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8B0D-2394-470C-AB7B-F2F457B4B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81A49-8117-4620-9C95-D96E851DD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86EE1-3507-4489-B85E-6C23D605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5DCD-8F18-4458-B3CA-354B8618C94E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B676B-F9D6-40C5-952B-375B4AF2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6DF45-4AF9-4C17-B7C8-0B47C1D8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C743-E39F-420A-8061-904A2D019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6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2A22-459C-4D92-B201-7E64F6EB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52E1E-D515-4AD6-B0BA-B8FDEC652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C8A74-943B-4770-B914-C2F183E1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5DCD-8F18-4458-B3CA-354B8618C94E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F1841-0936-49F9-8F72-0E0DD110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1595C-511B-4A28-A029-FB631A79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C743-E39F-420A-8061-904A2D019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80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9E873C-EA04-4A72-931F-FA0546EC6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1E233-8DF6-46E4-8F7B-042A31773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17462-3EAD-479D-B8F7-5494D4CCE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5DCD-8F18-4458-B3CA-354B8618C94E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9CF2C-2E8A-4C30-B2AE-5B4EA57DA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A6205-86FC-41C5-9DD0-50473698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C743-E39F-420A-8061-904A2D019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77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5B0C-2742-46AB-8299-03E17DE4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ADE5-7F2B-43A3-AF4E-1165B2C64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CE9A8-153B-473B-8846-BC838D89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5DCD-8F18-4458-B3CA-354B8618C94E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FC191-91CC-4D20-9DDF-375B6D1C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B41FC-6C66-4C02-B5E3-6B20606A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C743-E39F-420A-8061-904A2D019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76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D259-B033-45D4-95BB-6F8588D4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3539F-78C8-4884-AF39-B71740EBA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F5675-4DDE-4059-A615-C672B94F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5DCD-8F18-4458-B3CA-354B8618C94E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F0CFD-4056-4937-A72B-1DC4C800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ADA9D-E6D3-40C0-B238-070BCCF9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C743-E39F-420A-8061-904A2D019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80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05AE-EBA2-4108-AB50-8E289A84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7F106-0B8E-481F-AE41-2E5B6C9D8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0B93B-EA04-47B2-867F-A6A3993A1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2A028-4255-4BB9-8DC6-FA386D04E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5DCD-8F18-4458-B3CA-354B8618C94E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C2032-1422-44A6-B3FE-D07BDBB9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0E9E1-9EF3-4E53-8BF0-DEE2D461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C743-E39F-420A-8061-904A2D019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13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DE0A-5E5A-40AC-9D41-DC71F86E8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AC8EB-030E-49CD-B9EC-427AEA636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9FEA2-BB13-45B2-8CBA-9CC14ED64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CB2BA-F8B9-4680-A594-AB0478BCE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4ACDB-DE43-4937-8E67-DE2C74186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DD548-6852-45A6-9C00-A9AB1EA22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5DCD-8F18-4458-B3CA-354B8618C94E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675C0-E840-48BF-B914-65DC432F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A1C27E-45E0-448F-97D0-D386256E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C743-E39F-420A-8061-904A2D019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71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5E58-A7B1-444B-BD42-365434A1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05AC8-4C0F-4D63-961D-B451787C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5DCD-8F18-4458-B3CA-354B8618C94E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D6B0-3189-4E6D-8766-7BF432DA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1FE20-A777-4E73-A758-3389A7DD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C743-E39F-420A-8061-904A2D019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15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E79DB3-29C6-4B19-A89E-D09D7014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5DCD-8F18-4458-B3CA-354B8618C94E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FF33B-5403-4612-8F68-B49484F7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03ED2-7E0E-488C-912C-BF559399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C743-E39F-420A-8061-904A2D019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3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3300-9A20-4375-A405-8F728A42D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A6B89-A179-42A8-BF8D-398C775E8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0AC6F-B4B1-4A5B-9A96-D7E1AF2F7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39B89-7274-4502-88F3-D32B1E17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5DCD-8F18-4458-B3CA-354B8618C94E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EBFA4-CBE2-41C4-A08D-7F4C204C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C06BC-7DB8-451D-975C-51B44EB8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C743-E39F-420A-8061-904A2D019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91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42B08-A431-4B89-A347-6D51B7522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4964D2-B639-4E78-93BE-1F0FF3B5A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81E20-2386-485C-B726-ADAB4F4CB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FFA49-1D34-47FA-8CD0-7B480EE3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5DCD-8F18-4458-B3CA-354B8618C94E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CA0DA-9312-401C-AFC0-394FD1DD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B113F-8F44-4D31-BD0F-F4759645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C743-E39F-420A-8061-904A2D019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03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AA66B1-9F5B-4A56-A7DD-35801B00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64F01-9C57-44EA-889B-C06B6154D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F46DC-729D-4619-BC37-C766A917A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D5DCD-8F18-4458-B3CA-354B8618C94E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BCDB0-82AE-4FAE-9815-EDE71BE25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8878D-FCD1-4A8F-BB13-0EFCE6CB9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AC743-E39F-420A-8061-904A2D019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85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bol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apital_allocation_lin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B489-2DAC-4898-A55A-4E3B574A8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FINANCIAL</a:t>
            </a: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Portfolio Optimization</a:t>
            </a:r>
          </a:p>
        </p:txBody>
      </p:sp>
    </p:spTree>
    <p:extLst>
      <p:ext uri="{BB962C8B-B14F-4D97-AF65-F5344CB8AC3E}">
        <p14:creationId xmlns:p14="http://schemas.microsoft.com/office/powerpoint/2010/main" val="416558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1066-8B64-4508-8CB5-E066763B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D7ACF-09A1-4AC3-9FE0-A5312EE0D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16" y="1341409"/>
            <a:ext cx="5037257" cy="230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D6FFCD-1D4C-4B3B-9516-A3B4777DE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39966"/>
            <a:ext cx="7757832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5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1066-8B64-4508-8CB5-E066763B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3AF6D-A0C5-477C-BC15-8C228FAB2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1720"/>
            <a:ext cx="5921253" cy="237764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C2CC04B-4989-4376-938E-C95183649E54}"/>
              </a:ext>
            </a:extLst>
          </p:cNvPr>
          <p:cNvSpPr/>
          <p:nvPr/>
        </p:nvSpPr>
        <p:spPr>
          <a:xfrm>
            <a:off x="0" y="3429000"/>
            <a:ext cx="7287209" cy="55983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615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5628-F30B-492C-94A3-65B15FEBA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E1081-431A-479D-BD13-576765D8A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we invest amount of 15000$ for stocks, we can buy 4 shares of Facebook, 1 share of Amazon, 28 shares of Apple, 8 shares of Netflix </a:t>
            </a:r>
            <a:r>
              <a:rPr lang="en-IN" b="1" dirty="0"/>
              <a:t>optimally</a:t>
            </a:r>
            <a:r>
              <a:rPr lang="en-IN" dirty="0"/>
              <a:t> and can save $447.16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739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63B3-7FA0-4C9B-B2D7-134970FC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D5187-BAFD-46F4-B67F-30F1EE70F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Problem Statement</a:t>
            </a:r>
          </a:p>
          <a:p>
            <a:r>
              <a:rPr lang="en-IN" dirty="0"/>
              <a:t>Objectives</a:t>
            </a:r>
          </a:p>
          <a:p>
            <a:r>
              <a:rPr lang="en-IN" dirty="0"/>
              <a:t>Methodology</a:t>
            </a:r>
          </a:p>
          <a:p>
            <a:r>
              <a:rPr lang="en-IN" dirty="0"/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290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21CE-5CFF-44D3-9B27-FA53B6C6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174A1-EB40-4AD1-B692-01744B984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What is Portfolio?</a:t>
            </a:r>
          </a:p>
          <a:p>
            <a:r>
              <a:rPr lang="en-IN" dirty="0"/>
              <a:t>It is a </a:t>
            </a:r>
            <a:r>
              <a:rPr lang="en-US" dirty="0"/>
              <a:t>a range of investments held by a person or organization.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is Portfolio Optimization?</a:t>
            </a:r>
          </a:p>
          <a:p>
            <a:r>
              <a:rPr lang="en-US" dirty="0"/>
              <a:t>Portfolio optimization is the process of selecting the best portfolio, out of the set of  portfolios being considered, according to some objective.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452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0F3-27F2-4914-8728-07FB3EB7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773C9-A9D2-495A-8610-A1A99E1B0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find the optimum financial portfolio for a person or an organization </a:t>
            </a:r>
          </a:p>
        </p:txBody>
      </p:sp>
    </p:spTree>
    <p:extLst>
      <p:ext uri="{BB962C8B-B14F-4D97-AF65-F5344CB8AC3E}">
        <p14:creationId xmlns:p14="http://schemas.microsoft.com/office/powerpoint/2010/main" val="222181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C197-A9C9-4AF8-A93F-8F499060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1E6A9-4AF7-4D0A-94D7-D3EC744E7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maximize factors such as expected return</a:t>
            </a:r>
          </a:p>
          <a:p>
            <a:r>
              <a:rPr lang="en-US" dirty="0"/>
              <a:t>minimize costs like financial risk.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940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1DA9-CD60-41E8-9789-3A1863DD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Methodology - </a:t>
            </a:r>
            <a:r>
              <a:rPr lang="en-IN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Efficient Frontier Model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4C178-248C-4423-8D1D-0A5B600AC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9171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efficient frontier (or portfolio frontier) is an investment portfolio which occupies the "efficient" parts of the risk–return spectrum.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efficient frontier is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set of optimal portfolios that offer the highest expected return for a defined level of risk or the lowest risk for a given level of expected return.</a:t>
            </a:r>
          </a:p>
          <a:p>
            <a:pPr marL="0" indent="0">
              <a:buNone/>
            </a:pP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Formally, it is the set of portfolios which satisfy the condition that no other portfolio exists with a higher expected return but with the same standard deviation of return (i.e., the risk).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9E48A5-5393-49A5-B97B-7B59231CC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222" y="2052474"/>
            <a:ext cx="4605739" cy="253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135F87-9C7D-4457-93BE-E93FC88525DF}"/>
              </a:ext>
            </a:extLst>
          </p:cNvPr>
          <p:cNvSpPr txBox="1"/>
          <p:nvPr/>
        </p:nvSpPr>
        <p:spPr>
          <a:xfrm>
            <a:off x="6860222" y="4588814"/>
            <a:ext cx="547220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Hyperbola"/>
              </a:rPr>
              <a:t>hyperbola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sometimes referred to as the "Markowitz bullet", and its upward sloped portion is the efficient frontier if no risk-free asset is available. With a risk-free asset, the straight </a:t>
            </a:r>
            <a:r>
              <a:rPr lang="en-US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Capital allocation line"/>
              </a:rPr>
              <a:t>capital allocation line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the efficient frontier.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6862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1066-8B64-4508-8CB5-E066763B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11A697-2D3B-43E3-A456-4DB9B6E7D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296" y="1557618"/>
            <a:ext cx="5349704" cy="15469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A89363-5675-4C26-AA43-D51F5C1A1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96" y="3267701"/>
            <a:ext cx="4290432" cy="807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48FF41-7982-49EF-9A76-F13949228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96" y="4205923"/>
            <a:ext cx="3772227" cy="4953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3A5CEA-3BD0-4CFE-9C31-F7B6EC5A5A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296" y="4831698"/>
            <a:ext cx="3398815" cy="4801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911542-5398-4010-A0F7-D2EB9D5C1C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296" y="5492394"/>
            <a:ext cx="4267570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90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1066-8B64-4508-8CB5-E066763B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3A65F6B-81CB-4B9F-9C18-2DD656994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16469"/>
            <a:ext cx="4244023" cy="3408731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099B80-D2F0-475D-A03B-0BB3DA79C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9507277" cy="139084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2158AB5-954E-44B0-93AB-393C48647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837" y="3494702"/>
            <a:ext cx="4850066" cy="313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56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1066-8B64-4508-8CB5-E066763B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AB5D3C-A67C-47FE-9EDE-1850E40B4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33" y="1541285"/>
            <a:ext cx="4557155" cy="4839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7F5A0E-7ACC-4874-A870-1221A0C0A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278" y="576440"/>
            <a:ext cx="4000847" cy="25148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444012-A8FA-47B9-B063-7C5D4D2B4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278" y="3397997"/>
            <a:ext cx="5166808" cy="10364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065B88-875A-42ED-9439-843DC9DE1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0278" y="4445562"/>
            <a:ext cx="3842258" cy="7579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BD1BDE1-3A16-4DE7-8D4B-AF65EB598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0278" y="5421669"/>
            <a:ext cx="5082980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86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277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Times New Roman</vt:lpstr>
      <vt:lpstr>Office Theme</vt:lpstr>
      <vt:lpstr>FINANCIAL Portfolio Optimization</vt:lpstr>
      <vt:lpstr>Contents</vt:lpstr>
      <vt:lpstr>Introduction</vt:lpstr>
      <vt:lpstr>Problem Statement</vt:lpstr>
      <vt:lpstr>Objectives</vt:lpstr>
      <vt:lpstr>Methodology - Efficient Frontier Model</vt:lpstr>
      <vt:lpstr>Implementation</vt:lpstr>
      <vt:lpstr>Implementation</vt:lpstr>
      <vt:lpstr>Implementation</vt:lpstr>
      <vt:lpstr>Implementation</vt:lpstr>
      <vt:lpstr>Output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Optimization</dc:title>
  <dc:creator>Akhilesh Bhat</dc:creator>
  <cp:lastModifiedBy>Akhilesh Bhat</cp:lastModifiedBy>
  <cp:revision>3</cp:revision>
  <dcterms:created xsi:type="dcterms:W3CDTF">2021-11-29T11:51:28Z</dcterms:created>
  <dcterms:modified xsi:type="dcterms:W3CDTF">2021-11-30T11:19:07Z</dcterms:modified>
</cp:coreProperties>
</file>