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Dunston" userId="a33f9e8b53acc296" providerId="LiveId" clId="{49715962-7C85-4E9F-A6AE-906F5B30056F}"/>
    <pc:docChg chg="custSel modSld">
      <pc:chgData name="Angela Dunston" userId="a33f9e8b53acc296" providerId="LiveId" clId="{49715962-7C85-4E9F-A6AE-906F5B30056F}" dt="2024-11-07T16:28:11.566" v="20" actId="6549"/>
      <pc:docMkLst>
        <pc:docMk/>
      </pc:docMkLst>
      <pc:sldChg chg="modSp mod">
        <pc:chgData name="Angela Dunston" userId="a33f9e8b53acc296" providerId="LiveId" clId="{49715962-7C85-4E9F-A6AE-906F5B30056F}" dt="2024-11-07T16:27:41.049" v="17" actId="20577"/>
        <pc:sldMkLst>
          <pc:docMk/>
          <pc:sldMk cId="0" sldId="256"/>
        </pc:sldMkLst>
        <pc:spChg chg="mod">
          <ac:chgData name="Angela Dunston" userId="a33f9e8b53acc296" providerId="LiveId" clId="{49715962-7C85-4E9F-A6AE-906F5B30056F}" dt="2024-11-07T16:27:41.049" v="17" actId="20577"/>
          <ac:spMkLst>
            <pc:docMk/>
            <pc:sldMk cId="0" sldId="256"/>
            <ac:spMk id="13" creationId="{00000000-0000-0000-0000-000000000000}"/>
          </ac:spMkLst>
        </pc:spChg>
      </pc:sldChg>
      <pc:sldChg chg="delSp modSp mod">
        <pc:chgData name="Angela Dunston" userId="a33f9e8b53acc296" providerId="LiveId" clId="{49715962-7C85-4E9F-A6AE-906F5B30056F}" dt="2024-11-07T16:28:11.566" v="20" actId="6549"/>
        <pc:sldMkLst>
          <pc:docMk/>
          <pc:sldMk cId="0" sldId="267"/>
        </pc:sldMkLst>
        <pc:spChg chg="mod">
          <ac:chgData name="Angela Dunston" userId="a33f9e8b53acc296" providerId="LiveId" clId="{49715962-7C85-4E9F-A6AE-906F5B30056F}" dt="2024-11-07T16:28:11.566" v="20" actId="6549"/>
          <ac:spMkLst>
            <pc:docMk/>
            <pc:sldMk cId="0" sldId="267"/>
            <ac:spMk id="7" creationId="{00000000-0000-0000-0000-000000000000}"/>
          </ac:spMkLst>
        </pc:spChg>
        <pc:picChg chg="del">
          <ac:chgData name="Angela Dunston" userId="a33f9e8b53acc296" providerId="LiveId" clId="{49715962-7C85-4E9F-A6AE-906F5B30056F}" dt="2024-11-07T16:28:07.495" v="19" actId="478"/>
          <ac:picMkLst>
            <pc:docMk/>
            <pc:sldMk cId="0" sldId="267"/>
            <ac:picMk id="5" creationId="{00000000-0000-0000-0000-000000000000}"/>
          </ac:picMkLst>
        </pc:picChg>
        <pc:picChg chg="del">
          <ac:chgData name="Angela Dunston" userId="a33f9e8b53acc296" providerId="LiveId" clId="{49715962-7C85-4E9F-A6AE-906F5B30056F}" dt="2024-11-07T16:27:57.370" v="18" actId="478"/>
          <ac:picMkLst>
            <pc:docMk/>
            <pc:sldMk cId="0" sldId="267"/>
            <ac:picMk id="6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4471C4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11/07/2024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471C4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11/07/2024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471C4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11/07/2024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471C4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11/07/2024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11/07/2024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69747"/>
            <a:ext cx="12192000" cy="645160"/>
          </a:xfrm>
          <a:custGeom>
            <a:avLst/>
            <a:gdLst/>
            <a:ahLst/>
            <a:cxnLst/>
            <a:rect l="l" t="t" r="r" b="b"/>
            <a:pathLst>
              <a:path w="12192000" h="645160">
                <a:moveTo>
                  <a:pt x="12192000" y="0"/>
                </a:moveTo>
                <a:lnTo>
                  <a:pt x="0" y="0"/>
                </a:lnTo>
                <a:lnTo>
                  <a:pt x="0" y="644651"/>
                </a:lnTo>
                <a:lnTo>
                  <a:pt x="12192000" y="644651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9953" y="306400"/>
            <a:ext cx="846010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4471C4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9953" y="1185728"/>
            <a:ext cx="9672320" cy="2851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11/07/2024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428999"/>
            <a:ext cx="12192000" cy="3429000"/>
            <a:chOff x="0" y="3428999"/>
            <a:chExt cx="12192000" cy="3429000"/>
          </a:xfrm>
        </p:grpSpPr>
        <p:sp>
          <p:nvSpPr>
            <p:cNvPr id="3" name="object 3"/>
            <p:cNvSpPr/>
            <p:nvPr/>
          </p:nvSpPr>
          <p:spPr>
            <a:xfrm>
              <a:off x="0" y="3428999"/>
              <a:ext cx="12192000" cy="3429000"/>
            </a:xfrm>
            <a:custGeom>
              <a:avLst/>
              <a:gdLst/>
              <a:ahLst/>
              <a:cxnLst/>
              <a:rect l="l" t="t" r="r" b="b"/>
              <a:pathLst>
                <a:path w="12192000" h="3429000">
                  <a:moveTo>
                    <a:pt x="12192000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12192000" y="3429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65422" y="4775432"/>
              <a:ext cx="499745" cy="516890"/>
            </a:xfrm>
            <a:custGeom>
              <a:avLst/>
              <a:gdLst/>
              <a:ahLst/>
              <a:cxnLst/>
              <a:rect l="l" t="t" r="r" b="b"/>
              <a:pathLst>
                <a:path w="499744" h="516889">
                  <a:moveTo>
                    <a:pt x="359607" y="350519"/>
                  </a:moveTo>
                  <a:lnTo>
                    <a:pt x="134008" y="350519"/>
                  </a:lnTo>
                  <a:lnTo>
                    <a:pt x="150196" y="365759"/>
                  </a:lnTo>
                  <a:lnTo>
                    <a:pt x="168101" y="377189"/>
                  </a:lnTo>
                  <a:lnTo>
                    <a:pt x="187461" y="386079"/>
                  </a:lnTo>
                  <a:lnTo>
                    <a:pt x="208013" y="393699"/>
                  </a:lnTo>
                  <a:lnTo>
                    <a:pt x="197851" y="429259"/>
                  </a:lnTo>
                  <a:lnTo>
                    <a:pt x="181030" y="434339"/>
                  </a:lnTo>
                  <a:lnTo>
                    <a:pt x="167950" y="445769"/>
                  </a:lnTo>
                  <a:lnTo>
                    <a:pt x="159888" y="461009"/>
                  </a:lnTo>
                  <a:lnTo>
                    <a:pt x="158121" y="477519"/>
                  </a:lnTo>
                  <a:lnTo>
                    <a:pt x="163288" y="495299"/>
                  </a:lnTo>
                  <a:lnTo>
                    <a:pt x="174127" y="507999"/>
                  </a:lnTo>
                  <a:lnTo>
                    <a:pt x="189079" y="515619"/>
                  </a:lnTo>
                  <a:lnTo>
                    <a:pt x="206585" y="516889"/>
                  </a:lnTo>
                  <a:lnTo>
                    <a:pt x="223404" y="511809"/>
                  </a:lnTo>
                  <a:lnTo>
                    <a:pt x="236484" y="501649"/>
                  </a:lnTo>
                  <a:lnTo>
                    <a:pt x="244545" y="486409"/>
                  </a:lnTo>
                  <a:lnTo>
                    <a:pt x="246310" y="468629"/>
                  </a:lnTo>
                  <a:lnTo>
                    <a:pt x="243869" y="458469"/>
                  </a:lnTo>
                  <a:lnTo>
                    <a:pt x="238942" y="448309"/>
                  </a:lnTo>
                  <a:lnTo>
                    <a:pt x="231812" y="440689"/>
                  </a:lnTo>
                  <a:lnTo>
                    <a:pt x="222760" y="434339"/>
                  </a:lnTo>
                  <a:lnTo>
                    <a:pt x="233117" y="397509"/>
                  </a:lnTo>
                  <a:lnTo>
                    <a:pt x="246526" y="397509"/>
                  </a:lnTo>
                  <a:lnTo>
                    <a:pt x="265510" y="396239"/>
                  </a:lnTo>
                  <a:lnTo>
                    <a:pt x="284151" y="393699"/>
                  </a:lnTo>
                  <a:lnTo>
                    <a:pt x="302249" y="387349"/>
                  </a:lnTo>
                  <a:lnTo>
                    <a:pt x="319603" y="379729"/>
                  </a:lnTo>
                  <a:lnTo>
                    <a:pt x="349232" y="379729"/>
                  </a:lnTo>
                  <a:lnTo>
                    <a:pt x="341044" y="367029"/>
                  </a:lnTo>
                  <a:lnTo>
                    <a:pt x="357415" y="353059"/>
                  </a:lnTo>
                  <a:lnTo>
                    <a:pt x="359607" y="350519"/>
                  </a:lnTo>
                  <a:close/>
                </a:path>
                <a:path w="499744" h="516889">
                  <a:moveTo>
                    <a:pt x="349232" y="379729"/>
                  </a:moveTo>
                  <a:lnTo>
                    <a:pt x="319603" y="379729"/>
                  </a:lnTo>
                  <a:lnTo>
                    <a:pt x="353261" y="433069"/>
                  </a:lnTo>
                  <a:lnTo>
                    <a:pt x="348159" y="445769"/>
                  </a:lnTo>
                  <a:lnTo>
                    <a:pt x="363634" y="481329"/>
                  </a:lnTo>
                  <a:lnTo>
                    <a:pt x="376583" y="486409"/>
                  </a:lnTo>
                  <a:lnTo>
                    <a:pt x="390017" y="486409"/>
                  </a:lnTo>
                  <a:lnTo>
                    <a:pt x="402377" y="480059"/>
                  </a:lnTo>
                  <a:lnTo>
                    <a:pt x="412103" y="471169"/>
                  </a:lnTo>
                  <a:lnTo>
                    <a:pt x="417205" y="457199"/>
                  </a:lnTo>
                  <a:lnTo>
                    <a:pt x="417028" y="448309"/>
                  </a:lnTo>
                  <a:lnTo>
                    <a:pt x="416953" y="444499"/>
                  </a:lnTo>
                  <a:lnTo>
                    <a:pt x="411681" y="431799"/>
                  </a:lnTo>
                  <a:lnTo>
                    <a:pt x="401725" y="422909"/>
                  </a:lnTo>
                  <a:lnTo>
                    <a:pt x="395214" y="419099"/>
                  </a:lnTo>
                  <a:lnTo>
                    <a:pt x="391723" y="417829"/>
                  </a:lnTo>
                  <a:lnTo>
                    <a:pt x="373796" y="417829"/>
                  </a:lnTo>
                  <a:lnTo>
                    <a:pt x="349232" y="379729"/>
                  </a:lnTo>
                  <a:close/>
                </a:path>
                <a:path w="499744" h="516889">
                  <a:moveTo>
                    <a:pt x="49252" y="367029"/>
                  </a:moveTo>
                  <a:lnTo>
                    <a:pt x="34667" y="367029"/>
                  </a:lnTo>
                  <a:lnTo>
                    <a:pt x="21446" y="373379"/>
                  </a:lnTo>
                  <a:lnTo>
                    <a:pt x="11270" y="384809"/>
                  </a:lnTo>
                  <a:lnTo>
                    <a:pt x="6233" y="398779"/>
                  </a:lnTo>
                  <a:lnTo>
                    <a:pt x="7030" y="414019"/>
                  </a:lnTo>
                  <a:lnTo>
                    <a:pt x="13239" y="426719"/>
                  </a:lnTo>
                  <a:lnTo>
                    <a:pt x="24436" y="436879"/>
                  </a:lnTo>
                  <a:lnTo>
                    <a:pt x="38705" y="441959"/>
                  </a:lnTo>
                  <a:lnTo>
                    <a:pt x="53291" y="440689"/>
                  </a:lnTo>
                  <a:lnTo>
                    <a:pt x="66512" y="434339"/>
                  </a:lnTo>
                  <a:lnTo>
                    <a:pt x="76690" y="424179"/>
                  </a:lnTo>
                  <a:lnTo>
                    <a:pt x="80220" y="416559"/>
                  </a:lnTo>
                  <a:lnTo>
                    <a:pt x="81920" y="407669"/>
                  </a:lnTo>
                  <a:lnTo>
                    <a:pt x="81762" y="398779"/>
                  </a:lnTo>
                  <a:lnTo>
                    <a:pt x="79715" y="391159"/>
                  </a:lnTo>
                  <a:lnTo>
                    <a:pt x="105165" y="372109"/>
                  </a:lnTo>
                  <a:lnTo>
                    <a:pt x="63518" y="372109"/>
                  </a:lnTo>
                  <a:lnTo>
                    <a:pt x="49252" y="367029"/>
                  </a:lnTo>
                  <a:close/>
                </a:path>
                <a:path w="499744" h="516889">
                  <a:moveTo>
                    <a:pt x="388233" y="416559"/>
                  </a:moveTo>
                  <a:lnTo>
                    <a:pt x="381016" y="416559"/>
                  </a:lnTo>
                  <a:lnTo>
                    <a:pt x="373796" y="417829"/>
                  </a:lnTo>
                  <a:lnTo>
                    <a:pt x="391723" y="417829"/>
                  </a:lnTo>
                  <a:lnTo>
                    <a:pt x="388233" y="416559"/>
                  </a:lnTo>
                  <a:close/>
                </a:path>
                <a:path w="499744" h="516889">
                  <a:moveTo>
                    <a:pt x="403702" y="256539"/>
                  </a:moveTo>
                  <a:lnTo>
                    <a:pt x="66707" y="256539"/>
                  </a:lnTo>
                  <a:lnTo>
                    <a:pt x="89366" y="257809"/>
                  </a:lnTo>
                  <a:lnTo>
                    <a:pt x="92824" y="276859"/>
                  </a:lnTo>
                  <a:lnTo>
                    <a:pt x="98760" y="295909"/>
                  </a:lnTo>
                  <a:lnTo>
                    <a:pt x="107089" y="314959"/>
                  </a:lnTo>
                  <a:lnTo>
                    <a:pt x="117722" y="331469"/>
                  </a:lnTo>
                  <a:lnTo>
                    <a:pt x="63518" y="372109"/>
                  </a:lnTo>
                  <a:lnTo>
                    <a:pt x="105165" y="372109"/>
                  </a:lnTo>
                  <a:lnTo>
                    <a:pt x="134008" y="350519"/>
                  </a:lnTo>
                  <a:lnTo>
                    <a:pt x="359607" y="350519"/>
                  </a:lnTo>
                  <a:lnTo>
                    <a:pt x="371665" y="336549"/>
                  </a:lnTo>
                  <a:lnTo>
                    <a:pt x="383613" y="318769"/>
                  </a:lnTo>
                  <a:lnTo>
                    <a:pt x="384875" y="316229"/>
                  </a:lnTo>
                  <a:lnTo>
                    <a:pt x="233876" y="316229"/>
                  </a:lnTo>
                  <a:lnTo>
                    <a:pt x="226491" y="313689"/>
                  </a:lnTo>
                  <a:lnTo>
                    <a:pt x="220460" y="309879"/>
                  </a:lnTo>
                  <a:lnTo>
                    <a:pt x="216393" y="304799"/>
                  </a:lnTo>
                  <a:lnTo>
                    <a:pt x="214902" y="297179"/>
                  </a:lnTo>
                  <a:lnTo>
                    <a:pt x="216393" y="289559"/>
                  </a:lnTo>
                  <a:lnTo>
                    <a:pt x="220460" y="283209"/>
                  </a:lnTo>
                  <a:lnTo>
                    <a:pt x="226491" y="279399"/>
                  </a:lnTo>
                  <a:lnTo>
                    <a:pt x="233876" y="278129"/>
                  </a:lnTo>
                  <a:lnTo>
                    <a:pt x="297284" y="278129"/>
                  </a:lnTo>
                  <a:lnTo>
                    <a:pt x="304320" y="273049"/>
                  </a:lnTo>
                  <a:lnTo>
                    <a:pt x="312936" y="271779"/>
                  </a:lnTo>
                  <a:lnTo>
                    <a:pt x="401322" y="271779"/>
                  </a:lnTo>
                  <a:lnTo>
                    <a:pt x="403546" y="259079"/>
                  </a:lnTo>
                  <a:lnTo>
                    <a:pt x="403624" y="257809"/>
                  </a:lnTo>
                  <a:lnTo>
                    <a:pt x="403702" y="256539"/>
                  </a:lnTo>
                  <a:close/>
                </a:path>
                <a:path w="499744" h="516889">
                  <a:moveTo>
                    <a:pt x="496927" y="299719"/>
                  </a:moveTo>
                  <a:lnTo>
                    <a:pt x="393076" y="299719"/>
                  </a:lnTo>
                  <a:lnTo>
                    <a:pt x="430039" y="311149"/>
                  </a:lnTo>
                  <a:lnTo>
                    <a:pt x="429944" y="312419"/>
                  </a:lnTo>
                  <a:lnTo>
                    <a:pt x="432657" y="326389"/>
                  </a:lnTo>
                  <a:lnTo>
                    <a:pt x="440105" y="337819"/>
                  </a:lnTo>
                  <a:lnTo>
                    <a:pt x="451169" y="344169"/>
                  </a:lnTo>
                  <a:lnTo>
                    <a:pt x="464730" y="347979"/>
                  </a:lnTo>
                  <a:lnTo>
                    <a:pt x="478301" y="344169"/>
                  </a:lnTo>
                  <a:lnTo>
                    <a:pt x="489395" y="337819"/>
                  </a:lnTo>
                  <a:lnTo>
                    <a:pt x="496881" y="326389"/>
                  </a:lnTo>
                  <a:lnTo>
                    <a:pt x="499627" y="312419"/>
                  </a:lnTo>
                  <a:lnTo>
                    <a:pt x="496927" y="299719"/>
                  </a:lnTo>
                  <a:close/>
                </a:path>
                <a:path w="499744" h="516889">
                  <a:moveTo>
                    <a:pt x="297284" y="278129"/>
                  </a:moveTo>
                  <a:lnTo>
                    <a:pt x="233876" y="278129"/>
                  </a:lnTo>
                  <a:lnTo>
                    <a:pt x="241261" y="279399"/>
                  </a:lnTo>
                  <a:lnTo>
                    <a:pt x="247292" y="283209"/>
                  </a:lnTo>
                  <a:lnTo>
                    <a:pt x="251359" y="289559"/>
                  </a:lnTo>
                  <a:lnTo>
                    <a:pt x="252850" y="297179"/>
                  </a:lnTo>
                  <a:lnTo>
                    <a:pt x="251359" y="304799"/>
                  </a:lnTo>
                  <a:lnTo>
                    <a:pt x="247292" y="309879"/>
                  </a:lnTo>
                  <a:lnTo>
                    <a:pt x="241261" y="313689"/>
                  </a:lnTo>
                  <a:lnTo>
                    <a:pt x="233876" y="316229"/>
                  </a:lnTo>
                  <a:lnTo>
                    <a:pt x="312936" y="316229"/>
                  </a:lnTo>
                  <a:lnTo>
                    <a:pt x="304320" y="313689"/>
                  </a:lnTo>
                  <a:lnTo>
                    <a:pt x="297284" y="309879"/>
                  </a:lnTo>
                  <a:lnTo>
                    <a:pt x="292539" y="302259"/>
                  </a:lnTo>
                  <a:lnTo>
                    <a:pt x="290799" y="293369"/>
                  </a:lnTo>
                  <a:lnTo>
                    <a:pt x="292539" y="285749"/>
                  </a:lnTo>
                  <a:lnTo>
                    <a:pt x="297284" y="278129"/>
                  </a:lnTo>
                  <a:close/>
                </a:path>
                <a:path w="499744" h="516889">
                  <a:moveTo>
                    <a:pt x="401322" y="271779"/>
                  </a:moveTo>
                  <a:lnTo>
                    <a:pt x="312936" y="271779"/>
                  </a:lnTo>
                  <a:lnTo>
                    <a:pt x="321553" y="273049"/>
                  </a:lnTo>
                  <a:lnTo>
                    <a:pt x="328590" y="278129"/>
                  </a:lnTo>
                  <a:lnTo>
                    <a:pt x="333333" y="285749"/>
                  </a:lnTo>
                  <a:lnTo>
                    <a:pt x="335072" y="293369"/>
                  </a:lnTo>
                  <a:lnTo>
                    <a:pt x="333333" y="302259"/>
                  </a:lnTo>
                  <a:lnTo>
                    <a:pt x="328590" y="309879"/>
                  </a:lnTo>
                  <a:lnTo>
                    <a:pt x="321553" y="313689"/>
                  </a:lnTo>
                  <a:lnTo>
                    <a:pt x="312936" y="316229"/>
                  </a:lnTo>
                  <a:lnTo>
                    <a:pt x="384875" y="316229"/>
                  </a:lnTo>
                  <a:lnTo>
                    <a:pt x="393076" y="299719"/>
                  </a:lnTo>
                  <a:lnTo>
                    <a:pt x="496927" y="299719"/>
                  </a:lnTo>
                  <a:lnTo>
                    <a:pt x="489491" y="288289"/>
                  </a:lnTo>
                  <a:lnTo>
                    <a:pt x="487647" y="287019"/>
                  </a:lnTo>
                  <a:lnTo>
                    <a:pt x="440659" y="287019"/>
                  </a:lnTo>
                  <a:lnTo>
                    <a:pt x="400655" y="275589"/>
                  </a:lnTo>
                  <a:lnTo>
                    <a:pt x="401322" y="271779"/>
                  </a:lnTo>
                  <a:close/>
                </a:path>
                <a:path w="499744" h="516889">
                  <a:moveTo>
                    <a:pt x="464862" y="278129"/>
                  </a:moveTo>
                  <a:lnTo>
                    <a:pt x="458191" y="278129"/>
                  </a:lnTo>
                  <a:lnTo>
                    <a:pt x="451820" y="280669"/>
                  </a:lnTo>
                  <a:lnTo>
                    <a:pt x="445919" y="283209"/>
                  </a:lnTo>
                  <a:lnTo>
                    <a:pt x="440659" y="287019"/>
                  </a:lnTo>
                  <a:lnTo>
                    <a:pt x="487647" y="287019"/>
                  </a:lnTo>
                  <a:lnTo>
                    <a:pt x="478431" y="280669"/>
                  </a:lnTo>
                  <a:lnTo>
                    <a:pt x="464862" y="278129"/>
                  </a:lnTo>
                  <a:close/>
                </a:path>
                <a:path w="499744" h="516889">
                  <a:moveTo>
                    <a:pt x="36506" y="208279"/>
                  </a:moveTo>
                  <a:lnTo>
                    <a:pt x="22866" y="210819"/>
                  </a:lnTo>
                  <a:lnTo>
                    <a:pt x="11084" y="218439"/>
                  </a:lnTo>
                  <a:lnTo>
                    <a:pt x="3239" y="228599"/>
                  </a:lnTo>
                  <a:lnTo>
                    <a:pt x="0" y="241299"/>
                  </a:lnTo>
                  <a:lnTo>
                    <a:pt x="2036" y="255269"/>
                  </a:lnTo>
                  <a:lnTo>
                    <a:pt x="9208" y="266699"/>
                  </a:lnTo>
                  <a:lnTo>
                    <a:pt x="19966" y="274319"/>
                  </a:lnTo>
                  <a:lnTo>
                    <a:pt x="32880" y="278129"/>
                  </a:lnTo>
                  <a:lnTo>
                    <a:pt x="46520" y="275589"/>
                  </a:lnTo>
                  <a:lnTo>
                    <a:pt x="52988" y="273049"/>
                  </a:lnTo>
                  <a:lnTo>
                    <a:pt x="58620" y="267969"/>
                  </a:lnTo>
                  <a:lnTo>
                    <a:pt x="63248" y="262889"/>
                  </a:lnTo>
                  <a:lnTo>
                    <a:pt x="66707" y="256539"/>
                  </a:lnTo>
                  <a:lnTo>
                    <a:pt x="403702" y="256539"/>
                  </a:lnTo>
                  <a:lnTo>
                    <a:pt x="404637" y="241299"/>
                  </a:lnTo>
                  <a:lnTo>
                    <a:pt x="404309" y="233679"/>
                  </a:lnTo>
                  <a:lnTo>
                    <a:pt x="274987" y="233679"/>
                  </a:lnTo>
                  <a:lnTo>
                    <a:pt x="266372" y="232409"/>
                  </a:lnTo>
                  <a:lnTo>
                    <a:pt x="88612" y="232409"/>
                  </a:lnTo>
                  <a:lnTo>
                    <a:pt x="67345" y="231139"/>
                  </a:lnTo>
                  <a:lnTo>
                    <a:pt x="60176" y="219709"/>
                  </a:lnTo>
                  <a:lnTo>
                    <a:pt x="49420" y="212089"/>
                  </a:lnTo>
                  <a:lnTo>
                    <a:pt x="36506" y="208279"/>
                  </a:lnTo>
                  <a:close/>
                </a:path>
                <a:path w="499744" h="516889">
                  <a:moveTo>
                    <a:pt x="494684" y="189229"/>
                  </a:moveTo>
                  <a:lnTo>
                    <a:pt x="274987" y="189229"/>
                  </a:lnTo>
                  <a:lnTo>
                    <a:pt x="283605" y="191769"/>
                  </a:lnTo>
                  <a:lnTo>
                    <a:pt x="290641" y="195579"/>
                  </a:lnTo>
                  <a:lnTo>
                    <a:pt x="295385" y="203199"/>
                  </a:lnTo>
                  <a:lnTo>
                    <a:pt x="297124" y="212089"/>
                  </a:lnTo>
                  <a:lnTo>
                    <a:pt x="295385" y="219709"/>
                  </a:lnTo>
                  <a:lnTo>
                    <a:pt x="290641" y="227329"/>
                  </a:lnTo>
                  <a:lnTo>
                    <a:pt x="283605" y="232409"/>
                  </a:lnTo>
                  <a:lnTo>
                    <a:pt x="274987" y="233679"/>
                  </a:lnTo>
                  <a:lnTo>
                    <a:pt x="404309" y="233679"/>
                  </a:lnTo>
                  <a:lnTo>
                    <a:pt x="404199" y="231139"/>
                  </a:lnTo>
                  <a:lnTo>
                    <a:pt x="404089" y="228599"/>
                  </a:lnTo>
                  <a:lnTo>
                    <a:pt x="404035" y="227329"/>
                  </a:lnTo>
                  <a:lnTo>
                    <a:pt x="403925" y="224789"/>
                  </a:lnTo>
                  <a:lnTo>
                    <a:pt x="401409" y="208279"/>
                  </a:lnTo>
                  <a:lnTo>
                    <a:pt x="449514" y="191769"/>
                  </a:lnTo>
                  <a:lnTo>
                    <a:pt x="492936" y="191769"/>
                  </a:lnTo>
                  <a:lnTo>
                    <a:pt x="494684" y="189229"/>
                  </a:lnTo>
                  <a:close/>
                </a:path>
                <a:path w="499744" h="516889">
                  <a:moveTo>
                    <a:pt x="137053" y="104139"/>
                  </a:moveTo>
                  <a:lnTo>
                    <a:pt x="102511" y="104139"/>
                  </a:lnTo>
                  <a:lnTo>
                    <a:pt x="129913" y="133349"/>
                  </a:lnTo>
                  <a:lnTo>
                    <a:pt x="113222" y="154939"/>
                  </a:lnTo>
                  <a:lnTo>
                    <a:pt x="100617" y="179069"/>
                  </a:lnTo>
                  <a:lnTo>
                    <a:pt x="92335" y="204469"/>
                  </a:lnTo>
                  <a:lnTo>
                    <a:pt x="88612" y="232409"/>
                  </a:lnTo>
                  <a:lnTo>
                    <a:pt x="266372" y="232409"/>
                  </a:lnTo>
                  <a:lnTo>
                    <a:pt x="259335" y="227329"/>
                  </a:lnTo>
                  <a:lnTo>
                    <a:pt x="254590" y="219709"/>
                  </a:lnTo>
                  <a:lnTo>
                    <a:pt x="252850" y="212089"/>
                  </a:lnTo>
                  <a:lnTo>
                    <a:pt x="254590" y="203199"/>
                  </a:lnTo>
                  <a:lnTo>
                    <a:pt x="259335" y="195579"/>
                  </a:lnTo>
                  <a:lnTo>
                    <a:pt x="266372" y="191769"/>
                  </a:lnTo>
                  <a:lnTo>
                    <a:pt x="274987" y="189229"/>
                  </a:lnTo>
                  <a:lnTo>
                    <a:pt x="494684" y="189229"/>
                  </a:lnTo>
                  <a:lnTo>
                    <a:pt x="497306" y="185419"/>
                  </a:lnTo>
                  <a:lnTo>
                    <a:pt x="497558" y="184149"/>
                  </a:lnTo>
                  <a:lnTo>
                    <a:pt x="394299" y="184149"/>
                  </a:lnTo>
                  <a:lnTo>
                    <a:pt x="387829" y="168909"/>
                  </a:lnTo>
                  <a:lnTo>
                    <a:pt x="379927" y="154939"/>
                  </a:lnTo>
                  <a:lnTo>
                    <a:pt x="370659" y="142239"/>
                  </a:lnTo>
                  <a:lnTo>
                    <a:pt x="360092" y="130809"/>
                  </a:lnTo>
                  <a:lnTo>
                    <a:pt x="371883" y="116839"/>
                  </a:lnTo>
                  <a:lnTo>
                    <a:pt x="148455" y="116839"/>
                  </a:lnTo>
                  <a:lnTo>
                    <a:pt x="137053" y="104139"/>
                  </a:lnTo>
                  <a:close/>
                </a:path>
                <a:path w="499744" h="516889">
                  <a:moveTo>
                    <a:pt x="492936" y="191769"/>
                  </a:moveTo>
                  <a:lnTo>
                    <a:pt x="449514" y="191769"/>
                  </a:lnTo>
                  <a:lnTo>
                    <a:pt x="454869" y="198119"/>
                  </a:lnTo>
                  <a:lnTo>
                    <a:pt x="462749" y="201929"/>
                  </a:lnTo>
                  <a:lnTo>
                    <a:pt x="471060" y="201929"/>
                  </a:lnTo>
                  <a:lnTo>
                    <a:pt x="482135" y="200659"/>
                  </a:lnTo>
                  <a:lnTo>
                    <a:pt x="491188" y="194309"/>
                  </a:lnTo>
                  <a:lnTo>
                    <a:pt x="492936" y="191769"/>
                  </a:lnTo>
                  <a:close/>
                </a:path>
                <a:path w="499744" h="516889">
                  <a:moveTo>
                    <a:pt x="471113" y="146049"/>
                  </a:moveTo>
                  <a:lnTo>
                    <a:pt x="461557" y="147319"/>
                  </a:lnTo>
                  <a:lnTo>
                    <a:pt x="453307" y="151129"/>
                  </a:lnTo>
                  <a:lnTo>
                    <a:pt x="447011" y="158749"/>
                  </a:lnTo>
                  <a:lnTo>
                    <a:pt x="443316" y="167639"/>
                  </a:lnTo>
                  <a:lnTo>
                    <a:pt x="394299" y="184149"/>
                  </a:lnTo>
                  <a:lnTo>
                    <a:pt x="497558" y="184149"/>
                  </a:lnTo>
                  <a:lnTo>
                    <a:pt x="499575" y="173989"/>
                  </a:lnTo>
                  <a:lnTo>
                    <a:pt x="497344" y="162559"/>
                  </a:lnTo>
                  <a:lnTo>
                    <a:pt x="491254" y="153669"/>
                  </a:lnTo>
                  <a:lnTo>
                    <a:pt x="482209" y="147319"/>
                  </a:lnTo>
                  <a:lnTo>
                    <a:pt x="471113" y="146049"/>
                  </a:lnTo>
                  <a:close/>
                </a:path>
                <a:path w="499744" h="516889">
                  <a:moveTo>
                    <a:pt x="241287" y="0"/>
                  </a:moveTo>
                  <a:lnTo>
                    <a:pt x="229185" y="3809"/>
                  </a:lnTo>
                  <a:lnTo>
                    <a:pt x="219304" y="11429"/>
                  </a:lnTo>
                  <a:lnTo>
                    <a:pt x="213357" y="21589"/>
                  </a:lnTo>
                  <a:lnTo>
                    <a:pt x="211796" y="34289"/>
                  </a:lnTo>
                  <a:lnTo>
                    <a:pt x="215076" y="45719"/>
                  </a:lnTo>
                  <a:lnTo>
                    <a:pt x="218633" y="53339"/>
                  </a:lnTo>
                  <a:lnTo>
                    <a:pt x="224737" y="58419"/>
                  </a:lnTo>
                  <a:lnTo>
                    <a:pt x="232168" y="60959"/>
                  </a:lnTo>
                  <a:lnTo>
                    <a:pt x="232704" y="77469"/>
                  </a:lnTo>
                  <a:lnTo>
                    <a:pt x="232746" y="78739"/>
                  </a:lnTo>
                  <a:lnTo>
                    <a:pt x="232869" y="82549"/>
                  </a:lnTo>
                  <a:lnTo>
                    <a:pt x="210083" y="86359"/>
                  </a:lnTo>
                  <a:lnTo>
                    <a:pt x="188189" y="93979"/>
                  </a:lnTo>
                  <a:lnTo>
                    <a:pt x="167532" y="102869"/>
                  </a:lnTo>
                  <a:lnTo>
                    <a:pt x="148455" y="116839"/>
                  </a:lnTo>
                  <a:lnTo>
                    <a:pt x="371883" y="116839"/>
                  </a:lnTo>
                  <a:lnTo>
                    <a:pt x="374027" y="114299"/>
                  </a:lnTo>
                  <a:lnTo>
                    <a:pt x="341128" y="114299"/>
                  </a:lnTo>
                  <a:lnTo>
                    <a:pt x="322217" y="101599"/>
                  </a:lnTo>
                  <a:lnTo>
                    <a:pt x="301875" y="92709"/>
                  </a:lnTo>
                  <a:lnTo>
                    <a:pt x="280422" y="86359"/>
                  </a:lnTo>
                  <a:lnTo>
                    <a:pt x="258179" y="82549"/>
                  </a:lnTo>
                  <a:lnTo>
                    <a:pt x="257523" y="62229"/>
                  </a:lnTo>
                  <a:lnTo>
                    <a:pt x="257441" y="59689"/>
                  </a:lnTo>
                  <a:lnTo>
                    <a:pt x="267320" y="52069"/>
                  </a:lnTo>
                  <a:lnTo>
                    <a:pt x="273268" y="41909"/>
                  </a:lnTo>
                  <a:lnTo>
                    <a:pt x="274829" y="30479"/>
                  </a:lnTo>
                  <a:lnTo>
                    <a:pt x="271551" y="17779"/>
                  </a:lnTo>
                  <a:lnTo>
                    <a:pt x="263833" y="7619"/>
                  </a:lnTo>
                  <a:lnTo>
                    <a:pt x="253291" y="2539"/>
                  </a:lnTo>
                  <a:lnTo>
                    <a:pt x="241287" y="0"/>
                  </a:lnTo>
                  <a:close/>
                </a:path>
                <a:path w="499744" h="516889">
                  <a:moveTo>
                    <a:pt x="421205" y="0"/>
                  </a:moveTo>
                  <a:lnTo>
                    <a:pt x="382825" y="24129"/>
                  </a:lnTo>
                  <a:lnTo>
                    <a:pt x="379579" y="40639"/>
                  </a:lnTo>
                  <a:lnTo>
                    <a:pt x="379500" y="41909"/>
                  </a:lnTo>
                  <a:lnTo>
                    <a:pt x="379421" y="43179"/>
                  </a:lnTo>
                  <a:lnTo>
                    <a:pt x="381138" y="53339"/>
                  </a:lnTo>
                  <a:lnTo>
                    <a:pt x="385101" y="62229"/>
                  </a:lnTo>
                  <a:lnTo>
                    <a:pt x="341128" y="114299"/>
                  </a:lnTo>
                  <a:lnTo>
                    <a:pt x="374027" y="114299"/>
                  </a:lnTo>
                  <a:lnTo>
                    <a:pt x="404039" y="78739"/>
                  </a:lnTo>
                  <a:lnTo>
                    <a:pt x="437545" y="78739"/>
                  </a:lnTo>
                  <a:lnTo>
                    <a:pt x="449009" y="71119"/>
                  </a:lnTo>
                  <a:lnTo>
                    <a:pt x="458437" y="58419"/>
                  </a:lnTo>
                  <a:lnTo>
                    <a:pt x="461917" y="41909"/>
                  </a:lnTo>
                  <a:lnTo>
                    <a:pt x="459090" y="26669"/>
                  </a:lnTo>
                  <a:lnTo>
                    <a:pt x="450633" y="12699"/>
                  </a:lnTo>
                  <a:lnTo>
                    <a:pt x="437223" y="3809"/>
                  </a:lnTo>
                  <a:lnTo>
                    <a:pt x="421205" y="0"/>
                  </a:lnTo>
                  <a:close/>
                </a:path>
                <a:path w="499744" h="516889">
                  <a:moveTo>
                    <a:pt x="89798" y="25399"/>
                  </a:moveTo>
                  <a:lnTo>
                    <a:pt x="74023" y="26669"/>
                  </a:lnTo>
                  <a:lnTo>
                    <a:pt x="59874" y="34289"/>
                  </a:lnTo>
                  <a:lnTo>
                    <a:pt x="49161" y="45719"/>
                  </a:lnTo>
                  <a:lnTo>
                    <a:pt x="44098" y="62229"/>
                  </a:lnTo>
                  <a:lnTo>
                    <a:pt x="45364" y="77469"/>
                  </a:lnTo>
                  <a:lnTo>
                    <a:pt x="52452" y="91439"/>
                  </a:lnTo>
                  <a:lnTo>
                    <a:pt x="64857" y="102869"/>
                  </a:lnTo>
                  <a:lnTo>
                    <a:pt x="73930" y="106679"/>
                  </a:lnTo>
                  <a:lnTo>
                    <a:pt x="83504" y="107949"/>
                  </a:lnTo>
                  <a:lnTo>
                    <a:pt x="93168" y="106679"/>
                  </a:lnTo>
                  <a:lnTo>
                    <a:pt x="102511" y="104139"/>
                  </a:lnTo>
                  <a:lnTo>
                    <a:pt x="137053" y="104139"/>
                  </a:lnTo>
                  <a:lnTo>
                    <a:pt x="121090" y="86359"/>
                  </a:lnTo>
                  <a:lnTo>
                    <a:pt x="126153" y="71119"/>
                  </a:lnTo>
                  <a:lnTo>
                    <a:pt x="124886" y="55879"/>
                  </a:lnTo>
                  <a:lnTo>
                    <a:pt x="117796" y="40639"/>
                  </a:lnTo>
                  <a:lnTo>
                    <a:pt x="105388" y="30479"/>
                  </a:lnTo>
                  <a:lnTo>
                    <a:pt x="89798" y="25399"/>
                  </a:lnTo>
                  <a:close/>
                </a:path>
                <a:path w="499744" h="516889">
                  <a:moveTo>
                    <a:pt x="437545" y="78739"/>
                  </a:moveTo>
                  <a:lnTo>
                    <a:pt x="404039" y="78739"/>
                  </a:lnTo>
                  <a:lnTo>
                    <a:pt x="420060" y="82549"/>
                  </a:lnTo>
                  <a:lnTo>
                    <a:pt x="435634" y="80009"/>
                  </a:lnTo>
                  <a:lnTo>
                    <a:pt x="437545" y="78739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0196" y="3578264"/>
              <a:ext cx="540385" cy="314960"/>
            </a:xfrm>
            <a:custGeom>
              <a:avLst/>
              <a:gdLst/>
              <a:ahLst/>
              <a:cxnLst/>
              <a:rect l="l" t="t" r="r" b="b"/>
              <a:pathLst>
                <a:path w="540385" h="314960">
                  <a:moveTo>
                    <a:pt x="45527" y="0"/>
                  </a:moveTo>
                  <a:lnTo>
                    <a:pt x="0" y="109900"/>
                  </a:lnTo>
                  <a:lnTo>
                    <a:pt x="494577" y="314733"/>
                  </a:lnTo>
                  <a:lnTo>
                    <a:pt x="540105" y="204833"/>
                  </a:lnTo>
                  <a:lnTo>
                    <a:pt x="45527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22597" y="1939053"/>
            <a:ext cx="1665605" cy="2522220"/>
            <a:chOff x="722597" y="1939053"/>
            <a:chExt cx="1665605" cy="252222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4540" y="2973850"/>
              <a:ext cx="237920" cy="23789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22597" y="1939053"/>
              <a:ext cx="1665605" cy="2522220"/>
            </a:xfrm>
            <a:custGeom>
              <a:avLst/>
              <a:gdLst/>
              <a:ahLst/>
              <a:cxnLst/>
              <a:rect l="l" t="t" r="r" b="b"/>
              <a:pathLst>
                <a:path w="1665605" h="2522220">
                  <a:moveTo>
                    <a:pt x="1665445" y="2283719"/>
                  </a:moveTo>
                  <a:lnTo>
                    <a:pt x="0" y="2283719"/>
                  </a:lnTo>
                  <a:lnTo>
                    <a:pt x="0" y="2521597"/>
                  </a:lnTo>
                  <a:lnTo>
                    <a:pt x="1665445" y="2521597"/>
                  </a:lnTo>
                  <a:lnTo>
                    <a:pt x="1665445" y="2283719"/>
                  </a:lnTo>
                  <a:close/>
                </a:path>
                <a:path w="1665605" h="2522220">
                  <a:moveTo>
                    <a:pt x="1438724" y="1391631"/>
                  </a:moveTo>
                  <a:lnTo>
                    <a:pt x="1255032" y="1391631"/>
                  </a:lnTo>
                  <a:lnTo>
                    <a:pt x="1265023" y="1434563"/>
                  </a:lnTo>
                  <a:lnTo>
                    <a:pt x="1272504" y="1478607"/>
                  </a:lnTo>
                  <a:lnTo>
                    <a:pt x="1277198" y="1523761"/>
                  </a:lnTo>
                  <a:lnTo>
                    <a:pt x="1278817" y="1569813"/>
                  </a:lnTo>
                  <a:lnTo>
                    <a:pt x="1278824" y="1570024"/>
                  </a:lnTo>
                  <a:lnTo>
                    <a:pt x="1277169" y="1618699"/>
                  </a:lnTo>
                  <a:lnTo>
                    <a:pt x="1272277" y="1666523"/>
                  </a:lnTo>
                  <a:lnTo>
                    <a:pt x="1264256" y="1713387"/>
                  </a:lnTo>
                  <a:lnTo>
                    <a:pt x="1253214" y="1759182"/>
                  </a:lnTo>
                  <a:lnTo>
                    <a:pt x="1239261" y="1803800"/>
                  </a:lnTo>
                  <a:lnTo>
                    <a:pt x="1222504" y="1847133"/>
                  </a:lnTo>
                  <a:lnTo>
                    <a:pt x="1203051" y="1889072"/>
                  </a:lnTo>
                  <a:lnTo>
                    <a:pt x="1181012" y="1929509"/>
                  </a:lnTo>
                  <a:lnTo>
                    <a:pt x="1156495" y="1968335"/>
                  </a:lnTo>
                  <a:lnTo>
                    <a:pt x="1129607" y="2005442"/>
                  </a:lnTo>
                  <a:lnTo>
                    <a:pt x="1100458" y="2040722"/>
                  </a:lnTo>
                  <a:lnTo>
                    <a:pt x="1069156" y="2074066"/>
                  </a:lnTo>
                  <a:lnTo>
                    <a:pt x="1035810" y="2105366"/>
                  </a:lnTo>
                  <a:lnTo>
                    <a:pt x="1000527" y="2134512"/>
                  </a:lnTo>
                  <a:lnTo>
                    <a:pt x="963416" y="2161398"/>
                  </a:lnTo>
                  <a:lnTo>
                    <a:pt x="924586" y="2185913"/>
                  </a:lnTo>
                  <a:lnTo>
                    <a:pt x="884145" y="2207951"/>
                  </a:lnTo>
                  <a:lnTo>
                    <a:pt x="842202" y="2227402"/>
                  </a:lnTo>
                  <a:lnTo>
                    <a:pt x="798865" y="2244158"/>
                  </a:lnTo>
                  <a:lnTo>
                    <a:pt x="754242" y="2258111"/>
                  </a:lnTo>
                  <a:lnTo>
                    <a:pt x="708441" y="2269152"/>
                  </a:lnTo>
                  <a:lnTo>
                    <a:pt x="661572" y="2277172"/>
                  </a:lnTo>
                  <a:lnTo>
                    <a:pt x="613743" y="2282064"/>
                  </a:lnTo>
                  <a:lnTo>
                    <a:pt x="565061" y="2283719"/>
                  </a:lnTo>
                  <a:lnTo>
                    <a:pt x="1100383" y="2283719"/>
                  </a:lnTo>
                  <a:lnTo>
                    <a:pt x="1137880" y="2253882"/>
                  </a:lnTo>
                  <a:lnTo>
                    <a:pt x="1173695" y="2222146"/>
                  </a:lnTo>
                  <a:lnTo>
                    <a:pt x="1207753" y="2188587"/>
                  </a:lnTo>
                  <a:lnTo>
                    <a:pt x="1239976" y="2153281"/>
                  </a:lnTo>
                  <a:lnTo>
                    <a:pt x="1270289" y="2116304"/>
                  </a:lnTo>
                  <a:lnTo>
                    <a:pt x="1298615" y="2077733"/>
                  </a:lnTo>
                  <a:lnTo>
                    <a:pt x="1324878" y="2037644"/>
                  </a:lnTo>
                  <a:lnTo>
                    <a:pt x="1349002" y="1996113"/>
                  </a:lnTo>
                  <a:lnTo>
                    <a:pt x="1370910" y="1953216"/>
                  </a:lnTo>
                  <a:lnTo>
                    <a:pt x="1390526" y="1909030"/>
                  </a:lnTo>
                  <a:lnTo>
                    <a:pt x="1407775" y="1863630"/>
                  </a:lnTo>
                  <a:lnTo>
                    <a:pt x="1422579" y="1817094"/>
                  </a:lnTo>
                  <a:lnTo>
                    <a:pt x="1434862" y="1769497"/>
                  </a:lnTo>
                  <a:lnTo>
                    <a:pt x="1444549" y="1720915"/>
                  </a:lnTo>
                  <a:lnTo>
                    <a:pt x="1451562" y="1671425"/>
                  </a:lnTo>
                  <a:lnTo>
                    <a:pt x="1455826" y="1621102"/>
                  </a:lnTo>
                  <a:lnTo>
                    <a:pt x="1457265" y="1570024"/>
                  </a:lnTo>
                  <a:lnTo>
                    <a:pt x="1455705" y="1517382"/>
                  </a:lnTo>
                  <a:lnTo>
                    <a:pt x="1451088" y="1465510"/>
                  </a:lnTo>
                  <a:lnTo>
                    <a:pt x="1443503" y="1414498"/>
                  </a:lnTo>
                  <a:lnTo>
                    <a:pt x="1438724" y="1391631"/>
                  </a:lnTo>
                  <a:close/>
                </a:path>
                <a:path w="1665605" h="2522220">
                  <a:moveTo>
                    <a:pt x="987371" y="127865"/>
                  </a:moveTo>
                  <a:lnTo>
                    <a:pt x="484763" y="1338106"/>
                  </a:lnTo>
                  <a:lnTo>
                    <a:pt x="473007" y="1383915"/>
                  </a:lnTo>
                  <a:lnTo>
                    <a:pt x="473045" y="1391631"/>
                  </a:lnTo>
                  <a:lnTo>
                    <a:pt x="473160" y="1414498"/>
                  </a:lnTo>
                  <a:lnTo>
                    <a:pt x="473239" y="1430276"/>
                  </a:lnTo>
                  <a:lnTo>
                    <a:pt x="485181" y="1474407"/>
                  </a:lnTo>
                  <a:lnTo>
                    <a:pt x="508555" y="1513525"/>
                  </a:lnTo>
                  <a:lnTo>
                    <a:pt x="475841" y="1590864"/>
                  </a:lnTo>
                  <a:lnTo>
                    <a:pt x="639412" y="1659258"/>
                  </a:lnTo>
                  <a:lnTo>
                    <a:pt x="672126" y="1581943"/>
                  </a:lnTo>
                  <a:lnTo>
                    <a:pt x="717015" y="1569813"/>
                  </a:lnTo>
                  <a:lnTo>
                    <a:pt x="756885" y="1547366"/>
                  </a:lnTo>
                  <a:lnTo>
                    <a:pt x="790064" y="1515445"/>
                  </a:lnTo>
                  <a:lnTo>
                    <a:pt x="814878" y="1474893"/>
                  </a:lnTo>
                  <a:lnTo>
                    <a:pt x="847592" y="1391631"/>
                  </a:lnTo>
                  <a:lnTo>
                    <a:pt x="1438724" y="1391631"/>
                  </a:lnTo>
                  <a:lnTo>
                    <a:pt x="1433042" y="1364437"/>
                  </a:lnTo>
                  <a:lnTo>
                    <a:pt x="1424312" y="1332134"/>
                  </a:lnTo>
                  <a:lnTo>
                    <a:pt x="1040903" y="1332134"/>
                  </a:lnTo>
                  <a:lnTo>
                    <a:pt x="993608" y="1325734"/>
                  </a:lnTo>
                  <a:lnTo>
                    <a:pt x="951022" y="1307691"/>
                  </a:lnTo>
                  <a:lnTo>
                    <a:pt x="914879" y="1279736"/>
                  </a:lnTo>
                  <a:lnTo>
                    <a:pt x="886915" y="1243605"/>
                  </a:lnTo>
                  <a:lnTo>
                    <a:pt x="868865" y="1201028"/>
                  </a:lnTo>
                  <a:lnTo>
                    <a:pt x="862463" y="1153741"/>
                  </a:lnTo>
                  <a:lnTo>
                    <a:pt x="868865" y="1106452"/>
                  </a:lnTo>
                  <a:lnTo>
                    <a:pt x="886915" y="1063872"/>
                  </a:lnTo>
                  <a:lnTo>
                    <a:pt x="914879" y="1027734"/>
                  </a:lnTo>
                  <a:lnTo>
                    <a:pt x="951022" y="999774"/>
                  </a:lnTo>
                  <a:lnTo>
                    <a:pt x="993608" y="981725"/>
                  </a:lnTo>
                  <a:lnTo>
                    <a:pt x="1040903" y="975324"/>
                  </a:lnTo>
                  <a:lnTo>
                    <a:pt x="1227587" y="975324"/>
                  </a:lnTo>
                  <a:lnTo>
                    <a:pt x="1224426" y="971659"/>
                  </a:lnTo>
                  <a:lnTo>
                    <a:pt x="1190193" y="936100"/>
                  </a:lnTo>
                  <a:lnTo>
                    <a:pt x="1154083" y="902491"/>
                  </a:lnTo>
                  <a:lnTo>
                    <a:pt x="1116185" y="870923"/>
                  </a:lnTo>
                  <a:lnTo>
                    <a:pt x="1076591" y="841486"/>
                  </a:lnTo>
                  <a:lnTo>
                    <a:pt x="1317486" y="261654"/>
                  </a:lnTo>
                  <a:lnTo>
                    <a:pt x="1234214" y="228969"/>
                  </a:lnTo>
                  <a:lnTo>
                    <a:pt x="1262081" y="160575"/>
                  </a:lnTo>
                  <a:lnTo>
                    <a:pt x="1070643" y="160575"/>
                  </a:lnTo>
                  <a:lnTo>
                    <a:pt x="987371" y="127865"/>
                  </a:lnTo>
                  <a:close/>
                </a:path>
                <a:path w="1665605" h="2522220">
                  <a:moveTo>
                    <a:pt x="1227587" y="975324"/>
                  </a:moveTo>
                  <a:lnTo>
                    <a:pt x="1040903" y="975324"/>
                  </a:lnTo>
                  <a:lnTo>
                    <a:pt x="1088198" y="981725"/>
                  </a:lnTo>
                  <a:lnTo>
                    <a:pt x="1130784" y="999774"/>
                  </a:lnTo>
                  <a:lnTo>
                    <a:pt x="1166927" y="1027734"/>
                  </a:lnTo>
                  <a:lnTo>
                    <a:pt x="1194891" y="1063872"/>
                  </a:lnTo>
                  <a:lnTo>
                    <a:pt x="1212941" y="1106452"/>
                  </a:lnTo>
                  <a:lnTo>
                    <a:pt x="1219344" y="1153741"/>
                  </a:lnTo>
                  <a:lnTo>
                    <a:pt x="1212941" y="1201028"/>
                  </a:lnTo>
                  <a:lnTo>
                    <a:pt x="1194891" y="1243605"/>
                  </a:lnTo>
                  <a:lnTo>
                    <a:pt x="1166927" y="1279736"/>
                  </a:lnTo>
                  <a:lnTo>
                    <a:pt x="1130784" y="1307691"/>
                  </a:lnTo>
                  <a:lnTo>
                    <a:pt x="1088198" y="1325734"/>
                  </a:lnTo>
                  <a:lnTo>
                    <a:pt x="1040903" y="1332134"/>
                  </a:lnTo>
                  <a:lnTo>
                    <a:pt x="1424312" y="1332134"/>
                  </a:lnTo>
                  <a:lnTo>
                    <a:pt x="1403852" y="1267530"/>
                  </a:lnTo>
                  <a:lnTo>
                    <a:pt x="1385306" y="1220867"/>
                  </a:lnTo>
                  <a:lnTo>
                    <a:pt x="1364246" y="1175517"/>
                  </a:lnTo>
                  <a:lnTo>
                    <a:pt x="1340764" y="1131572"/>
                  </a:lnTo>
                  <a:lnTo>
                    <a:pt x="1314950" y="1089123"/>
                  </a:lnTo>
                  <a:lnTo>
                    <a:pt x="1286895" y="1048261"/>
                  </a:lnTo>
                  <a:lnTo>
                    <a:pt x="1256690" y="1009076"/>
                  </a:lnTo>
                  <a:lnTo>
                    <a:pt x="1227587" y="975324"/>
                  </a:lnTo>
                  <a:close/>
                </a:path>
                <a:path w="1665605" h="2522220">
                  <a:moveTo>
                    <a:pt x="1136071" y="0"/>
                  </a:moveTo>
                  <a:lnTo>
                    <a:pt x="1070643" y="160575"/>
                  </a:lnTo>
                  <a:lnTo>
                    <a:pt x="1262081" y="160575"/>
                  </a:lnTo>
                  <a:lnTo>
                    <a:pt x="1299642" y="68393"/>
                  </a:lnTo>
                  <a:lnTo>
                    <a:pt x="1136071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5917" y="4727215"/>
            <a:ext cx="1043586" cy="113280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972656" y="5582470"/>
            <a:ext cx="845819" cy="877569"/>
          </a:xfrm>
          <a:custGeom>
            <a:avLst/>
            <a:gdLst/>
            <a:ahLst/>
            <a:cxnLst/>
            <a:rect l="l" t="t" r="r" b="b"/>
            <a:pathLst>
              <a:path w="845819" h="877570">
                <a:moveTo>
                  <a:pt x="607167" y="595630"/>
                </a:moveTo>
                <a:lnTo>
                  <a:pt x="226788" y="595630"/>
                </a:lnTo>
                <a:lnTo>
                  <a:pt x="254185" y="619760"/>
                </a:lnTo>
                <a:lnTo>
                  <a:pt x="284486" y="640080"/>
                </a:lnTo>
                <a:lnTo>
                  <a:pt x="317249" y="655320"/>
                </a:lnTo>
                <a:lnTo>
                  <a:pt x="352031" y="666750"/>
                </a:lnTo>
                <a:lnTo>
                  <a:pt x="334834" y="728980"/>
                </a:lnTo>
                <a:lnTo>
                  <a:pt x="306366" y="737870"/>
                </a:lnTo>
                <a:lnTo>
                  <a:pt x="284230" y="755650"/>
                </a:lnTo>
                <a:lnTo>
                  <a:pt x="270586" y="781050"/>
                </a:lnTo>
                <a:lnTo>
                  <a:pt x="267596" y="811530"/>
                </a:lnTo>
                <a:lnTo>
                  <a:pt x="276340" y="839470"/>
                </a:lnTo>
                <a:lnTo>
                  <a:pt x="294684" y="861060"/>
                </a:lnTo>
                <a:lnTo>
                  <a:pt x="319988" y="875030"/>
                </a:lnTo>
                <a:lnTo>
                  <a:pt x="349614" y="877570"/>
                </a:lnTo>
                <a:lnTo>
                  <a:pt x="378078" y="869950"/>
                </a:lnTo>
                <a:lnTo>
                  <a:pt x="400213" y="850900"/>
                </a:lnTo>
                <a:lnTo>
                  <a:pt x="413856" y="825500"/>
                </a:lnTo>
                <a:lnTo>
                  <a:pt x="416842" y="796290"/>
                </a:lnTo>
                <a:lnTo>
                  <a:pt x="412712" y="778510"/>
                </a:lnTo>
                <a:lnTo>
                  <a:pt x="404374" y="762000"/>
                </a:lnTo>
                <a:lnTo>
                  <a:pt x="392307" y="748030"/>
                </a:lnTo>
                <a:lnTo>
                  <a:pt x="376988" y="736600"/>
                </a:lnTo>
                <a:lnTo>
                  <a:pt x="394516" y="674370"/>
                </a:lnTo>
                <a:lnTo>
                  <a:pt x="433272" y="674370"/>
                </a:lnTo>
                <a:lnTo>
                  <a:pt x="449336" y="673100"/>
                </a:lnTo>
                <a:lnTo>
                  <a:pt x="480884" y="668020"/>
                </a:lnTo>
                <a:lnTo>
                  <a:pt x="511512" y="657860"/>
                </a:lnTo>
                <a:lnTo>
                  <a:pt x="540880" y="645160"/>
                </a:lnTo>
                <a:lnTo>
                  <a:pt x="591838" y="645160"/>
                </a:lnTo>
                <a:lnTo>
                  <a:pt x="577166" y="622300"/>
                </a:lnTo>
                <a:lnTo>
                  <a:pt x="604871" y="598170"/>
                </a:lnTo>
                <a:lnTo>
                  <a:pt x="607167" y="595630"/>
                </a:lnTo>
                <a:close/>
              </a:path>
              <a:path w="845819" h="877570">
                <a:moveTo>
                  <a:pt x="591838" y="645160"/>
                </a:moveTo>
                <a:lnTo>
                  <a:pt x="540880" y="645160"/>
                </a:lnTo>
                <a:lnTo>
                  <a:pt x="597842" y="734060"/>
                </a:lnTo>
                <a:lnTo>
                  <a:pt x="589207" y="755650"/>
                </a:lnTo>
                <a:lnTo>
                  <a:pt x="589607" y="777240"/>
                </a:lnTo>
                <a:lnTo>
                  <a:pt x="589630" y="778510"/>
                </a:lnTo>
                <a:lnTo>
                  <a:pt x="598548" y="800100"/>
                </a:lnTo>
                <a:lnTo>
                  <a:pt x="615396" y="816610"/>
                </a:lnTo>
                <a:lnTo>
                  <a:pt x="637311" y="825500"/>
                </a:lnTo>
                <a:lnTo>
                  <a:pt x="660045" y="824230"/>
                </a:lnTo>
                <a:lnTo>
                  <a:pt x="680962" y="815340"/>
                </a:lnTo>
                <a:lnTo>
                  <a:pt x="697422" y="798830"/>
                </a:lnTo>
                <a:lnTo>
                  <a:pt x="706056" y="777240"/>
                </a:lnTo>
                <a:lnTo>
                  <a:pt x="705772" y="762000"/>
                </a:lnTo>
                <a:lnTo>
                  <a:pt x="705653" y="755650"/>
                </a:lnTo>
                <a:lnTo>
                  <a:pt x="679859" y="716280"/>
                </a:lnTo>
                <a:lnTo>
                  <a:pt x="660964" y="708660"/>
                </a:lnTo>
                <a:lnTo>
                  <a:pt x="632593" y="708660"/>
                </a:lnTo>
                <a:lnTo>
                  <a:pt x="591838" y="645160"/>
                </a:lnTo>
                <a:close/>
              </a:path>
              <a:path w="845819" h="877570">
                <a:moveTo>
                  <a:pt x="83351" y="622300"/>
                </a:moveTo>
                <a:lnTo>
                  <a:pt x="58669" y="623570"/>
                </a:lnTo>
                <a:lnTo>
                  <a:pt x="36294" y="633730"/>
                </a:lnTo>
                <a:lnTo>
                  <a:pt x="19074" y="652780"/>
                </a:lnTo>
                <a:lnTo>
                  <a:pt x="10549" y="676910"/>
                </a:lnTo>
                <a:lnTo>
                  <a:pt x="11898" y="702310"/>
                </a:lnTo>
                <a:lnTo>
                  <a:pt x="22405" y="723900"/>
                </a:lnTo>
                <a:lnTo>
                  <a:pt x="41355" y="741680"/>
                </a:lnTo>
                <a:lnTo>
                  <a:pt x="65503" y="749300"/>
                </a:lnTo>
                <a:lnTo>
                  <a:pt x="90187" y="748030"/>
                </a:lnTo>
                <a:lnTo>
                  <a:pt x="112562" y="737870"/>
                </a:lnTo>
                <a:lnTo>
                  <a:pt x="129786" y="718820"/>
                </a:lnTo>
                <a:lnTo>
                  <a:pt x="135760" y="706120"/>
                </a:lnTo>
                <a:lnTo>
                  <a:pt x="138638" y="692150"/>
                </a:lnTo>
                <a:lnTo>
                  <a:pt x="138369" y="678180"/>
                </a:lnTo>
                <a:lnTo>
                  <a:pt x="134906" y="664210"/>
                </a:lnTo>
                <a:lnTo>
                  <a:pt x="179146" y="631190"/>
                </a:lnTo>
                <a:lnTo>
                  <a:pt x="107495" y="631190"/>
                </a:lnTo>
                <a:lnTo>
                  <a:pt x="83351" y="622300"/>
                </a:lnTo>
                <a:close/>
              </a:path>
              <a:path w="845819" h="877570">
                <a:moveTo>
                  <a:pt x="657026" y="707390"/>
                </a:moveTo>
                <a:lnTo>
                  <a:pt x="644812" y="707390"/>
                </a:lnTo>
                <a:lnTo>
                  <a:pt x="632593" y="708660"/>
                </a:lnTo>
                <a:lnTo>
                  <a:pt x="660964" y="708660"/>
                </a:lnTo>
                <a:lnTo>
                  <a:pt x="657026" y="707390"/>
                </a:lnTo>
                <a:close/>
              </a:path>
              <a:path w="845819" h="877570">
                <a:moveTo>
                  <a:pt x="433272" y="674370"/>
                </a:moveTo>
                <a:lnTo>
                  <a:pt x="402008" y="674370"/>
                </a:lnTo>
                <a:lnTo>
                  <a:pt x="409555" y="675640"/>
                </a:lnTo>
                <a:lnTo>
                  <a:pt x="417208" y="675640"/>
                </a:lnTo>
                <a:lnTo>
                  <a:pt x="433272" y="674370"/>
                </a:lnTo>
                <a:close/>
              </a:path>
              <a:path w="845819" h="877570">
                <a:moveTo>
                  <a:pt x="683182" y="435610"/>
                </a:moveTo>
                <a:lnTo>
                  <a:pt x="112892" y="435610"/>
                </a:lnTo>
                <a:lnTo>
                  <a:pt x="151238" y="436880"/>
                </a:lnTo>
                <a:lnTo>
                  <a:pt x="157090" y="469900"/>
                </a:lnTo>
                <a:lnTo>
                  <a:pt x="167137" y="502920"/>
                </a:lnTo>
                <a:lnTo>
                  <a:pt x="181232" y="533400"/>
                </a:lnTo>
                <a:lnTo>
                  <a:pt x="199226" y="562610"/>
                </a:lnTo>
                <a:lnTo>
                  <a:pt x="107495" y="631190"/>
                </a:lnTo>
                <a:lnTo>
                  <a:pt x="179146" y="631190"/>
                </a:lnTo>
                <a:lnTo>
                  <a:pt x="226788" y="595630"/>
                </a:lnTo>
                <a:lnTo>
                  <a:pt x="607167" y="595630"/>
                </a:lnTo>
                <a:lnTo>
                  <a:pt x="628988" y="571500"/>
                </a:lnTo>
                <a:lnTo>
                  <a:pt x="649208" y="541020"/>
                </a:lnTo>
                <a:lnTo>
                  <a:pt x="651672" y="535940"/>
                </a:lnTo>
                <a:lnTo>
                  <a:pt x="395800" y="535940"/>
                </a:lnTo>
                <a:lnTo>
                  <a:pt x="383302" y="533400"/>
                </a:lnTo>
                <a:lnTo>
                  <a:pt x="373095" y="527050"/>
                </a:lnTo>
                <a:lnTo>
                  <a:pt x="366213" y="516890"/>
                </a:lnTo>
                <a:lnTo>
                  <a:pt x="363689" y="504190"/>
                </a:lnTo>
                <a:lnTo>
                  <a:pt x="366213" y="491490"/>
                </a:lnTo>
                <a:lnTo>
                  <a:pt x="373095" y="481330"/>
                </a:lnTo>
                <a:lnTo>
                  <a:pt x="383302" y="473710"/>
                </a:lnTo>
                <a:lnTo>
                  <a:pt x="395800" y="471170"/>
                </a:lnTo>
                <a:lnTo>
                  <a:pt x="504810" y="471170"/>
                </a:lnTo>
                <a:lnTo>
                  <a:pt x="515017" y="463550"/>
                </a:lnTo>
                <a:lnTo>
                  <a:pt x="529597" y="461010"/>
                </a:lnTo>
                <a:lnTo>
                  <a:pt x="679161" y="461010"/>
                </a:lnTo>
                <a:lnTo>
                  <a:pt x="682942" y="439420"/>
                </a:lnTo>
                <a:lnTo>
                  <a:pt x="683102" y="436880"/>
                </a:lnTo>
                <a:lnTo>
                  <a:pt x="683182" y="435610"/>
                </a:lnTo>
                <a:close/>
              </a:path>
              <a:path w="845819" h="877570">
                <a:moveTo>
                  <a:pt x="840975" y="508000"/>
                </a:moveTo>
                <a:lnTo>
                  <a:pt x="665222" y="508000"/>
                </a:lnTo>
                <a:lnTo>
                  <a:pt x="727776" y="527050"/>
                </a:lnTo>
                <a:lnTo>
                  <a:pt x="727723" y="528320"/>
                </a:lnTo>
                <a:lnTo>
                  <a:pt x="744812" y="572770"/>
                </a:lnTo>
                <a:lnTo>
                  <a:pt x="786486" y="589280"/>
                </a:lnTo>
                <a:lnTo>
                  <a:pt x="809453" y="585470"/>
                </a:lnTo>
                <a:lnTo>
                  <a:pt x="828227" y="572770"/>
                </a:lnTo>
                <a:lnTo>
                  <a:pt x="840896" y="553720"/>
                </a:lnTo>
                <a:lnTo>
                  <a:pt x="845544" y="530860"/>
                </a:lnTo>
                <a:lnTo>
                  <a:pt x="840975" y="508000"/>
                </a:lnTo>
                <a:close/>
              </a:path>
              <a:path w="845819" h="877570">
                <a:moveTo>
                  <a:pt x="504810" y="471170"/>
                </a:moveTo>
                <a:lnTo>
                  <a:pt x="395800" y="471170"/>
                </a:lnTo>
                <a:lnTo>
                  <a:pt x="408299" y="473710"/>
                </a:lnTo>
                <a:lnTo>
                  <a:pt x="418506" y="481330"/>
                </a:lnTo>
                <a:lnTo>
                  <a:pt x="425388" y="491490"/>
                </a:lnTo>
                <a:lnTo>
                  <a:pt x="427911" y="504190"/>
                </a:lnTo>
                <a:lnTo>
                  <a:pt x="425388" y="516890"/>
                </a:lnTo>
                <a:lnTo>
                  <a:pt x="418506" y="527050"/>
                </a:lnTo>
                <a:lnTo>
                  <a:pt x="408299" y="533400"/>
                </a:lnTo>
                <a:lnTo>
                  <a:pt x="395800" y="535940"/>
                </a:lnTo>
                <a:lnTo>
                  <a:pt x="529597" y="535940"/>
                </a:lnTo>
                <a:lnTo>
                  <a:pt x="515017" y="533400"/>
                </a:lnTo>
                <a:lnTo>
                  <a:pt x="503108" y="524510"/>
                </a:lnTo>
                <a:lnTo>
                  <a:pt x="495079" y="513080"/>
                </a:lnTo>
                <a:lnTo>
                  <a:pt x="492134" y="499110"/>
                </a:lnTo>
                <a:lnTo>
                  <a:pt x="495079" y="483870"/>
                </a:lnTo>
                <a:lnTo>
                  <a:pt x="503108" y="472440"/>
                </a:lnTo>
                <a:lnTo>
                  <a:pt x="504810" y="471170"/>
                </a:lnTo>
                <a:close/>
              </a:path>
              <a:path w="845819" h="877570">
                <a:moveTo>
                  <a:pt x="679161" y="461010"/>
                </a:moveTo>
                <a:lnTo>
                  <a:pt x="529597" y="461010"/>
                </a:lnTo>
                <a:lnTo>
                  <a:pt x="544181" y="463550"/>
                </a:lnTo>
                <a:lnTo>
                  <a:pt x="556089" y="472440"/>
                </a:lnTo>
                <a:lnTo>
                  <a:pt x="564116" y="483870"/>
                </a:lnTo>
                <a:lnTo>
                  <a:pt x="567060" y="499110"/>
                </a:lnTo>
                <a:lnTo>
                  <a:pt x="564116" y="513080"/>
                </a:lnTo>
                <a:lnTo>
                  <a:pt x="556089" y="524510"/>
                </a:lnTo>
                <a:lnTo>
                  <a:pt x="544181" y="533400"/>
                </a:lnTo>
                <a:lnTo>
                  <a:pt x="529597" y="535940"/>
                </a:lnTo>
                <a:lnTo>
                  <a:pt x="651672" y="535940"/>
                </a:lnTo>
                <a:lnTo>
                  <a:pt x="665222" y="508000"/>
                </a:lnTo>
                <a:lnTo>
                  <a:pt x="840975" y="508000"/>
                </a:lnTo>
                <a:lnTo>
                  <a:pt x="828389" y="488950"/>
                </a:lnTo>
                <a:lnTo>
                  <a:pt x="826517" y="487680"/>
                </a:lnTo>
                <a:lnTo>
                  <a:pt x="745750" y="487680"/>
                </a:lnTo>
                <a:lnTo>
                  <a:pt x="678049" y="467360"/>
                </a:lnTo>
                <a:lnTo>
                  <a:pt x="679161" y="461010"/>
                </a:lnTo>
                <a:close/>
              </a:path>
              <a:path w="845819" h="877570">
                <a:moveTo>
                  <a:pt x="786709" y="471170"/>
                </a:moveTo>
                <a:lnTo>
                  <a:pt x="775420" y="472440"/>
                </a:lnTo>
                <a:lnTo>
                  <a:pt x="764637" y="476250"/>
                </a:lnTo>
                <a:lnTo>
                  <a:pt x="754651" y="481330"/>
                </a:lnTo>
                <a:lnTo>
                  <a:pt x="745750" y="487680"/>
                </a:lnTo>
                <a:lnTo>
                  <a:pt x="826517" y="487680"/>
                </a:lnTo>
                <a:lnTo>
                  <a:pt x="809672" y="476250"/>
                </a:lnTo>
                <a:lnTo>
                  <a:pt x="786709" y="471170"/>
                </a:lnTo>
                <a:close/>
              </a:path>
              <a:path w="845819" h="877570">
                <a:moveTo>
                  <a:pt x="61782" y="354330"/>
                </a:moveTo>
                <a:lnTo>
                  <a:pt x="38697" y="358140"/>
                </a:lnTo>
                <a:lnTo>
                  <a:pt x="18758" y="369570"/>
                </a:lnTo>
                <a:lnTo>
                  <a:pt x="5481" y="388620"/>
                </a:lnTo>
                <a:lnTo>
                  <a:pt x="0" y="410210"/>
                </a:lnTo>
                <a:lnTo>
                  <a:pt x="3446" y="433070"/>
                </a:lnTo>
                <a:lnTo>
                  <a:pt x="15583" y="453390"/>
                </a:lnTo>
                <a:lnTo>
                  <a:pt x="33789" y="466090"/>
                </a:lnTo>
                <a:lnTo>
                  <a:pt x="55645" y="471170"/>
                </a:lnTo>
                <a:lnTo>
                  <a:pt x="78729" y="468630"/>
                </a:lnTo>
                <a:lnTo>
                  <a:pt x="89675" y="463550"/>
                </a:lnTo>
                <a:lnTo>
                  <a:pt x="99206" y="455930"/>
                </a:lnTo>
                <a:lnTo>
                  <a:pt x="107038" y="447040"/>
                </a:lnTo>
                <a:lnTo>
                  <a:pt x="112892" y="435610"/>
                </a:lnTo>
                <a:lnTo>
                  <a:pt x="683182" y="435610"/>
                </a:lnTo>
                <a:lnTo>
                  <a:pt x="684788" y="410210"/>
                </a:lnTo>
                <a:lnTo>
                  <a:pt x="684185" y="396240"/>
                </a:lnTo>
                <a:lnTo>
                  <a:pt x="465375" y="396240"/>
                </a:lnTo>
                <a:lnTo>
                  <a:pt x="450794" y="393700"/>
                </a:lnTo>
                <a:lnTo>
                  <a:pt x="149962" y="393700"/>
                </a:lnTo>
                <a:lnTo>
                  <a:pt x="113971" y="392430"/>
                </a:lnTo>
                <a:lnTo>
                  <a:pt x="101840" y="373380"/>
                </a:lnTo>
                <a:lnTo>
                  <a:pt x="83636" y="359410"/>
                </a:lnTo>
                <a:lnTo>
                  <a:pt x="61782" y="354330"/>
                </a:lnTo>
                <a:close/>
              </a:path>
              <a:path w="845819" h="877570">
                <a:moveTo>
                  <a:pt x="836438" y="321310"/>
                </a:moveTo>
                <a:lnTo>
                  <a:pt x="465375" y="321310"/>
                </a:lnTo>
                <a:lnTo>
                  <a:pt x="479958" y="325120"/>
                </a:lnTo>
                <a:lnTo>
                  <a:pt x="491866" y="332740"/>
                </a:lnTo>
                <a:lnTo>
                  <a:pt x="499894" y="344170"/>
                </a:lnTo>
                <a:lnTo>
                  <a:pt x="502838" y="359410"/>
                </a:lnTo>
                <a:lnTo>
                  <a:pt x="499894" y="373380"/>
                </a:lnTo>
                <a:lnTo>
                  <a:pt x="491866" y="386080"/>
                </a:lnTo>
                <a:lnTo>
                  <a:pt x="479958" y="393700"/>
                </a:lnTo>
                <a:lnTo>
                  <a:pt x="465375" y="396240"/>
                </a:lnTo>
                <a:lnTo>
                  <a:pt x="684185" y="396240"/>
                </a:lnTo>
                <a:lnTo>
                  <a:pt x="683583" y="382270"/>
                </a:lnTo>
                <a:lnTo>
                  <a:pt x="679324" y="353060"/>
                </a:lnTo>
                <a:lnTo>
                  <a:pt x="760735" y="326390"/>
                </a:lnTo>
                <a:lnTo>
                  <a:pt x="832987" y="326390"/>
                </a:lnTo>
                <a:lnTo>
                  <a:pt x="836438" y="321310"/>
                </a:lnTo>
                <a:close/>
              </a:path>
              <a:path w="845819" h="877570">
                <a:moveTo>
                  <a:pt x="231555" y="176530"/>
                </a:moveTo>
                <a:lnTo>
                  <a:pt x="173484" y="176530"/>
                </a:lnTo>
                <a:lnTo>
                  <a:pt x="219858" y="227330"/>
                </a:lnTo>
                <a:lnTo>
                  <a:pt x="191612" y="264160"/>
                </a:lnTo>
                <a:lnTo>
                  <a:pt x="170279" y="304800"/>
                </a:lnTo>
                <a:lnTo>
                  <a:pt x="156263" y="347980"/>
                </a:lnTo>
                <a:lnTo>
                  <a:pt x="149962" y="393700"/>
                </a:lnTo>
                <a:lnTo>
                  <a:pt x="450794" y="393700"/>
                </a:lnTo>
                <a:lnTo>
                  <a:pt x="438886" y="386080"/>
                </a:lnTo>
                <a:lnTo>
                  <a:pt x="430856" y="373380"/>
                </a:lnTo>
                <a:lnTo>
                  <a:pt x="427911" y="359410"/>
                </a:lnTo>
                <a:lnTo>
                  <a:pt x="430856" y="344170"/>
                </a:lnTo>
                <a:lnTo>
                  <a:pt x="438886" y="332740"/>
                </a:lnTo>
                <a:lnTo>
                  <a:pt x="450794" y="325120"/>
                </a:lnTo>
                <a:lnTo>
                  <a:pt x="465375" y="321310"/>
                </a:lnTo>
                <a:lnTo>
                  <a:pt x="836438" y="321310"/>
                </a:lnTo>
                <a:lnTo>
                  <a:pt x="841615" y="313690"/>
                </a:lnTo>
                <a:lnTo>
                  <a:pt x="841871" y="312420"/>
                </a:lnTo>
                <a:lnTo>
                  <a:pt x="667291" y="312420"/>
                </a:lnTo>
                <a:lnTo>
                  <a:pt x="656342" y="287020"/>
                </a:lnTo>
                <a:lnTo>
                  <a:pt x="642969" y="264160"/>
                </a:lnTo>
                <a:lnTo>
                  <a:pt x="627285" y="241300"/>
                </a:lnTo>
                <a:lnTo>
                  <a:pt x="609402" y="220980"/>
                </a:lnTo>
                <a:lnTo>
                  <a:pt x="629089" y="198120"/>
                </a:lnTo>
                <a:lnTo>
                  <a:pt x="251238" y="198120"/>
                </a:lnTo>
                <a:lnTo>
                  <a:pt x="231555" y="176530"/>
                </a:lnTo>
                <a:close/>
              </a:path>
              <a:path w="845819" h="877570">
                <a:moveTo>
                  <a:pt x="832987" y="326390"/>
                </a:moveTo>
                <a:lnTo>
                  <a:pt x="760735" y="326390"/>
                </a:lnTo>
                <a:lnTo>
                  <a:pt x="768278" y="334010"/>
                </a:lnTo>
                <a:lnTo>
                  <a:pt x="777090" y="339090"/>
                </a:lnTo>
                <a:lnTo>
                  <a:pt x="786842" y="341630"/>
                </a:lnTo>
                <a:lnTo>
                  <a:pt x="797199" y="342900"/>
                </a:lnTo>
                <a:lnTo>
                  <a:pt x="815940" y="339090"/>
                </a:lnTo>
                <a:lnTo>
                  <a:pt x="831261" y="328930"/>
                </a:lnTo>
                <a:lnTo>
                  <a:pt x="832987" y="326390"/>
                </a:lnTo>
                <a:close/>
              </a:path>
              <a:path w="845819" h="877570">
                <a:moveTo>
                  <a:pt x="797288" y="246380"/>
                </a:moveTo>
                <a:lnTo>
                  <a:pt x="781116" y="250190"/>
                </a:lnTo>
                <a:lnTo>
                  <a:pt x="767154" y="257810"/>
                </a:lnTo>
                <a:lnTo>
                  <a:pt x="756498" y="269240"/>
                </a:lnTo>
                <a:lnTo>
                  <a:pt x="750245" y="284480"/>
                </a:lnTo>
                <a:lnTo>
                  <a:pt x="667291" y="312420"/>
                </a:lnTo>
                <a:lnTo>
                  <a:pt x="841871" y="312420"/>
                </a:lnTo>
                <a:lnTo>
                  <a:pt x="845455" y="294640"/>
                </a:lnTo>
                <a:lnTo>
                  <a:pt x="841679" y="276860"/>
                </a:lnTo>
                <a:lnTo>
                  <a:pt x="831373" y="261620"/>
                </a:lnTo>
                <a:lnTo>
                  <a:pt x="816066" y="250190"/>
                </a:lnTo>
                <a:lnTo>
                  <a:pt x="797288" y="246380"/>
                </a:lnTo>
                <a:close/>
              </a:path>
              <a:path w="845819" h="877570">
                <a:moveTo>
                  <a:pt x="408343" y="1270"/>
                </a:moveTo>
                <a:lnTo>
                  <a:pt x="387862" y="6350"/>
                </a:lnTo>
                <a:lnTo>
                  <a:pt x="371139" y="19050"/>
                </a:lnTo>
                <a:lnTo>
                  <a:pt x="361075" y="36830"/>
                </a:lnTo>
                <a:lnTo>
                  <a:pt x="358434" y="57150"/>
                </a:lnTo>
                <a:lnTo>
                  <a:pt x="363983" y="78740"/>
                </a:lnTo>
                <a:lnTo>
                  <a:pt x="369275" y="86360"/>
                </a:lnTo>
                <a:lnTo>
                  <a:pt x="375988" y="93980"/>
                </a:lnTo>
                <a:lnTo>
                  <a:pt x="383931" y="100330"/>
                </a:lnTo>
                <a:lnTo>
                  <a:pt x="392910" y="104140"/>
                </a:lnTo>
                <a:lnTo>
                  <a:pt x="393810" y="132080"/>
                </a:lnTo>
                <a:lnTo>
                  <a:pt x="393933" y="135890"/>
                </a:lnTo>
                <a:lnTo>
                  <a:pt x="394056" y="139700"/>
                </a:lnTo>
                <a:lnTo>
                  <a:pt x="394097" y="140970"/>
                </a:lnTo>
                <a:lnTo>
                  <a:pt x="355535" y="147320"/>
                </a:lnTo>
                <a:lnTo>
                  <a:pt x="318483" y="158750"/>
                </a:lnTo>
                <a:lnTo>
                  <a:pt x="283523" y="175260"/>
                </a:lnTo>
                <a:lnTo>
                  <a:pt x="251238" y="198120"/>
                </a:lnTo>
                <a:lnTo>
                  <a:pt x="629089" y="198120"/>
                </a:lnTo>
                <a:lnTo>
                  <a:pt x="633464" y="193040"/>
                </a:lnTo>
                <a:lnTo>
                  <a:pt x="577309" y="193040"/>
                </a:lnTo>
                <a:lnTo>
                  <a:pt x="545305" y="172720"/>
                </a:lnTo>
                <a:lnTo>
                  <a:pt x="510879" y="157480"/>
                </a:lnTo>
                <a:lnTo>
                  <a:pt x="474573" y="146050"/>
                </a:lnTo>
                <a:lnTo>
                  <a:pt x="436929" y="140970"/>
                </a:lnTo>
                <a:lnTo>
                  <a:pt x="435801" y="105410"/>
                </a:lnTo>
                <a:lnTo>
                  <a:pt x="435681" y="101600"/>
                </a:lnTo>
                <a:lnTo>
                  <a:pt x="452399" y="88900"/>
                </a:lnTo>
                <a:lnTo>
                  <a:pt x="462464" y="71120"/>
                </a:lnTo>
                <a:lnTo>
                  <a:pt x="465107" y="50800"/>
                </a:lnTo>
                <a:lnTo>
                  <a:pt x="459559" y="30480"/>
                </a:lnTo>
                <a:lnTo>
                  <a:pt x="446498" y="13970"/>
                </a:lnTo>
                <a:lnTo>
                  <a:pt x="428657" y="3810"/>
                </a:lnTo>
                <a:lnTo>
                  <a:pt x="408343" y="1270"/>
                </a:lnTo>
                <a:close/>
              </a:path>
              <a:path w="845819" h="877570">
                <a:moveTo>
                  <a:pt x="712825" y="0"/>
                </a:moveTo>
                <a:lnTo>
                  <a:pt x="663833" y="19050"/>
                </a:lnTo>
                <a:lnTo>
                  <a:pt x="643051" y="58420"/>
                </a:lnTo>
                <a:lnTo>
                  <a:pt x="642113" y="74930"/>
                </a:lnTo>
                <a:lnTo>
                  <a:pt x="645018" y="90170"/>
                </a:lnTo>
                <a:lnTo>
                  <a:pt x="651726" y="105410"/>
                </a:lnTo>
                <a:lnTo>
                  <a:pt x="577309" y="193040"/>
                </a:lnTo>
                <a:lnTo>
                  <a:pt x="633464" y="193040"/>
                </a:lnTo>
                <a:lnTo>
                  <a:pt x="683775" y="134620"/>
                </a:lnTo>
                <a:lnTo>
                  <a:pt x="739131" y="134620"/>
                </a:lnTo>
                <a:lnTo>
                  <a:pt x="759881" y="120650"/>
                </a:lnTo>
                <a:lnTo>
                  <a:pt x="775836" y="97790"/>
                </a:lnTo>
                <a:lnTo>
                  <a:pt x="781725" y="71120"/>
                </a:lnTo>
                <a:lnTo>
                  <a:pt x="776941" y="44450"/>
                </a:lnTo>
                <a:lnTo>
                  <a:pt x="762629" y="21590"/>
                </a:lnTo>
                <a:lnTo>
                  <a:pt x="739934" y="6350"/>
                </a:lnTo>
                <a:lnTo>
                  <a:pt x="712825" y="0"/>
                </a:lnTo>
                <a:close/>
              </a:path>
              <a:path w="845819" h="877570">
                <a:moveTo>
                  <a:pt x="151970" y="43180"/>
                </a:moveTo>
                <a:lnTo>
                  <a:pt x="125274" y="45720"/>
                </a:lnTo>
                <a:lnTo>
                  <a:pt x="101329" y="57150"/>
                </a:lnTo>
                <a:lnTo>
                  <a:pt x="83198" y="78740"/>
                </a:lnTo>
                <a:lnTo>
                  <a:pt x="74629" y="105410"/>
                </a:lnTo>
                <a:lnTo>
                  <a:pt x="76771" y="132080"/>
                </a:lnTo>
                <a:lnTo>
                  <a:pt x="88767" y="156210"/>
                </a:lnTo>
                <a:lnTo>
                  <a:pt x="109761" y="173990"/>
                </a:lnTo>
                <a:lnTo>
                  <a:pt x="125115" y="180340"/>
                </a:lnTo>
                <a:lnTo>
                  <a:pt x="141318" y="182880"/>
                </a:lnTo>
                <a:lnTo>
                  <a:pt x="157673" y="181610"/>
                </a:lnTo>
                <a:lnTo>
                  <a:pt x="173484" y="176530"/>
                </a:lnTo>
                <a:lnTo>
                  <a:pt x="231555" y="176530"/>
                </a:lnTo>
                <a:lnTo>
                  <a:pt x="204926" y="147320"/>
                </a:lnTo>
                <a:lnTo>
                  <a:pt x="213495" y="120650"/>
                </a:lnTo>
                <a:lnTo>
                  <a:pt x="211352" y="93980"/>
                </a:lnTo>
                <a:lnTo>
                  <a:pt x="199353" y="69850"/>
                </a:lnTo>
                <a:lnTo>
                  <a:pt x="178354" y="52070"/>
                </a:lnTo>
                <a:lnTo>
                  <a:pt x="151970" y="43180"/>
                </a:lnTo>
                <a:close/>
              </a:path>
              <a:path w="845819" h="877570">
                <a:moveTo>
                  <a:pt x="739131" y="134620"/>
                </a:moveTo>
                <a:lnTo>
                  <a:pt x="683775" y="134620"/>
                </a:lnTo>
                <a:lnTo>
                  <a:pt x="710889" y="139700"/>
                </a:lnTo>
                <a:lnTo>
                  <a:pt x="737245" y="135890"/>
                </a:lnTo>
                <a:lnTo>
                  <a:pt x="739131" y="13462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89804" y="4704925"/>
            <a:ext cx="647700" cy="670560"/>
          </a:xfrm>
          <a:custGeom>
            <a:avLst/>
            <a:gdLst/>
            <a:ahLst/>
            <a:cxnLst/>
            <a:rect l="l" t="t" r="r" b="b"/>
            <a:pathLst>
              <a:path w="647700" h="670560">
                <a:moveTo>
                  <a:pt x="465259" y="454660"/>
                </a:moveTo>
                <a:lnTo>
                  <a:pt x="173578" y="454660"/>
                </a:lnTo>
                <a:lnTo>
                  <a:pt x="194546" y="473710"/>
                </a:lnTo>
                <a:lnTo>
                  <a:pt x="217738" y="488950"/>
                </a:lnTo>
                <a:lnTo>
                  <a:pt x="242814" y="501650"/>
                </a:lnTo>
                <a:lnTo>
                  <a:pt x="269435" y="509270"/>
                </a:lnTo>
                <a:lnTo>
                  <a:pt x="256273" y="557530"/>
                </a:lnTo>
                <a:lnTo>
                  <a:pt x="234484" y="563880"/>
                </a:lnTo>
                <a:lnTo>
                  <a:pt x="217542" y="577850"/>
                </a:lnTo>
                <a:lnTo>
                  <a:pt x="207099" y="596900"/>
                </a:lnTo>
                <a:lnTo>
                  <a:pt x="204811" y="619760"/>
                </a:lnTo>
                <a:lnTo>
                  <a:pt x="211503" y="641350"/>
                </a:lnTo>
                <a:lnTo>
                  <a:pt x="225543" y="657860"/>
                </a:lnTo>
                <a:lnTo>
                  <a:pt x="244910" y="669290"/>
                </a:lnTo>
                <a:lnTo>
                  <a:pt x="267585" y="670560"/>
                </a:lnTo>
                <a:lnTo>
                  <a:pt x="289371" y="664210"/>
                </a:lnTo>
                <a:lnTo>
                  <a:pt x="306313" y="650240"/>
                </a:lnTo>
                <a:lnTo>
                  <a:pt x="316754" y="631190"/>
                </a:lnTo>
                <a:lnTo>
                  <a:pt x="319040" y="608330"/>
                </a:lnTo>
                <a:lnTo>
                  <a:pt x="315879" y="594360"/>
                </a:lnTo>
                <a:lnTo>
                  <a:pt x="309497" y="581660"/>
                </a:lnTo>
                <a:lnTo>
                  <a:pt x="300261" y="571500"/>
                </a:lnTo>
                <a:lnTo>
                  <a:pt x="288537" y="563880"/>
                </a:lnTo>
                <a:lnTo>
                  <a:pt x="301952" y="515620"/>
                </a:lnTo>
                <a:lnTo>
                  <a:pt x="319320" y="515620"/>
                </a:lnTo>
                <a:lnTo>
                  <a:pt x="343910" y="514350"/>
                </a:lnTo>
                <a:lnTo>
                  <a:pt x="368056" y="510540"/>
                </a:lnTo>
                <a:lnTo>
                  <a:pt x="391497" y="502920"/>
                </a:lnTo>
                <a:lnTo>
                  <a:pt x="413975" y="492760"/>
                </a:lnTo>
                <a:lnTo>
                  <a:pt x="452953" y="492760"/>
                </a:lnTo>
                <a:lnTo>
                  <a:pt x="441747" y="474980"/>
                </a:lnTo>
                <a:lnTo>
                  <a:pt x="462952" y="457200"/>
                </a:lnTo>
                <a:lnTo>
                  <a:pt x="465259" y="454660"/>
                </a:lnTo>
                <a:close/>
              </a:path>
              <a:path w="647700" h="670560">
                <a:moveTo>
                  <a:pt x="452953" y="492760"/>
                </a:moveTo>
                <a:lnTo>
                  <a:pt x="413975" y="492760"/>
                </a:lnTo>
                <a:lnTo>
                  <a:pt x="457572" y="561340"/>
                </a:lnTo>
                <a:lnTo>
                  <a:pt x="450963" y="577850"/>
                </a:lnTo>
                <a:lnTo>
                  <a:pt x="451264" y="594360"/>
                </a:lnTo>
                <a:lnTo>
                  <a:pt x="451287" y="595630"/>
                </a:lnTo>
                <a:lnTo>
                  <a:pt x="458113" y="610870"/>
                </a:lnTo>
                <a:lnTo>
                  <a:pt x="471008" y="623570"/>
                </a:lnTo>
                <a:lnTo>
                  <a:pt x="487780" y="629920"/>
                </a:lnTo>
                <a:lnTo>
                  <a:pt x="505181" y="629920"/>
                </a:lnTo>
                <a:lnTo>
                  <a:pt x="521190" y="623570"/>
                </a:lnTo>
                <a:lnTo>
                  <a:pt x="533788" y="610870"/>
                </a:lnTo>
                <a:lnTo>
                  <a:pt x="540397" y="594360"/>
                </a:lnTo>
                <a:lnTo>
                  <a:pt x="540163" y="581660"/>
                </a:lnTo>
                <a:lnTo>
                  <a:pt x="540070" y="576580"/>
                </a:lnTo>
                <a:lnTo>
                  <a:pt x="533242" y="560070"/>
                </a:lnTo>
                <a:lnTo>
                  <a:pt x="520346" y="547370"/>
                </a:lnTo>
                <a:lnTo>
                  <a:pt x="511912" y="543560"/>
                </a:lnTo>
                <a:lnTo>
                  <a:pt x="507391" y="542290"/>
                </a:lnTo>
                <a:lnTo>
                  <a:pt x="484170" y="542290"/>
                </a:lnTo>
                <a:lnTo>
                  <a:pt x="452953" y="492760"/>
                </a:lnTo>
                <a:close/>
              </a:path>
              <a:path w="647700" h="670560">
                <a:moveTo>
                  <a:pt x="63795" y="474980"/>
                </a:moveTo>
                <a:lnTo>
                  <a:pt x="44903" y="476250"/>
                </a:lnTo>
                <a:lnTo>
                  <a:pt x="27778" y="485140"/>
                </a:lnTo>
                <a:lnTo>
                  <a:pt x="14598" y="499110"/>
                </a:lnTo>
                <a:lnTo>
                  <a:pt x="8074" y="518160"/>
                </a:lnTo>
                <a:lnTo>
                  <a:pt x="9106" y="535940"/>
                </a:lnTo>
                <a:lnTo>
                  <a:pt x="17148" y="553720"/>
                </a:lnTo>
                <a:lnTo>
                  <a:pt x="31652" y="566420"/>
                </a:lnTo>
                <a:lnTo>
                  <a:pt x="50134" y="572770"/>
                </a:lnTo>
                <a:lnTo>
                  <a:pt x="69026" y="572770"/>
                </a:lnTo>
                <a:lnTo>
                  <a:pt x="86152" y="563880"/>
                </a:lnTo>
                <a:lnTo>
                  <a:pt x="99335" y="549910"/>
                </a:lnTo>
                <a:lnTo>
                  <a:pt x="103907" y="539750"/>
                </a:lnTo>
                <a:lnTo>
                  <a:pt x="106109" y="528320"/>
                </a:lnTo>
                <a:lnTo>
                  <a:pt x="105904" y="518160"/>
                </a:lnTo>
                <a:lnTo>
                  <a:pt x="103253" y="506730"/>
                </a:lnTo>
                <a:lnTo>
                  <a:pt x="135843" y="482600"/>
                </a:lnTo>
                <a:lnTo>
                  <a:pt x="82274" y="482600"/>
                </a:lnTo>
                <a:lnTo>
                  <a:pt x="63795" y="474980"/>
                </a:lnTo>
                <a:close/>
              </a:path>
              <a:path w="647700" h="670560">
                <a:moveTo>
                  <a:pt x="502870" y="541020"/>
                </a:moveTo>
                <a:lnTo>
                  <a:pt x="493522" y="541020"/>
                </a:lnTo>
                <a:lnTo>
                  <a:pt x="484170" y="542290"/>
                </a:lnTo>
                <a:lnTo>
                  <a:pt x="507391" y="542290"/>
                </a:lnTo>
                <a:lnTo>
                  <a:pt x="502870" y="541020"/>
                </a:lnTo>
                <a:close/>
              </a:path>
              <a:path w="647700" h="670560">
                <a:moveTo>
                  <a:pt x="522872" y="332740"/>
                </a:moveTo>
                <a:lnTo>
                  <a:pt x="86404" y="332740"/>
                </a:lnTo>
                <a:lnTo>
                  <a:pt x="115753" y="334010"/>
                </a:lnTo>
                <a:lnTo>
                  <a:pt x="120233" y="359410"/>
                </a:lnTo>
                <a:lnTo>
                  <a:pt x="127922" y="384810"/>
                </a:lnTo>
                <a:lnTo>
                  <a:pt x="138710" y="407670"/>
                </a:lnTo>
                <a:lnTo>
                  <a:pt x="152482" y="430530"/>
                </a:lnTo>
                <a:lnTo>
                  <a:pt x="82274" y="482600"/>
                </a:lnTo>
                <a:lnTo>
                  <a:pt x="135843" y="482600"/>
                </a:lnTo>
                <a:lnTo>
                  <a:pt x="173578" y="454660"/>
                </a:lnTo>
                <a:lnTo>
                  <a:pt x="465259" y="454660"/>
                </a:lnTo>
                <a:lnTo>
                  <a:pt x="481410" y="436880"/>
                </a:lnTo>
                <a:lnTo>
                  <a:pt x="496886" y="414020"/>
                </a:lnTo>
                <a:lnTo>
                  <a:pt x="498725" y="410210"/>
                </a:lnTo>
                <a:lnTo>
                  <a:pt x="302935" y="410210"/>
                </a:lnTo>
                <a:lnTo>
                  <a:pt x="293369" y="407670"/>
                </a:lnTo>
                <a:lnTo>
                  <a:pt x="285557" y="402590"/>
                </a:lnTo>
                <a:lnTo>
                  <a:pt x="280289" y="394970"/>
                </a:lnTo>
                <a:lnTo>
                  <a:pt x="278358" y="384810"/>
                </a:lnTo>
                <a:lnTo>
                  <a:pt x="280289" y="375920"/>
                </a:lnTo>
                <a:lnTo>
                  <a:pt x="285557" y="368300"/>
                </a:lnTo>
                <a:lnTo>
                  <a:pt x="293369" y="363220"/>
                </a:lnTo>
                <a:lnTo>
                  <a:pt x="302935" y="360680"/>
                </a:lnTo>
                <a:lnTo>
                  <a:pt x="385066" y="360680"/>
                </a:lnTo>
                <a:lnTo>
                  <a:pt x="394180" y="354330"/>
                </a:lnTo>
                <a:lnTo>
                  <a:pt x="405339" y="353060"/>
                </a:lnTo>
                <a:lnTo>
                  <a:pt x="519621" y="353060"/>
                </a:lnTo>
                <a:lnTo>
                  <a:pt x="522705" y="335280"/>
                </a:lnTo>
                <a:lnTo>
                  <a:pt x="522788" y="334010"/>
                </a:lnTo>
                <a:lnTo>
                  <a:pt x="522872" y="332740"/>
                </a:lnTo>
                <a:close/>
              </a:path>
              <a:path w="647700" h="670560">
                <a:moveTo>
                  <a:pt x="643660" y="388620"/>
                </a:moveTo>
                <a:lnTo>
                  <a:pt x="509143" y="388620"/>
                </a:lnTo>
                <a:lnTo>
                  <a:pt x="557021" y="403860"/>
                </a:lnTo>
                <a:lnTo>
                  <a:pt x="556898" y="405130"/>
                </a:lnTo>
                <a:lnTo>
                  <a:pt x="560412" y="422910"/>
                </a:lnTo>
                <a:lnTo>
                  <a:pt x="570059" y="438150"/>
                </a:lnTo>
                <a:lnTo>
                  <a:pt x="584390" y="447040"/>
                </a:lnTo>
                <a:lnTo>
                  <a:pt x="601956" y="450850"/>
                </a:lnTo>
                <a:lnTo>
                  <a:pt x="619534" y="447040"/>
                </a:lnTo>
                <a:lnTo>
                  <a:pt x="633903" y="438150"/>
                </a:lnTo>
                <a:lnTo>
                  <a:pt x="643599" y="422910"/>
                </a:lnTo>
                <a:lnTo>
                  <a:pt x="647157" y="406400"/>
                </a:lnTo>
                <a:lnTo>
                  <a:pt x="643660" y="388620"/>
                </a:lnTo>
                <a:close/>
              </a:path>
              <a:path w="647700" h="670560">
                <a:moveTo>
                  <a:pt x="385066" y="360680"/>
                </a:moveTo>
                <a:lnTo>
                  <a:pt x="302935" y="360680"/>
                </a:lnTo>
                <a:lnTo>
                  <a:pt x="312501" y="363220"/>
                </a:lnTo>
                <a:lnTo>
                  <a:pt x="320313" y="368300"/>
                </a:lnTo>
                <a:lnTo>
                  <a:pt x="325580" y="375920"/>
                </a:lnTo>
                <a:lnTo>
                  <a:pt x="327512" y="384810"/>
                </a:lnTo>
                <a:lnTo>
                  <a:pt x="325580" y="394970"/>
                </a:lnTo>
                <a:lnTo>
                  <a:pt x="320313" y="402590"/>
                </a:lnTo>
                <a:lnTo>
                  <a:pt x="312501" y="407670"/>
                </a:lnTo>
                <a:lnTo>
                  <a:pt x="302935" y="410210"/>
                </a:lnTo>
                <a:lnTo>
                  <a:pt x="405339" y="410210"/>
                </a:lnTo>
                <a:lnTo>
                  <a:pt x="394180" y="407670"/>
                </a:lnTo>
                <a:lnTo>
                  <a:pt x="385066" y="401320"/>
                </a:lnTo>
                <a:lnTo>
                  <a:pt x="378920" y="392430"/>
                </a:lnTo>
                <a:lnTo>
                  <a:pt x="376666" y="381000"/>
                </a:lnTo>
                <a:lnTo>
                  <a:pt x="378920" y="369570"/>
                </a:lnTo>
                <a:lnTo>
                  <a:pt x="385066" y="360680"/>
                </a:lnTo>
                <a:close/>
              </a:path>
              <a:path w="647700" h="670560">
                <a:moveTo>
                  <a:pt x="519621" y="353060"/>
                </a:moveTo>
                <a:lnTo>
                  <a:pt x="405339" y="353060"/>
                </a:lnTo>
                <a:lnTo>
                  <a:pt x="416501" y="354330"/>
                </a:lnTo>
                <a:lnTo>
                  <a:pt x="425615" y="360680"/>
                </a:lnTo>
                <a:lnTo>
                  <a:pt x="431760" y="369570"/>
                </a:lnTo>
                <a:lnTo>
                  <a:pt x="434012" y="381000"/>
                </a:lnTo>
                <a:lnTo>
                  <a:pt x="431760" y="392430"/>
                </a:lnTo>
                <a:lnTo>
                  <a:pt x="425615" y="401320"/>
                </a:lnTo>
                <a:lnTo>
                  <a:pt x="416501" y="407670"/>
                </a:lnTo>
                <a:lnTo>
                  <a:pt x="405339" y="410210"/>
                </a:lnTo>
                <a:lnTo>
                  <a:pt x="498725" y="410210"/>
                </a:lnTo>
                <a:lnTo>
                  <a:pt x="509143" y="388620"/>
                </a:lnTo>
                <a:lnTo>
                  <a:pt x="643660" y="388620"/>
                </a:lnTo>
                <a:lnTo>
                  <a:pt x="634027" y="373380"/>
                </a:lnTo>
                <a:lnTo>
                  <a:pt x="570777" y="373380"/>
                </a:lnTo>
                <a:lnTo>
                  <a:pt x="518960" y="356870"/>
                </a:lnTo>
                <a:lnTo>
                  <a:pt x="519621" y="353060"/>
                </a:lnTo>
                <a:close/>
              </a:path>
              <a:path w="647700" h="670560">
                <a:moveTo>
                  <a:pt x="602126" y="360680"/>
                </a:moveTo>
                <a:lnTo>
                  <a:pt x="593486" y="361950"/>
                </a:lnTo>
                <a:lnTo>
                  <a:pt x="585233" y="364490"/>
                </a:lnTo>
                <a:lnTo>
                  <a:pt x="577590" y="368300"/>
                </a:lnTo>
                <a:lnTo>
                  <a:pt x="570777" y="373380"/>
                </a:lnTo>
                <a:lnTo>
                  <a:pt x="634027" y="373380"/>
                </a:lnTo>
                <a:lnTo>
                  <a:pt x="619702" y="364490"/>
                </a:lnTo>
                <a:lnTo>
                  <a:pt x="602126" y="360680"/>
                </a:lnTo>
                <a:close/>
              </a:path>
              <a:path w="647700" h="670560">
                <a:moveTo>
                  <a:pt x="47286" y="270510"/>
                </a:moveTo>
                <a:lnTo>
                  <a:pt x="29618" y="273050"/>
                </a:lnTo>
                <a:lnTo>
                  <a:pt x="14357" y="283210"/>
                </a:lnTo>
                <a:lnTo>
                  <a:pt x="4195" y="297180"/>
                </a:lnTo>
                <a:lnTo>
                  <a:pt x="0" y="313690"/>
                </a:lnTo>
                <a:lnTo>
                  <a:pt x="2638" y="331470"/>
                </a:lnTo>
                <a:lnTo>
                  <a:pt x="11927" y="346710"/>
                </a:lnTo>
                <a:lnTo>
                  <a:pt x="25861" y="356870"/>
                </a:lnTo>
                <a:lnTo>
                  <a:pt x="42589" y="360680"/>
                </a:lnTo>
                <a:lnTo>
                  <a:pt x="60257" y="358140"/>
                </a:lnTo>
                <a:lnTo>
                  <a:pt x="68635" y="354330"/>
                </a:lnTo>
                <a:lnTo>
                  <a:pt x="75929" y="347980"/>
                </a:lnTo>
                <a:lnTo>
                  <a:pt x="81924" y="341630"/>
                </a:lnTo>
                <a:lnTo>
                  <a:pt x="86404" y="332740"/>
                </a:lnTo>
                <a:lnTo>
                  <a:pt x="522872" y="332740"/>
                </a:lnTo>
                <a:lnTo>
                  <a:pt x="524118" y="313690"/>
                </a:lnTo>
                <a:lnTo>
                  <a:pt x="523684" y="303530"/>
                </a:lnTo>
                <a:lnTo>
                  <a:pt x="356185" y="303530"/>
                </a:lnTo>
                <a:lnTo>
                  <a:pt x="345026" y="300990"/>
                </a:lnTo>
                <a:lnTo>
                  <a:pt x="87230" y="300990"/>
                </a:lnTo>
                <a:lnTo>
                  <a:pt x="77945" y="285750"/>
                </a:lnTo>
                <a:lnTo>
                  <a:pt x="64013" y="275590"/>
                </a:lnTo>
                <a:lnTo>
                  <a:pt x="47286" y="270510"/>
                </a:lnTo>
                <a:close/>
              </a:path>
              <a:path w="647700" h="670560">
                <a:moveTo>
                  <a:pt x="639747" y="246380"/>
                </a:moveTo>
                <a:lnTo>
                  <a:pt x="356185" y="246380"/>
                </a:lnTo>
                <a:lnTo>
                  <a:pt x="367347" y="248920"/>
                </a:lnTo>
                <a:lnTo>
                  <a:pt x="376461" y="254000"/>
                </a:lnTo>
                <a:lnTo>
                  <a:pt x="382605" y="264160"/>
                </a:lnTo>
                <a:lnTo>
                  <a:pt x="384858" y="274320"/>
                </a:lnTo>
                <a:lnTo>
                  <a:pt x="382605" y="285750"/>
                </a:lnTo>
                <a:lnTo>
                  <a:pt x="376461" y="294640"/>
                </a:lnTo>
                <a:lnTo>
                  <a:pt x="367347" y="300990"/>
                </a:lnTo>
                <a:lnTo>
                  <a:pt x="356185" y="303530"/>
                </a:lnTo>
                <a:lnTo>
                  <a:pt x="523684" y="303530"/>
                </a:lnTo>
                <a:lnTo>
                  <a:pt x="523413" y="297180"/>
                </a:lnTo>
                <a:lnTo>
                  <a:pt x="523304" y="294640"/>
                </a:lnTo>
                <a:lnTo>
                  <a:pt x="523196" y="292100"/>
                </a:lnTo>
                <a:lnTo>
                  <a:pt x="519937" y="270510"/>
                </a:lnTo>
                <a:lnTo>
                  <a:pt x="582246" y="250190"/>
                </a:lnTo>
                <a:lnTo>
                  <a:pt x="637106" y="250190"/>
                </a:lnTo>
                <a:lnTo>
                  <a:pt x="639747" y="246380"/>
                </a:lnTo>
                <a:close/>
              </a:path>
              <a:path w="647700" h="670560">
                <a:moveTo>
                  <a:pt x="176931" y="134620"/>
                </a:moveTo>
                <a:lnTo>
                  <a:pt x="132780" y="134620"/>
                </a:lnTo>
                <a:lnTo>
                  <a:pt x="168273" y="173990"/>
                </a:lnTo>
                <a:lnTo>
                  <a:pt x="146654" y="201930"/>
                </a:lnTo>
                <a:lnTo>
                  <a:pt x="130327" y="232410"/>
                </a:lnTo>
                <a:lnTo>
                  <a:pt x="119599" y="266700"/>
                </a:lnTo>
                <a:lnTo>
                  <a:pt x="114777" y="300990"/>
                </a:lnTo>
                <a:lnTo>
                  <a:pt x="345026" y="300990"/>
                </a:lnTo>
                <a:lnTo>
                  <a:pt x="335912" y="294640"/>
                </a:lnTo>
                <a:lnTo>
                  <a:pt x="329766" y="285750"/>
                </a:lnTo>
                <a:lnTo>
                  <a:pt x="327512" y="274320"/>
                </a:lnTo>
                <a:lnTo>
                  <a:pt x="329766" y="264160"/>
                </a:lnTo>
                <a:lnTo>
                  <a:pt x="335912" y="254000"/>
                </a:lnTo>
                <a:lnTo>
                  <a:pt x="345026" y="248920"/>
                </a:lnTo>
                <a:lnTo>
                  <a:pt x="356185" y="246380"/>
                </a:lnTo>
                <a:lnTo>
                  <a:pt x="639747" y="246380"/>
                </a:lnTo>
                <a:lnTo>
                  <a:pt x="644150" y="240030"/>
                </a:lnTo>
                <a:lnTo>
                  <a:pt x="644417" y="238760"/>
                </a:lnTo>
                <a:lnTo>
                  <a:pt x="510727" y="238760"/>
                </a:lnTo>
                <a:lnTo>
                  <a:pt x="502347" y="219710"/>
                </a:lnTo>
                <a:lnTo>
                  <a:pt x="492112" y="201930"/>
                </a:lnTo>
                <a:lnTo>
                  <a:pt x="480107" y="185420"/>
                </a:lnTo>
                <a:lnTo>
                  <a:pt x="466420" y="168910"/>
                </a:lnTo>
                <a:lnTo>
                  <a:pt x="481745" y="151130"/>
                </a:lnTo>
                <a:lnTo>
                  <a:pt x="192290" y="151130"/>
                </a:lnTo>
                <a:lnTo>
                  <a:pt x="176931" y="134620"/>
                </a:lnTo>
                <a:close/>
              </a:path>
              <a:path w="647700" h="670560">
                <a:moveTo>
                  <a:pt x="637106" y="250190"/>
                </a:moveTo>
                <a:lnTo>
                  <a:pt x="582246" y="250190"/>
                </a:lnTo>
                <a:lnTo>
                  <a:pt x="588019" y="255270"/>
                </a:lnTo>
                <a:lnTo>
                  <a:pt x="594764" y="259080"/>
                </a:lnTo>
                <a:lnTo>
                  <a:pt x="602228" y="261620"/>
                </a:lnTo>
                <a:lnTo>
                  <a:pt x="610155" y="262890"/>
                </a:lnTo>
                <a:lnTo>
                  <a:pt x="624499" y="260350"/>
                </a:lnTo>
                <a:lnTo>
                  <a:pt x="636225" y="251460"/>
                </a:lnTo>
                <a:lnTo>
                  <a:pt x="637106" y="250190"/>
                </a:lnTo>
                <a:close/>
              </a:path>
              <a:path w="647700" h="670560">
                <a:moveTo>
                  <a:pt x="610223" y="189230"/>
                </a:moveTo>
                <a:lnTo>
                  <a:pt x="597845" y="191770"/>
                </a:lnTo>
                <a:lnTo>
                  <a:pt x="587159" y="196850"/>
                </a:lnTo>
                <a:lnTo>
                  <a:pt x="579003" y="205740"/>
                </a:lnTo>
                <a:lnTo>
                  <a:pt x="574218" y="217170"/>
                </a:lnTo>
                <a:lnTo>
                  <a:pt x="510727" y="238760"/>
                </a:lnTo>
                <a:lnTo>
                  <a:pt x="644417" y="238760"/>
                </a:lnTo>
                <a:lnTo>
                  <a:pt x="647089" y="226060"/>
                </a:lnTo>
                <a:lnTo>
                  <a:pt x="644199" y="212090"/>
                </a:lnTo>
                <a:lnTo>
                  <a:pt x="636311" y="199390"/>
                </a:lnTo>
                <a:lnTo>
                  <a:pt x="624595" y="191770"/>
                </a:lnTo>
                <a:lnTo>
                  <a:pt x="610223" y="189230"/>
                </a:lnTo>
                <a:close/>
              </a:path>
              <a:path w="647700" h="670560">
                <a:moveTo>
                  <a:pt x="312535" y="1270"/>
                </a:moveTo>
                <a:lnTo>
                  <a:pt x="296859" y="5080"/>
                </a:lnTo>
                <a:lnTo>
                  <a:pt x="284060" y="15240"/>
                </a:lnTo>
                <a:lnTo>
                  <a:pt x="276357" y="29210"/>
                </a:lnTo>
                <a:lnTo>
                  <a:pt x="274335" y="44450"/>
                </a:lnTo>
                <a:lnTo>
                  <a:pt x="278583" y="59690"/>
                </a:lnTo>
                <a:lnTo>
                  <a:pt x="282633" y="66040"/>
                </a:lnTo>
                <a:lnTo>
                  <a:pt x="287771" y="72390"/>
                </a:lnTo>
                <a:lnTo>
                  <a:pt x="293851" y="76200"/>
                </a:lnTo>
                <a:lnTo>
                  <a:pt x="300723" y="80010"/>
                </a:lnTo>
                <a:lnTo>
                  <a:pt x="301383" y="100330"/>
                </a:lnTo>
                <a:lnTo>
                  <a:pt x="301507" y="104140"/>
                </a:lnTo>
                <a:lnTo>
                  <a:pt x="301631" y="107950"/>
                </a:lnTo>
                <a:lnTo>
                  <a:pt x="272117" y="113030"/>
                </a:lnTo>
                <a:lnTo>
                  <a:pt x="243758" y="121920"/>
                </a:lnTo>
                <a:lnTo>
                  <a:pt x="217000" y="134620"/>
                </a:lnTo>
                <a:lnTo>
                  <a:pt x="192290" y="151130"/>
                </a:lnTo>
                <a:lnTo>
                  <a:pt x="481745" y="151130"/>
                </a:lnTo>
                <a:lnTo>
                  <a:pt x="485030" y="147320"/>
                </a:lnTo>
                <a:lnTo>
                  <a:pt x="441857" y="147320"/>
                </a:lnTo>
                <a:lnTo>
                  <a:pt x="417362" y="132080"/>
                </a:lnTo>
                <a:lnTo>
                  <a:pt x="391013" y="120650"/>
                </a:lnTo>
                <a:lnTo>
                  <a:pt x="363225" y="111760"/>
                </a:lnTo>
                <a:lnTo>
                  <a:pt x="334414" y="107950"/>
                </a:lnTo>
                <a:lnTo>
                  <a:pt x="333541" y="81280"/>
                </a:lnTo>
                <a:lnTo>
                  <a:pt x="333458" y="78740"/>
                </a:lnTo>
                <a:lnTo>
                  <a:pt x="346254" y="68580"/>
                </a:lnTo>
                <a:lnTo>
                  <a:pt x="353958" y="54610"/>
                </a:lnTo>
                <a:lnTo>
                  <a:pt x="355981" y="39370"/>
                </a:lnTo>
                <a:lnTo>
                  <a:pt x="351734" y="24130"/>
                </a:lnTo>
                <a:lnTo>
                  <a:pt x="341738" y="10160"/>
                </a:lnTo>
                <a:lnTo>
                  <a:pt x="328083" y="2540"/>
                </a:lnTo>
                <a:lnTo>
                  <a:pt x="312535" y="1270"/>
                </a:lnTo>
                <a:close/>
              </a:path>
              <a:path w="647700" h="670560">
                <a:moveTo>
                  <a:pt x="545578" y="0"/>
                </a:moveTo>
                <a:lnTo>
                  <a:pt x="508080" y="15240"/>
                </a:lnTo>
                <a:lnTo>
                  <a:pt x="491456" y="57150"/>
                </a:lnTo>
                <a:lnTo>
                  <a:pt x="493680" y="69850"/>
                </a:lnTo>
                <a:lnTo>
                  <a:pt x="498814" y="81280"/>
                </a:lnTo>
                <a:lnTo>
                  <a:pt x="441857" y="147320"/>
                </a:lnTo>
                <a:lnTo>
                  <a:pt x="485030" y="147320"/>
                </a:lnTo>
                <a:lnTo>
                  <a:pt x="523343" y="102870"/>
                </a:lnTo>
                <a:lnTo>
                  <a:pt x="566192" y="102870"/>
                </a:lnTo>
                <a:lnTo>
                  <a:pt x="581593" y="92710"/>
                </a:lnTo>
                <a:lnTo>
                  <a:pt x="593804" y="74930"/>
                </a:lnTo>
                <a:lnTo>
                  <a:pt x="598311" y="54610"/>
                </a:lnTo>
                <a:lnTo>
                  <a:pt x="594650" y="34290"/>
                </a:lnTo>
                <a:lnTo>
                  <a:pt x="583696" y="17780"/>
                </a:lnTo>
                <a:lnTo>
                  <a:pt x="566326" y="5080"/>
                </a:lnTo>
                <a:lnTo>
                  <a:pt x="545578" y="0"/>
                </a:lnTo>
                <a:close/>
              </a:path>
              <a:path w="647700" h="670560">
                <a:moveTo>
                  <a:pt x="116314" y="33020"/>
                </a:moveTo>
                <a:lnTo>
                  <a:pt x="95881" y="35560"/>
                </a:lnTo>
                <a:lnTo>
                  <a:pt x="77554" y="44450"/>
                </a:lnTo>
                <a:lnTo>
                  <a:pt x="63677" y="60960"/>
                </a:lnTo>
                <a:lnTo>
                  <a:pt x="57119" y="80010"/>
                </a:lnTo>
                <a:lnTo>
                  <a:pt x="58759" y="100330"/>
                </a:lnTo>
                <a:lnTo>
                  <a:pt x="67940" y="119380"/>
                </a:lnTo>
                <a:lnTo>
                  <a:pt x="84008" y="133350"/>
                </a:lnTo>
                <a:lnTo>
                  <a:pt x="95760" y="138430"/>
                </a:lnTo>
                <a:lnTo>
                  <a:pt x="108161" y="139700"/>
                </a:lnTo>
                <a:lnTo>
                  <a:pt x="120679" y="138430"/>
                </a:lnTo>
                <a:lnTo>
                  <a:pt x="132780" y="134620"/>
                </a:lnTo>
                <a:lnTo>
                  <a:pt x="176931" y="134620"/>
                </a:lnTo>
                <a:lnTo>
                  <a:pt x="156845" y="113030"/>
                </a:lnTo>
                <a:lnTo>
                  <a:pt x="163403" y="92710"/>
                </a:lnTo>
                <a:lnTo>
                  <a:pt x="161763" y="72390"/>
                </a:lnTo>
                <a:lnTo>
                  <a:pt x="152579" y="53340"/>
                </a:lnTo>
                <a:lnTo>
                  <a:pt x="136507" y="40640"/>
                </a:lnTo>
                <a:lnTo>
                  <a:pt x="116314" y="33020"/>
                </a:lnTo>
                <a:close/>
              </a:path>
              <a:path w="647700" h="670560">
                <a:moveTo>
                  <a:pt x="566192" y="102870"/>
                </a:moveTo>
                <a:lnTo>
                  <a:pt x="523343" y="102870"/>
                </a:lnTo>
                <a:lnTo>
                  <a:pt x="544095" y="107950"/>
                </a:lnTo>
                <a:lnTo>
                  <a:pt x="564267" y="104140"/>
                </a:lnTo>
                <a:lnTo>
                  <a:pt x="566192" y="10287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046982" y="2546350"/>
            <a:ext cx="58229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C00000"/>
                </a:solidFill>
              </a:rPr>
              <a:t>Cell</a:t>
            </a:r>
            <a:r>
              <a:rPr sz="4800" spc="-25" dirty="0">
                <a:solidFill>
                  <a:srgbClr val="C00000"/>
                </a:solidFill>
              </a:rPr>
              <a:t> </a:t>
            </a:r>
            <a:r>
              <a:rPr sz="4800" dirty="0">
                <a:solidFill>
                  <a:srgbClr val="C00000"/>
                </a:solidFill>
              </a:rPr>
              <a:t>images</a:t>
            </a:r>
            <a:r>
              <a:rPr sz="4800" spc="-5" dirty="0">
                <a:solidFill>
                  <a:srgbClr val="C00000"/>
                </a:solidFill>
              </a:rPr>
              <a:t> </a:t>
            </a:r>
            <a:r>
              <a:rPr sz="4800" spc="-10" dirty="0">
                <a:solidFill>
                  <a:srgbClr val="C00000"/>
                </a:solidFill>
              </a:rPr>
              <a:t>prediction</a:t>
            </a:r>
            <a:endParaRPr sz="4800"/>
          </a:p>
        </p:txBody>
      </p:sp>
      <p:sp>
        <p:nvSpPr>
          <p:cNvPr id="13" name="object 13"/>
          <p:cNvSpPr txBox="1"/>
          <p:nvPr/>
        </p:nvSpPr>
        <p:spPr>
          <a:xfrm>
            <a:off x="4046982" y="3539490"/>
            <a:ext cx="48869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10" dirty="0">
                <a:solidFill>
                  <a:srgbClr val="4471C4"/>
                </a:solidFill>
                <a:latin typeface="Corbel"/>
                <a:cs typeface="Corbel"/>
              </a:rPr>
              <a:t>Angela Dunston</a:t>
            </a:r>
            <a:endParaRPr sz="18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Capstone</a:t>
            </a:r>
            <a:r>
              <a:rPr sz="1800" spc="-7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Project</a:t>
            </a:r>
            <a:r>
              <a:rPr sz="1800" spc="-5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–</a:t>
            </a:r>
            <a:r>
              <a:rPr sz="1800" spc="-12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Three</a:t>
            </a:r>
            <a:endParaRPr sz="18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Springboard</a:t>
            </a:r>
            <a:r>
              <a:rPr sz="1800" spc="-6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Data</a:t>
            </a:r>
            <a:r>
              <a:rPr sz="1800" spc="-4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Science</a:t>
            </a:r>
            <a:r>
              <a:rPr sz="1800" spc="-90" dirty="0">
                <a:latin typeface="Corbel"/>
                <a:cs typeface="Corbel"/>
              </a:rPr>
              <a:t> </a:t>
            </a:r>
            <a:r>
              <a:rPr sz="1800" spc="-20" dirty="0">
                <a:latin typeface="Corbel"/>
                <a:cs typeface="Corbel"/>
              </a:rPr>
              <a:t>Career</a:t>
            </a:r>
            <a:r>
              <a:rPr sz="1800" spc="-11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Track</a:t>
            </a:r>
            <a:r>
              <a:rPr sz="1800" spc="10" dirty="0">
                <a:latin typeface="Corbel"/>
                <a:cs typeface="Corbel"/>
              </a:rPr>
              <a:t> </a:t>
            </a:r>
            <a:r>
              <a:rPr sz="1600" dirty="0">
                <a:latin typeface="Arial"/>
                <a:cs typeface="Arial"/>
              </a:rPr>
              <a:t>(</a:t>
            </a:r>
            <a:r>
              <a:rPr lang="en-US" sz="1600" dirty="0">
                <a:latin typeface="Arial"/>
                <a:cs typeface="Arial"/>
              </a:rPr>
              <a:t>2024</a:t>
            </a:r>
            <a:r>
              <a:rPr sz="1600" spc="-10" dirty="0">
                <a:latin typeface="Arial"/>
                <a:cs typeface="Arial"/>
              </a:rPr>
              <a:t>)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Model</a:t>
            </a:r>
            <a:r>
              <a:rPr spc="-25" dirty="0"/>
              <a:t> </a:t>
            </a:r>
            <a:r>
              <a:rPr spc="-10" dirty="0"/>
              <a:t>evaluation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7424" y="1574291"/>
            <a:ext cx="3791712" cy="29291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3744" y="1574291"/>
            <a:ext cx="3662172" cy="2929127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58849" y="4995798"/>
          <a:ext cx="9661524" cy="1386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0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0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0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7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30"/>
                        </a:lnSpc>
                        <a:spcBef>
                          <a:spcPts val="600"/>
                        </a:spcBef>
                      </a:pPr>
                      <a:r>
                        <a:rPr sz="1700" b="1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Accuracy</a:t>
                      </a:r>
                      <a:endParaRPr sz="1700">
                        <a:latin typeface="Corbel"/>
                        <a:cs typeface="Corbe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30"/>
                        </a:lnSpc>
                        <a:spcBef>
                          <a:spcPts val="600"/>
                        </a:spcBef>
                      </a:pPr>
                      <a:r>
                        <a:rPr sz="1700" b="1" spc="-2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Loss</a:t>
                      </a:r>
                      <a:endParaRPr sz="1700">
                        <a:latin typeface="Corbel"/>
                        <a:cs typeface="Corbe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103505">
                        <a:lnSpc>
                          <a:spcPts val="2030"/>
                        </a:lnSpc>
                        <a:spcBef>
                          <a:spcPts val="600"/>
                        </a:spcBef>
                      </a:pPr>
                      <a:r>
                        <a:rPr sz="1700" b="1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Training</a:t>
                      </a:r>
                      <a:r>
                        <a:rPr sz="1700" b="1" spc="-4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7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image</a:t>
                      </a:r>
                      <a:r>
                        <a:rPr sz="1700" b="1" spc="-4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700" b="1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set</a:t>
                      </a:r>
                      <a:endParaRPr sz="1700">
                        <a:latin typeface="Corbel"/>
                        <a:cs typeface="Corbe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0.93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0.22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103505">
                        <a:lnSpc>
                          <a:spcPts val="2030"/>
                        </a:lnSpc>
                        <a:spcBef>
                          <a:spcPts val="600"/>
                        </a:spcBef>
                      </a:pPr>
                      <a:r>
                        <a:rPr sz="17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Validation</a:t>
                      </a:r>
                      <a:r>
                        <a:rPr sz="1700" b="1" spc="-5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7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image</a:t>
                      </a:r>
                      <a:r>
                        <a:rPr sz="1700" b="1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set</a:t>
                      </a:r>
                      <a:endParaRPr sz="1700">
                        <a:latin typeface="Corbel"/>
                        <a:cs typeface="Corbe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0.92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0.23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103505">
                        <a:lnSpc>
                          <a:spcPts val="2025"/>
                        </a:lnSpc>
                        <a:spcBef>
                          <a:spcPts val="600"/>
                        </a:spcBef>
                      </a:pPr>
                      <a:r>
                        <a:rPr sz="1700" b="1" spc="-2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Test</a:t>
                      </a:r>
                      <a:r>
                        <a:rPr sz="1700" b="1" spc="-3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7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image</a:t>
                      </a:r>
                      <a:r>
                        <a:rPr sz="1700" b="1" spc="-5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700" b="1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set</a:t>
                      </a:r>
                      <a:endParaRPr sz="1700">
                        <a:latin typeface="Corbel"/>
                        <a:cs typeface="Corbe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0.92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0.24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322067" y="1158621"/>
            <a:ext cx="2123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rbel"/>
                <a:cs typeface="Corbel"/>
              </a:rPr>
              <a:t>Training</a:t>
            </a:r>
            <a:r>
              <a:rPr sz="1800" b="1" spc="-45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vs</a:t>
            </a:r>
            <a:r>
              <a:rPr sz="1800" b="1" spc="-45" dirty="0">
                <a:latin typeface="Corbel"/>
                <a:cs typeface="Corbel"/>
              </a:rPr>
              <a:t> </a:t>
            </a:r>
            <a:r>
              <a:rPr sz="1800" b="1" spc="-10" dirty="0">
                <a:latin typeface="Corbel"/>
                <a:cs typeface="Corbel"/>
              </a:rPr>
              <a:t>validation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50151" y="1158621"/>
            <a:ext cx="2586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rbel"/>
                <a:cs typeface="Corbel"/>
              </a:rPr>
              <a:t>Loss</a:t>
            </a:r>
            <a:r>
              <a:rPr sz="1800" b="1" spc="-30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&amp;</a:t>
            </a:r>
            <a:r>
              <a:rPr sz="1800" b="1" spc="-15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accuracy</a:t>
            </a:r>
            <a:r>
              <a:rPr sz="1800" b="1" spc="-30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vs</a:t>
            </a:r>
            <a:r>
              <a:rPr sz="1800" b="1" spc="-10" dirty="0">
                <a:latin typeface="Corbel"/>
                <a:cs typeface="Corbel"/>
              </a:rPr>
              <a:t> Epochs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Prediction</a:t>
            </a:r>
            <a:r>
              <a:rPr spc="-25" dirty="0"/>
              <a:t> </a:t>
            </a:r>
            <a:r>
              <a:rPr dirty="0"/>
              <a:t>on</a:t>
            </a:r>
            <a:r>
              <a:rPr spc="-30" dirty="0"/>
              <a:t> </a:t>
            </a:r>
            <a:r>
              <a:rPr dirty="0"/>
              <a:t>test</a:t>
            </a:r>
            <a:r>
              <a:rPr spc="-40" dirty="0"/>
              <a:t> </a:t>
            </a:r>
            <a:r>
              <a:rPr spc="-10" dirty="0"/>
              <a:t>images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8947" y="1173480"/>
            <a:ext cx="8958072" cy="53842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428999"/>
            <a:ext cx="12192000" cy="3429000"/>
          </a:xfrm>
          <a:custGeom>
            <a:avLst/>
            <a:gdLst/>
            <a:ahLst/>
            <a:cxnLst/>
            <a:rect l="l" t="t" r="r" b="b"/>
            <a:pathLst>
              <a:path w="12192000" h="3429000">
                <a:moveTo>
                  <a:pt x="12192000" y="0"/>
                </a:moveTo>
                <a:lnTo>
                  <a:pt x="0" y="0"/>
                </a:lnTo>
                <a:lnTo>
                  <a:pt x="0" y="3429000"/>
                </a:lnTo>
                <a:lnTo>
                  <a:pt x="12192000" y="3429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69747"/>
            <a:ext cx="12192000" cy="645160"/>
          </a:xfrm>
          <a:custGeom>
            <a:avLst/>
            <a:gdLst/>
            <a:ahLst/>
            <a:cxnLst/>
            <a:rect l="l" t="t" r="r" b="b"/>
            <a:pathLst>
              <a:path w="12192000" h="645160">
                <a:moveTo>
                  <a:pt x="12192000" y="0"/>
                </a:moveTo>
                <a:lnTo>
                  <a:pt x="0" y="0"/>
                </a:lnTo>
                <a:lnTo>
                  <a:pt x="0" y="644651"/>
                </a:lnTo>
                <a:lnTo>
                  <a:pt x="12192000" y="644651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Summary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339953" y="1185728"/>
            <a:ext cx="9672320" cy="2552622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305"/>
              </a:spcBef>
              <a:buClr>
                <a:srgbClr val="C00000"/>
              </a:buClr>
              <a:buFont typeface="Arial"/>
              <a:buChar char="•"/>
              <a:tabLst>
                <a:tab pos="299085" algn="l"/>
              </a:tabLst>
            </a:pPr>
            <a:r>
              <a:rPr dirty="0"/>
              <a:t>CNN</a:t>
            </a:r>
            <a:r>
              <a:rPr spc="-45" dirty="0"/>
              <a:t> </a:t>
            </a:r>
            <a:r>
              <a:rPr dirty="0"/>
              <a:t>model</a:t>
            </a:r>
            <a:r>
              <a:rPr spc="-10" dirty="0"/>
              <a:t> </a:t>
            </a:r>
            <a:r>
              <a:rPr dirty="0"/>
              <a:t>successfully</a:t>
            </a:r>
            <a:r>
              <a:rPr spc="-30" dirty="0"/>
              <a:t> </a:t>
            </a:r>
            <a:r>
              <a:rPr dirty="0"/>
              <a:t>classified</a:t>
            </a:r>
            <a:r>
              <a:rPr spc="-5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cell</a:t>
            </a:r>
            <a:r>
              <a:rPr spc="-15" dirty="0"/>
              <a:t> </a:t>
            </a:r>
            <a:r>
              <a:rPr dirty="0"/>
              <a:t>images</a:t>
            </a:r>
            <a:r>
              <a:rPr spc="-30" dirty="0"/>
              <a:t> </a:t>
            </a:r>
            <a:r>
              <a:rPr spc="-10" dirty="0"/>
              <a:t>classes</a:t>
            </a: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  <a:buFont typeface="Arial"/>
              <a:buChar char="•"/>
              <a:tabLst>
                <a:tab pos="299085" algn="l"/>
              </a:tabLst>
            </a:pPr>
            <a:r>
              <a:rPr dirty="0"/>
              <a:t>High</a:t>
            </a:r>
            <a:r>
              <a:rPr spc="-25" dirty="0"/>
              <a:t> </a:t>
            </a:r>
            <a:r>
              <a:rPr dirty="0"/>
              <a:t>accuracy</a:t>
            </a:r>
            <a:r>
              <a:rPr spc="-30" dirty="0"/>
              <a:t> </a:t>
            </a:r>
            <a:r>
              <a:rPr dirty="0"/>
              <a:t>(94%)</a:t>
            </a:r>
            <a:r>
              <a:rPr spc="-1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minimal</a:t>
            </a:r>
            <a:r>
              <a:rPr spc="-30" dirty="0"/>
              <a:t> </a:t>
            </a:r>
            <a:r>
              <a:rPr dirty="0"/>
              <a:t>loss</a:t>
            </a:r>
            <a:r>
              <a:rPr spc="-35" dirty="0"/>
              <a:t> </a:t>
            </a:r>
            <a:r>
              <a:rPr dirty="0"/>
              <a:t>(0.2)</a:t>
            </a:r>
            <a:r>
              <a:rPr spc="-20" dirty="0"/>
              <a:t> </a:t>
            </a:r>
            <a:r>
              <a:rPr spc="-10" dirty="0"/>
              <a:t>obtained</a:t>
            </a: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  <a:buFont typeface="Arial"/>
              <a:buChar char="•"/>
              <a:tabLst>
                <a:tab pos="299085" algn="l"/>
              </a:tabLst>
            </a:pPr>
            <a:r>
              <a:rPr spc="-10" dirty="0"/>
              <a:t>Very</a:t>
            </a:r>
            <a:r>
              <a:rPr spc="-25" dirty="0"/>
              <a:t> </a:t>
            </a:r>
            <a:r>
              <a:rPr dirty="0"/>
              <a:t>few</a:t>
            </a:r>
            <a:r>
              <a:rPr spc="-25" dirty="0"/>
              <a:t> </a:t>
            </a:r>
            <a:r>
              <a:rPr dirty="0"/>
              <a:t>images</a:t>
            </a:r>
            <a:r>
              <a:rPr spc="-35" dirty="0"/>
              <a:t> </a:t>
            </a:r>
            <a:r>
              <a:rPr spc="-10" dirty="0"/>
              <a:t>misclassified</a:t>
            </a:r>
            <a:r>
              <a:rPr spc="-45" dirty="0"/>
              <a:t> </a:t>
            </a:r>
            <a:r>
              <a:rPr dirty="0"/>
              <a:t>into</a:t>
            </a:r>
            <a:r>
              <a:rPr spc="-35" dirty="0"/>
              <a:t> </a:t>
            </a:r>
            <a:r>
              <a:rPr dirty="0"/>
              <a:t>other</a:t>
            </a:r>
            <a:r>
              <a:rPr spc="-25" dirty="0"/>
              <a:t> </a:t>
            </a:r>
            <a:r>
              <a:rPr dirty="0"/>
              <a:t>classes</a:t>
            </a:r>
            <a:r>
              <a:rPr spc="-20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can</a:t>
            </a:r>
            <a:r>
              <a:rPr spc="-45" dirty="0"/>
              <a:t> </a:t>
            </a:r>
            <a:r>
              <a:rPr dirty="0"/>
              <a:t>be</a:t>
            </a:r>
            <a:r>
              <a:rPr spc="-25" dirty="0"/>
              <a:t> </a:t>
            </a:r>
            <a:r>
              <a:rPr dirty="0"/>
              <a:t>rectified</a:t>
            </a:r>
            <a:r>
              <a:rPr spc="-30" dirty="0"/>
              <a:t> </a:t>
            </a:r>
            <a:r>
              <a:rPr dirty="0"/>
              <a:t>using</a:t>
            </a:r>
            <a:r>
              <a:rPr spc="-35" dirty="0"/>
              <a:t> </a:t>
            </a:r>
            <a:r>
              <a:rPr dirty="0"/>
              <a:t>larger</a:t>
            </a:r>
            <a:r>
              <a:rPr spc="-35" dirty="0"/>
              <a:t> </a:t>
            </a:r>
            <a:r>
              <a:rPr dirty="0"/>
              <a:t>sample</a:t>
            </a:r>
            <a:r>
              <a:rPr spc="-40" dirty="0"/>
              <a:t> </a:t>
            </a:r>
            <a:r>
              <a:rPr spc="-20" dirty="0"/>
              <a:t>size</a:t>
            </a:r>
          </a:p>
          <a:p>
            <a:pPr marL="299085" indent="-286385">
              <a:lnSpc>
                <a:spcPct val="100000"/>
              </a:lnSpc>
              <a:spcBef>
                <a:spcPts val="1205"/>
              </a:spcBef>
              <a:buClr>
                <a:srgbClr val="C00000"/>
              </a:buClr>
              <a:buFont typeface="Arial"/>
              <a:buChar char="•"/>
              <a:tabLst>
                <a:tab pos="299085" algn="l"/>
              </a:tabLst>
            </a:pPr>
            <a:r>
              <a:rPr dirty="0"/>
              <a:t>Other</a:t>
            </a:r>
            <a:r>
              <a:rPr spc="-30" dirty="0"/>
              <a:t> </a:t>
            </a:r>
            <a:r>
              <a:rPr dirty="0"/>
              <a:t>models</a:t>
            </a:r>
            <a:r>
              <a:rPr spc="-25" dirty="0"/>
              <a:t> </a:t>
            </a:r>
            <a:r>
              <a:rPr dirty="0"/>
              <a:t>can</a:t>
            </a:r>
            <a:r>
              <a:rPr spc="-45" dirty="0"/>
              <a:t> </a:t>
            </a:r>
            <a:r>
              <a:rPr dirty="0"/>
              <a:t>be</a:t>
            </a:r>
            <a:r>
              <a:rPr spc="-15" dirty="0"/>
              <a:t> </a:t>
            </a:r>
            <a:r>
              <a:rPr dirty="0"/>
              <a:t>also</a:t>
            </a:r>
            <a:r>
              <a:rPr spc="-60" dirty="0"/>
              <a:t> </a:t>
            </a:r>
            <a:r>
              <a:rPr dirty="0"/>
              <a:t>tested</a:t>
            </a:r>
            <a:r>
              <a:rPr spc="-15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dirty="0"/>
              <a:t>future</a:t>
            </a:r>
            <a:r>
              <a:rPr spc="-5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dirty="0"/>
              <a:t>model</a:t>
            </a:r>
            <a:r>
              <a:rPr spc="-30" dirty="0"/>
              <a:t> </a:t>
            </a:r>
            <a:r>
              <a:rPr dirty="0"/>
              <a:t>comparison</a:t>
            </a:r>
            <a:r>
              <a:rPr spc="-70" dirty="0"/>
              <a:t> </a:t>
            </a:r>
            <a:r>
              <a:rPr spc="-10" dirty="0"/>
              <a:t>study.</a:t>
            </a:r>
          </a:p>
          <a:p>
            <a:pPr>
              <a:lnSpc>
                <a:spcPct val="100000"/>
              </a:lnSpc>
            </a:pPr>
            <a:endParaRPr spc="-10" dirty="0"/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9953" y="1185728"/>
            <a:ext cx="8656955" cy="185610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305"/>
              </a:spcBef>
              <a:buClr>
                <a:srgbClr val="C00000"/>
              </a:buClr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latin typeface="Corbel"/>
                <a:cs typeface="Corbel"/>
              </a:rPr>
              <a:t>Infectious</a:t>
            </a:r>
            <a:r>
              <a:rPr sz="2000" spc="-4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diseases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such</a:t>
            </a:r>
            <a:r>
              <a:rPr sz="2000" spc="-3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as</a:t>
            </a:r>
            <a:r>
              <a:rPr sz="2000" spc="-4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malaria</a:t>
            </a:r>
            <a:r>
              <a:rPr sz="2000" spc="-5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&amp;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dengue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are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caused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by</a:t>
            </a:r>
            <a:r>
              <a:rPr sz="2000" spc="-3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parasites</a:t>
            </a:r>
            <a:r>
              <a:rPr sz="2000" spc="-5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like</a:t>
            </a:r>
            <a:r>
              <a:rPr sz="2000" spc="-3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viruses</a:t>
            </a:r>
            <a:endParaRPr sz="2000">
              <a:latin typeface="Corbel"/>
              <a:cs typeface="Corbel"/>
            </a:endParaRP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latin typeface="Corbel"/>
                <a:cs typeface="Corbel"/>
              </a:rPr>
              <a:t>Body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cells</a:t>
            </a:r>
            <a:r>
              <a:rPr sz="2000" spc="-3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infected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with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parasites</a:t>
            </a:r>
            <a:r>
              <a:rPr sz="2000" spc="-4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called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–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Parasitized</a:t>
            </a:r>
            <a:r>
              <a:rPr sz="2000" spc="-4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cells</a:t>
            </a:r>
            <a:endParaRPr sz="2000">
              <a:latin typeface="Corbel"/>
              <a:cs typeface="Corbel"/>
            </a:endParaRP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latin typeface="Corbel"/>
                <a:cs typeface="Corbel"/>
              </a:rPr>
              <a:t>Cells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that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are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not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infected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called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–</a:t>
            </a:r>
            <a:r>
              <a:rPr sz="2000" spc="-8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Uninfected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cells</a:t>
            </a:r>
            <a:endParaRPr sz="2000">
              <a:latin typeface="Corbel"/>
              <a:cs typeface="Corbel"/>
            </a:endParaRPr>
          </a:p>
          <a:p>
            <a:pPr marL="299085" indent="-286385">
              <a:lnSpc>
                <a:spcPct val="100000"/>
              </a:lnSpc>
              <a:spcBef>
                <a:spcPts val="1205"/>
              </a:spcBef>
              <a:buClr>
                <a:srgbClr val="C00000"/>
              </a:buClr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latin typeface="Corbel"/>
                <a:cs typeface="Corbel"/>
              </a:rPr>
              <a:t>These</a:t>
            </a:r>
            <a:r>
              <a:rPr sz="2000" spc="-3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cell</a:t>
            </a:r>
            <a:r>
              <a:rPr sz="2000" spc="-4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images</a:t>
            </a:r>
            <a:r>
              <a:rPr sz="2000" spc="-3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can</a:t>
            </a:r>
            <a:r>
              <a:rPr sz="2000" spc="-5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be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captured</a:t>
            </a:r>
            <a:r>
              <a:rPr sz="2000" spc="-4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using</a:t>
            </a:r>
            <a:r>
              <a:rPr sz="2000" spc="-4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microscopes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0642" y="4251705"/>
            <a:ext cx="6477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9390" marR="5080" indent="-14573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orbel"/>
                <a:cs typeface="Corbel"/>
              </a:rPr>
              <a:t>“</a:t>
            </a:r>
            <a:r>
              <a:rPr sz="2400" b="1" spc="-12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orbel"/>
                <a:cs typeface="Corbel"/>
              </a:rPr>
              <a:t>Can</a:t>
            </a:r>
            <a:r>
              <a:rPr sz="2400" b="1" spc="-2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orbel"/>
                <a:cs typeface="Corbel"/>
              </a:rPr>
              <a:t>we</a:t>
            </a:r>
            <a:r>
              <a:rPr sz="2400" b="1" spc="-3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orbel"/>
                <a:cs typeface="Corbel"/>
              </a:rPr>
              <a:t>predict</a:t>
            </a:r>
            <a:r>
              <a:rPr sz="2400" b="1" spc="-3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orbel"/>
                <a:cs typeface="Corbel"/>
              </a:rPr>
              <a:t>the</a:t>
            </a:r>
            <a:r>
              <a:rPr sz="2400" b="1" spc="-3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orbel"/>
                <a:cs typeface="Corbel"/>
              </a:rPr>
              <a:t>infected</a:t>
            </a:r>
            <a:r>
              <a:rPr sz="2400" b="1" spc="-4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orbel"/>
                <a:cs typeface="Corbel"/>
              </a:rPr>
              <a:t>and</a:t>
            </a:r>
            <a:r>
              <a:rPr sz="2400" b="1" spc="-2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orbel"/>
                <a:cs typeface="Corbel"/>
              </a:rPr>
              <a:t>uninfected</a:t>
            </a:r>
            <a:r>
              <a:rPr sz="2400" b="1" spc="-2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orbel"/>
                <a:cs typeface="Corbel"/>
              </a:rPr>
              <a:t>cells </a:t>
            </a:r>
            <a:r>
              <a:rPr sz="2400" b="1" dirty="0">
                <a:solidFill>
                  <a:srgbClr val="C00000"/>
                </a:solidFill>
                <a:latin typeface="Corbel"/>
                <a:cs typeface="Corbel"/>
              </a:rPr>
              <a:t>from</a:t>
            </a:r>
            <a:r>
              <a:rPr sz="2400" b="1" spc="-8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orbel"/>
                <a:cs typeface="Corbel"/>
              </a:rPr>
              <a:t>microscopic</a:t>
            </a:r>
            <a:r>
              <a:rPr sz="2400" b="1" spc="-55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orbel"/>
                <a:cs typeface="Corbel"/>
              </a:rPr>
              <a:t>images?”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92679"/>
            <a:ext cx="12192000" cy="2147570"/>
          </a:xfrm>
          <a:custGeom>
            <a:avLst/>
            <a:gdLst/>
            <a:ahLst/>
            <a:cxnLst/>
            <a:rect l="l" t="t" r="r" b="b"/>
            <a:pathLst>
              <a:path w="12192000" h="2147570">
                <a:moveTo>
                  <a:pt x="12192000" y="0"/>
                </a:moveTo>
                <a:lnTo>
                  <a:pt x="0" y="0"/>
                </a:lnTo>
                <a:lnTo>
                  <a:pt x="0" y="2147316"/>
                </a:lnTo>
                <a:lnTo>
                  <a:pt x="12192000" y="2147316"/>
                </a:lnTo>
                <a:lnTo>
                  <a:pt x="1219200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69747"/>
            <a:ext cx="12192000" cy="645160"/>
          </a:xfrm>
          <a:custGeom>
            <a:avLst/>
            <a:gdLst/>
            <a:ahLst/>
            <a:cxnLst/>
            <a:rect l="l" t="t" r="r" b="b"/>
            <a:pathLst>
              <a:path w="12192000" h="645160">
                <a:moveTo>
                  <a:pt x="12192000" y="0"/>
                </a:moveTo>
                <a:lnTo>
                  <a:pt x="0" y="0"/>
                </a:lnTo>
                <a:lnTo>
                  <a:pt x="0" y="644651"/>
                </a:lnTo>
                <a:lnTo>
                  <a:pt x="12192000" y="644651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Goals</a:t>
            </a:r>
            <a:r>
              <a:rPr spc="-4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spc="-10" dirty="0"/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9953" y="2361621"/>
            <a:ext cx="6104890" cy="185610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305"/>
              </a:spcBef>
              <a:buClr>
                <a:srgbClr val="C00000"/>
              </a:buClr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latin typeface="Corbel"/>
                <a:cs typeface="Corbel"/>
              </a:rPr>
              <a:t>Labelling</a:t>
            </a:r>
            <a:r>
              <a:rPr sz="2000" spc="-4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the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two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classes</a:t>
            </a:r>
            <a:r>
              <a:rPr sz="2000" spc="-3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of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images</a:t>
            </a:r>
            <a:endParaRPr sz="2000">
              <a:latin typeface="Corbel"/>
              <a:cs typeface="Corbel"/>
            </a:endParaRP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latin typeface="Corbel"/>
                <a:cs typeface="Corbel"/>
              </a:rPr>
              <a:t>Extracting</a:t>
            </a:r>
            <a:r>
              <a:rPr sz="2000" spc="-4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the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features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using</a:t>
            </a:r>
            <a:r>
              <a:rPr sz="2000" spc="-4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image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processing</a:t>
            </a:r>
            <a:endParaRPr sz="2000">
              <a:latin typeface="Corbel"/>
              <a:cs typeface="Corbel"/>
            </a:endParaRP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  <a:buFont typeface="Arial"/>
              <a:buChar char="•"/>
              <a:tabLst>
                <a:tab pos="299085" algn="l"/>
              </a:tabLst>
            </a:pPr>
            <a:r>
              <a:rPr sz="2000" spc="-10" dirty="0">
                <a:latin typeface="Corbel"/>
                <a:cs typeface="Corbel"/>
              </a:rPr>
              <a:t>Training</a:t>
            </a:r>
            <a:r>
              <a:rPr sz="2000" spc="-5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the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images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on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</a:t>
            </a:r>
            <a:r>
              <a:rPr sz="2000" spc="-4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suitable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neural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network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model</a:t>
            </a:r>
            <a:endParaRPr sz="2000">
              <a:latin typeface="Corbel"/>
              <a:cs typeface="Corbel"/>
            </a:endParaRPr>
          </a:p>
          <a:p>
            <a:pPr marL="299085" indent="-286385">
              <a:lnSpc>
                <a:spcPct val="100000"/>
              </a:lnSpc>
              <a:spcBef>
                <a:spcPts val="1205"/>
              </a:spcBef>
              <a:buClr>
                <a:srgbClr val="C00000"/>
              </a:buClr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latin typeface="Corbel"/>
                <a:cs typeface="Corbel"/>
              </a:rPr>
              <a:t>Predicting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the</a:t>
            </a:r>
            <a:r>
              <a:rPr sz="2000" spc="-4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test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images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using</a:t>
            </a:r>
            <a:r>
              <a:rPr sz="2000" spc="-4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the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final</a:t>
            </a:r>
            <a:r>
              <a:rPr sz="2000" spc="-5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model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38231" y="4506467"/>
            <a:ext cx="0" cy="596265"/>
          </a:xfrm>
          <a:custGeom>
            <a:avLst/>
            <a:gdLst/>
            <a:ahLst/>
            <a:cxnLst/>
            <a:rect l="l" t="t" r="r" b="b"/>
            <a:pathLst>
              <a:path h="596264">
                <a:moveTo>
                  <a:pt x="0" y="0"/>
                </a:moveTo>
                <a:lnTo>
                  <a:pt x="0" y="595883"/>
                </a:lnTo>
              </a:path>
            </a:pathLst>
          </a:custGeom>
          <a:ln w="762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74380" y="4539996"/>
            <a:ext cx="1864360" cy="0"/>
          </a:xfrm>
          <a:custGeom>
            <a:avLst/>
            <a:gdLst/>
            <a:ahLst/>
            <a:cxnLst/>
            <a:rect l="l" t="t" r="r" b="b"/>
            <a:pathLst>
              <a:path w="1864359">
                <a:moveTo>
                  <a:pt x="0" y="0"/>
                </a:moveTo>
                <a:lnTo>
                  <a:pt x="1863852" y="0"/>
                </a:lnTo>
              </a:path>
            </a:pathLst>
          </a:custGeom>
          <a:ln w="762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47032" y="4539996"/>
            <a:ext cx="2009139" cy="0"/>
          </a:xfrm>
          <a:custGeom>
            <a:avLst/>
            <a:gdLst/>
            <a:ahLst/>
            <a:cxnLst/>
            <a:rect l="l" t="t" r="r" b="b"/>
            <a:pathLst>
              <a:path w="2009139">
                <a:moveTo>
                  <a:pt x="0" y="0"/>
                </a:moveTo>
                <a:lnTo>
                  <a:pt x="2008631" y="0"/>
                </a:lnTo>
              </a:path>
            </a:pathLst>
          </a:custGeom>
          <a:ln w="762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82084" y="3886200"/>
            <a:ext cx="0" cy="652780"/>
          </a:xfrm>
          <a:custGeom>
            <a:avLst/>
            <a:gdLst/>
            <a:ahLst/>
            <a:cxnLst/>
            <a:rect l="l" t="t" r="r" b="b"/>
            <a:pathLst>
              <a:path h="652779">
                <a:moveTo>
                  <a:pt x="0" y="0"/>
                </a:moveTo>
                <a:lnTo>
                  <a:pt x="0" y="652780"/>
                </a:lnTo>
              </a:path>
            </a:pathLst>
          </a:custGeom>
          <a:ln w="762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82084" y="2016251"/>
            <a:ext cx="0" cy="654050"/>
          </a:xfrm>
          <a:custGeom>
            <a:avLst/>
            <a:gdLst/>
            <a:ahLst/>
            <a:cxnLst/>
            <a:rect l="l" t="t" r="r" b="b"/>
            <a:pathLst>
              <a:path h="654050">
                <a:moveTo>
                  <a:pt x="0" y="0"/>
                </a:moveTo>
                <a:lnTo>
                  <a:pt x="0" y="653796"/>
                </a:lnTo>
              </a:path>
            </a:pathLst>
          </a:custGeom>
          <a:ln w="762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50820" y="2049779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>
                <a:moveTo>
                  <a:pt x="0" y="0"/>
                </a:moveTo>
                <a:lnTo>
                  <a:pt x="1732152" y="0"/>
                </a:lnTo>
              </a:path>
            </a:pathLst>
          </a:custGeom>
          <a:ln w="762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0811" y="2049779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291" y="0"/>
                </a:lnTo>
              </a:path>
            </a:pathLst>
          </a:custGeom>
          <a:ln w="762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69747"/>
            <a:ext cx="12192000" cy="645160"/>
          </a:xfrm>
          <a:custGeom>
            <a:avLst/>
            <a:gdLst/>
            <a:ahLst/>
            <a:cxnLst/>
            <a:rect l="l" t="t" r="r" b="b"/>
            <a:pathLst>
              <a:path w="12192000" h="645160">
                <a:moveTo>
                  <a:pt x="12192000" y="0"/>
                </a:moveTo>
                <a:lnTo>
                  <a:pt x="0" y="0"/>
                </a:lnTo>
                <a:lnTo>
                  <a:pt x="0" y="644651"/>
                </a:lnTo>
                <a:lnTo>
                  <a:pt x="12192000" y="644651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</a:t>
            </a:r>
            <a:r>
              <a:rPr spc="-35" dirty="0"/>
              <a:t> </a:t>
            </a:r>
            <a:r>
              <a:rPr spc="-10" dirty="0"/>
              <a:t>wrangling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32103" y="1453896"/>
            <a:ext cx="1918970" cy="1216660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5524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sz="1800">
              <a:latin typeface="Times New Roman"/>
              <a:cs typeface="Times New Roman"/>
            </a:endParaRPr>
          </a:p>
          <a:p>
            <a:pPr marL="459740" marR="182880" indent="-26733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Setting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path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images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3215" y="2670048"/>
            <a:ext cx="1918970" cy="1216660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558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40"/>
              </a:spcBef>
            </a:pPr>
            <a:endParaRPr sz="1800">
              <a:latin typeface="Times New Roman"/>
              <a:cs typeface="Times New Roman"/>
            </a:endParaRPr>
          </a:p>
          <a:p>
            <a:pPr marL="617855" marR="338455" indent="-27305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Labelling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images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55664" y="3886200"/>
            <a:ext cx="1918970" cy="1216660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182245" rIns="0" bIns="0" rtlCol="0">
            <a:spAutoFit/>
          </a:bodyPr>
          <a:lstStyle/>
          <a:p>
            <a:pPr marL="311150" marR="303530" algn="ctr">
              <a:lnSpc>
                <a:spcPct val="100000"/>
              </a:lnSpc>
              <a:spcBef>
                <a:spcPts val="1435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Converting</a:t>
            </a:r>
            <a:r>
              <a:rPr sz="18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series</a:t>
            </a:r>
            <a:r>
              <a:rPr sz="18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DataFrame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351264" y="5102352"/>
            <a:ext cx="1918970" cy="1216660"/>
          </a:xfrm>
          <a:custGeom>
            <a:avLst/>
            <a:gdLst/>
            <a:ahLst/>
            <a:cxnLst/>
            <a:rect l="l" t="t" r="r" b="b"/>
            <a:pathLst>
              <a:path w="1918970" h="1216660">
                <a:moveTo>
                  <a:pt x="1918716" y="0"/>
                </a:moveTo>
                <a:lnTo>
                  <a:pt x="0" y="0"/>
                </a:lnTo>
                <a:lnTo>
                  <a:pt x="0" y="1216152"/>
                </a:lnTo>
                <a:lnTo>
                  <a:pt x="1918716" y="1216152"/>
                </a:lnTo>
                <a:lnTo>
                  <a:pt x="191871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688448" y="5409996"/>
            <a:ext cx="12458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Shuffling</a:t>
            </a:r>
            <a:r>
              <a:rPr sz="18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endParaRPr sz="1800">
              <a:latin typeface="Corbel"/>
              <a:cs typeface="Corbel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DataFrame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269980" y="5704332"/>
            <a:ext cx="922655" cy="6985"/>
          </a:xfrm>
          <a:custGeom>
            <a:avLst/>
            <a:gdLst/>
            <a:ahLst/>
            <a:cxnLst/>
            <a:rect l="l" t="t" r="r" b="b"/>
            <a:pathLst>
              <a:path w="922654" h="6985">
                <a:moveTo>
                  <a:pt x="0" y="6807"/>
                </a:moveTo>
                <a:lnTo>
                  <a:pt x="922527" y="0"/>
                </a:lnTo>
              </a:path>
            </a:pathLst>
          </a:custGeom>
          <a:ln w="761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6492" y="1898904"/>
            <a:ext cx="326390" cy="326390"/>
          </a:xfrm>
          <a:custGeom>
            <a:avLst/>
            <a:gdLst/>
            <a:ahLst/>
            <a:cxnLst/>
            <a:rect l="l" t="t" r="r" b="b"/>
            <a:pathLst>
              <a:path w="326390" h="326389">
                <a:moveTo>
                  <a:pt x="163068" y="0"/>
                </a:moveTo>
                <a:lnTo>
                  <a:pt x="119719" y="5826"/>
                </a:lnTo>
                <a:lnTo>
                  <a:pt x="80766" y="22267"/>
                </a:lnTo>
                <a:lnTo>
                  <a:pt x="47763" y="47767"/>
                </a:lnTo>
                <a:lnTo>
                  <a:pt x="22264" y="80772"/>
                </a:lnTo>
                <a:lnTo>
                  <a:pt x="5825" y="119723"/>
                </a:lnTo>
                <a:lnTo>
                  <a:pt x="0" y="163068"/>
                </a:lnTo>
                <a:lnTo>
                  <a:pt x="5825" y="206412"/>
                </a:lnTo>
                <a:lnTo>
                  <a:pt x="22264" y="245363"/>
                </a:lnTo>
                <a:lnTo>
                  <a:pt x="47763" y="278368"/>
                </a:lnTo>
                <a:lnTo>
                  <a:pt x="80766" y="303868"/>
                </a:lnTo>
                <a:lnTo>
                  <a:pt x="119719" y="320309"/>
                </a:lnTo>
                <a:lnTo>
                  <a:pt x="163068" y="326136"/>
                </a:lnTo>
                <a:lnTo>
                  <a:pt x="206416" y="320309"/>
                </a:lnTo>
                <a:lnTo>
                  <a:pt x="245369" y="303868"/>
                </a:lnTo>
                <a:lnTo>
                  <a:pt x="278372" y="278368"/>
                </a:lnTo>
                <a:lnTo>
                  <a:pt x="303871" y="245363"/>
                </a:lnTo>
                <a:lnTo>
                  <a:pt x="320310" y="206412"/>
                </a:lnTo>
                <a:lnTo>
                  <a:pt x="326136" y="163068"/>
                </a:lnTo>
                <a:lnTo>
                  <a:pt x="320310" y="119723"/>
                </a:lnTo>
                <a:lnTo>
                  <a:pt x="303871" y="80772"/>
                </a:lnTo>
                <a:lnTo>
                  <a:pt x="278372" y="47767"/>
                </a:lnTo>
                <a:lnTo>
                  <a:pt x="245369" y="22267"/>
                </a:lnTo>
                <a:lnTo>
                  <a:pt x="206416" y="5826"/>
                </a:lnTo>
                <a:lnTo>
                  <a:pt x="16306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Exploratory</a:t>
            </a:r>
            <a:r>
              <a:rPr spc="-145" dirty="0"/>
              <a:t> </a:t>
            </a:r>
            <a:r>
              <a:rPr dirty="0"/>
              <a:t>Data</a:t>
            </a:r>
            <a:r>
              <a:rPr spc="-170" dirty="0"/>
              <a:t> </a:t>
            </a:r>
            <a:r>
              <a:rPr spc="-10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027" y="1708404"/>
            <a:ext cx="1885188" cy="20010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86100" y="1708404"/>
            <a:ext cx="2135124" cy="20010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01748" y="1201673"/>
            <a:ext cx="19361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rbel"/>
                <a:cs typeface="Corbel"/>
              </a:rPr>
              <a:t>Image</a:t>
            </a:r>
            <a:r>
              <a:rPr sz="1800" b="1" spc="-40" dirty="0">
                <a:latin typeface="Corbel"/>
                <a:cs typeface="Corbel"/>
              </a:rPr>
              <a:t> </a:t>
            </a:r>
            <a:r>
              <a:rPr sz="1800" b="1" spc="-10" dirty="0">
                <a:latin typeface="Corbel"/>
                <a:cs typeface="Corbel"/>
              </a:rPr>
              <a:t>visualization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6719" y="3863797"/>
            <a:ext cx="1439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Parasitized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spc="-20" dirty="0">
                <a:latin typeface="Corbel"/>
                <a:cs typeface="Corbel"/>
              </a:rPr>
              <a:t>cell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89452" y="3837558"/>
            <a:ext cx="1443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Uninfected</a:t>
            </a:r>
            <a:r>
              <a:rPr sz="1800" spc="-65" dirty="0">
                <a:latin typeface="Corbel"/>
                <a:cs typeface="Corbel"/>
              </a:rPr>
              <a:t> </a:t>
            </a:r>
            <a:r>
              <a:rPr sz="1800" spc="-20" dirty="0">
                <a:latin typeface="Corbel"/>
                <a:cs typeface="Corbel"/>
              </a:rPr>
              <a:t>cell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06567" y="4020311"/>
            <a:ext cx="6633972" cy="267004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85215" y="4705456"/>
            <a:ext cx="2254250" cy="125984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b="1" dirty="0">
                <a:latin typeface="Corbel"/>
                <a:cs typeface="Corbel"/>
              </a:rPr>
              <a:t>Image</a:t>
            </a:r>
            <a:r>
              <a:rPr sz="1800" b="1" spc="-25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classes</a:t>
            </a:r>
            <a:r>
              <a:rPr sz="1800" b="1" spc="-40" dirty="0">
                <a:latin typeface="Corbel"/>
                <a:cs typeface="Corbel"/>
              </a:rPr>
              <a:t> </a:t>
            </a:r>
            <a:r>
              <a:rPr sz="1800" b="1" spc="-10" dirty="0">
                <a:latin typeface="Corbel"/>
                <a:cs typeface="Corbel"/>
              </a:rPr>
              <a:t>(binary):</a:t>
            </a:r>
            <a:endParaRPr sz="1800">
              <a:latin typeface="Corbel"/>
              <a:cs typeface="Corbel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lr>
                <a:srgbClr val="C00000"/>
              </a:buClr>
              <a:buChar char="•"/>
              <a:tabLst>
                <a:tab pos="299085" algn="l"/>
              </a:tabLst>
            </a:pPr>
            <a:r>
              <a:rPr sz="1800" dirty="0">
                <a:latin typeface="Arial"/>
                <a:cs typeface="Arial"/>
              </a:rPr>
              <a:t>0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Corbel"/>
                <a:cs typeface="Corbel"/>
              </a:rPr>
              <a:t>–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Parasitized</a:t>
            </a:r>
            <a:endParaRPr sz="1800">
              <a:latin typeface="Corbel"/>
              <a:cs typeface="Corbel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lr>
                <a:srgbClr val="C00000"/>
              </a:buClr>
              <a:buChar char="•"/>
              <a:tabLst>
                <a:tab pos="299085" algn="l"/>
              </a:tabLst>
            </a:pPr>
            <a:r>
              <a:rPr sz="1800" dirty="0">
                <a:latin typeface="Arial"/>
                <a:cs typeface="Arial"/>
              </a:rPr>
              <a:t>1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Corbel"/>
                <a:cs typeface="Corbel"/>
              </a:rPr>
              <a:t>-</a:t>
            </a:r>
            <a:r>
              <a:rPr sz="1800" spc="-7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Uninfected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37403" y="1522450"/>
            <a:ext cx="5679440" cy="94106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300"/>
              </a:spcBef>
              <a:buClr>
                <a:srgbClr val="C00000"/>
              </a:buClr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latin typeface="Corbel"/>
                <a:cs typeface="Corbel"/>
              </a:rPr>
              <a:t>Images</a:t>
            </a:r>
            <a:r>
              <a:rPr sz="2000" spc="-3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were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labelled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with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two</a:t>
            </a:r>
            <a:r>
              <a:rPr sz="2000" spc="-3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classes</a:t>
            </a:r>
            <a:endParaRPr sz="2000">
              <a:latin typeface="Corbel"/>
              <a:cs typeface="Corbel"/>
            </a:endParaRPr>
          </a:p>
          <a:p>
            <a:pPr marL="299085" indent="-286385">
              <a:lnSpc>
                <a:spcPct val="100000"/>
              </a:lnSpc>
              <a:spcBef>
                <a:spcPts val="1205"/>
              </a:spcBef>
              <a:buClr>
                <a:srgbClr val="C00000"/>
              </a:buClr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latin typeface="Corbel"/>
                <a:cs typeface="Corbel"/>
              </a:rPr>
              <a:t>Labelled</a:t>
            </a:r>
            <a:r>
              <a:rPr sz="2000" spc="-4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images</a:t>
            </a:r>
            <a:r>
              <a:rPr sz="2000" spc="-4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verified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by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matplotlib</a:t>
            </a:r>
            <a:r>
              <a:rPr sz="2000" spc="-4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visualization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Extracting</a:t>
            </a:r>
            <a:r>
              <a:rPr spc="-15" dirty="0"/>
              <a:t> </a:t>
            </a:r>
            <a:r>
              <a:rPr dirty="0"/>
              <a:t>image</a:t>
            </a:r>
            <a:r>
              <a:rPr spc="-20" dirty="0"/>
              <a:t> </a:t>
            </a:r>
            <a:r>
              <a:rPr spc="-10" dirty="0"/>
              <a:t>features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831" y="1755648"/>
            <a:ext cx="4151376" cy="20299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37842" y="1201673"/>
            <a:ext cx="2174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rbel"/>
                <a:cs typeface="Corbel"/>
              </a:rPr>
              <a:t>Image</a:t>
            </a:r>
            <a:r>
              <a:rPr sz="1800" b="1" spc="-15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edge</a:t>
            </a:r>
            <a:r>
              <a:rPr sz="1800" b="1" spc="-15" dirty="0">
                <a:latin typeface="Corbel"/>
                <a:cs typeface="Corbel"/>
              </a:rPr>
              <a:t> </a:t>
            </a:r>
            <a:r>
              <a:rPr sz="1800" b="1" spc="-10" dirty="0">
                <a:latin typeface="Corbel"/>
                <a:cs typeface="Corbel"/>
              </a:rPr>
              <a:t>detection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6315" y="1755648"/>
            <a:ext cx="6099047" cy="20299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640573" y="1201673"/>
            <a:ext cx="1950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rbel"/>
                <a:cs typeface="Corbel"/>
              </a:rPr>
              <a:t>Image</a:t>
            </a:r>
            <a:r>
              <a:rPr sz="1800" b="1" spc="-40" dirty="0">
                <a:latin typeface="Corbel"/>
                <a:cs typeface="Corbel"/>
              </a:rPr>
              <a:t> </a:t>
            </a:r>
            <a:r>
              <a:rPr sz="1800" b="1" spc="-10" dirty="0">
                <a:latin typeface="Corbel"/>
                <a:cs typeface="Corbel"/>
              </a:rPr>
              <a:t>thresholding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6476" y="4658867"/>
            <a:ext cx="6099048" cy="202996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119242" y="4204207"/>
            <a:ext cx="16821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rbel"/>
                <a:cs typeface="Corbel"/>
              </a:rPr>
              <a:t>Finding</a:t>
            </a:r>
            <a:r>
              <a:rPr sz="1800" b="1" spc="-50" dirty="0">
                <a:latin typeface="Corbel"/>
                <a:cs typeface="Corbel"/>
              </a:rPr>
              <a:t> </a:t>
            </a:r>
            <a:r>
              <a:rPr sz="1800" b="1" spc="-10" dirty="0">
                <a:latin typeface="Corbel"/>
                <a:cs typeface="Corbel"/>
              </a:rPr>
              <a:t>contours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Applying</a:t>
            </a:r>
            <a:r>
              <a:rPr spc="-5" dirty="0"/>
              <a:t> </a:t>
            </a:r>
            <a:r>
              <a:rPr dirty="0"/>
              <a:t>features</a:t>
            </a:r>
            <a:r>
              <a:rPr spc="-2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dataset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7988" y="1511808"/>
            <a:ext cx="9336023" cy="19171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7988" y="4442459"/>
            <a:ext cx="9336023" cy="18059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23509" y="1087373"/>
            <a:ext cx="1474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rbel"/>
                <a:cs typeface="Corbel"/>
              </a:rPr>
              <a:t>Parasitized</a:t>
            </a:r>
            <a:r>
              <a:rPr sz="1800" b="1" spc="-70" dirty="0">
                <a:latin typeface="Corbel"/>
                <a:cs typeface="Corbel"/>
              </a:rPr>
              <a:t> </a:t>
            </a:r>
            <a:r>
              <a:rPr sz="1800" b="1" spc="-25" dirty="0">
                <a:latin typeface="Corbel"/>
                <a:cs typeface="Corbel"/>
              </a:rPr>
              <a:t>set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3509" y="4045153"/>
            <a:ext cx="14693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rbel"/>
                <a:cs typeface="Corbel"/>
              </a:rPr>
              <a:t>Uninfected</a:t>
            </a:r>
            <a:r>
              <a:rPr sz="1800" b="1" spc="-55" dirty="0">
                <a:latin typeface="Corbel"/>
                <a:cs typeface="Corbel"/>
              </a:rPr>
              <a:t> </a:t>
            </a:r>
            <a:r>
              <a:rPr sz="1800" b="1" spc="-25" dirty="0">
                <a:latin typeface="Corbel"/>
                <a:cs typeface="Corbel"/>
              </a:rPr>
              <a:t>set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Preprocessing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7467" y="1592580"/>
            <a:ext cx="9781032" cy="17388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06771" y="1087373"/>
            <a:ext cx="2099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rbel"/>
                <a:cs typeface="Corbel"/>
              </a:rPr>
              <a:t>Image</a:t>
            </a:r>
            <a:r>
              <a:rPr sz="1800" b="1" spc="-40" dirty="0">
                <a:latin typeface="Corbel"/>
                <a:cs typeface="Corbel"/>
              </a:rPr>
              <a:t> </a:t>
            </a:r>
            <a:r>
              <a:rPr sz="1800" b="1" spc="-10" dirty="0">
                <a:latin typeface="Corbel"/>
                <a:cs typeface="Corbel"/>
              </a:rPr>
              <a:t>augmentation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96996" y="3485388"/>
            <a:ext cx="5143500" cy="323596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1276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5"/>
              </a:spcBef>
            </a:pPr>
            <a:r>
              <a:rPr sz="1800" b="1" spc="-10" dirty="0">
                <a:latin typeface="Corbel"/>
                <a:cs typeface="Corbel"/>
              </a:rPr>
              <a:t>Generator</a:t>
            </a:r>
            <a:r>
              <a:rPr sz="1800" b="1" spc="-30" dirty="0">
                <a:latin typeface="Corbel"/>
                <a:cs typeface="Corbel"/>
              </a:rPr>
              <a:t> </a:t>
            </a:r>
            <a:r>
              <a:rPr sz="1800" b="1" spc="-10" dirty="0">
                <a:latin typeface="Corbel"/>
                <a:cs typeface="Corbel"/>
              </a:rPr>
              <a:t>Structure:</a:t>
            </a:r>
            <a:endParaRPr sz="1800">
              <a:latin typeface="Corbel"/>
              <a:cs typeface="Corbel"/>
            </a:endParaRPr>
          </a:p>
          <a:p>
            <a:pPr marL="377190" indent="-286385">
              <a:lnSpc>
                <a:spcPct val="100000"/>
              </a:lnSpc>
              <a:spcBef>
                <a:spcPts val="1080"/>
              </a:spcBef>
              <a:buClr>
                <a:srgbClr val="C00000"/>
              </a:buClr>
              <a:buFont typeface="Arial"/>
              <a:buChar char="•"/>
              <a:tabLst>
                <a:tab pos="377190" algn="l"/>
              </a:tabLst>
            </a:pPr>
            <a:r>
              <a:rPr sz="1800" dirty="0">
                <a:latin typeface="Corbel"/>
                <a:cs typeface="Corbel"/>
              </a:rPr>
              <a:t>Keras</a:t>
            </a:r>
            <a:r>
              <a:rPr sz="1800" spc="-4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Image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Data</a:t>
            </a:r>
            <a:r>
              <a:rPr sz="1800" spc="-8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Generator</a:t>
            </a:r>
            <a:endParaRPr sz="1800">
              <a:latin typeface="Corbel"/>
              <a:cs typeface="Corbel"/>
            </a:endParaRPr>
          </a:p>
          <a:p>
            <a:pPr marL="377190" indent="-286385">
              <a:lnSpc>
                <a:spcPct val="100000"/>
              </a:lnSpc>
              <a:spcBef>
                <a:spcPts val="1080"/>
              </a:spcBef>
              <a:buClr>
                <a:srgbClr val="C00000"/>
              </a:buClr>
              <a:buFont typeface="Arial"/>
              <a:buChar char="•"/>
              <a:tabLst>
                <a:tab pos="377190" algn="l"/>
              </a:tabLst>
            </a:pPr>
            <a:r>
              <a:rPr sz="1800" dirty="0">
                <a:latin typeface="Corbel"/>
                <a:cs typeface="Corbel"/>
              </a:rPr>
              <a:t>Parameters</a:t>
            </a:r>
            <a:r>
              <a:rPr sz="1800" spc="-4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used:</a:t>
            </a:r>
            <a:endParaRPr sz="1800">
              <a:latin typeface="Corbel"/>
              <a:cs typeface="Corbel"/>
            </a:endParaRPr>
          </a:p>
          <a:p>
            <a:pPr marL="834390" lvl="1" indent="-286385">
              <a:lnSpc>
                <a:spcPct val="100000"/>
              </a:lnSpc>
              <a:spcBef>
                <a:spcPts val="1005"/>
              </a:spcBef>
              <a:buClr>
                <a:srgbClr val="C00000"/>
              </a:buClr>
              <a:buFont typeface="Arial"/>
              <a:buChar char="•"/>
              <a:tabLst>
                <a:tab pos="834390" algn="l"/>
              </a:tabLst>
            </a:pPr>
            <a:r>
              <a:rPr sz="1600" spc="-10" dirty="0">
                <a:latin typeface="Corbel"/>
                <a:cs typeface="Corbel"/>
              </a:rPr>
              <a:t>Rotation</a:t>
            </a:r>
            <a:endParaRPr sz="1600">
              <a:latin typeface="Corbel"/>
              <a:cs typeface="Corbel"/>
            </a:endParaRPr>
          </a:p>
          <a:p>
            <a:pPr marL="834390" lvl="1" indent="-286385">
              <a:lnSpc>
                <a:spcPct val="100000"/>
              </a:lnSpc>
              <a:spcBef>
                <a:spcPts val="960"/>
              </a:spcBef>
              <a:buClr>
                <a:srgbClr val="C00000"/>
              </a:buClr>
              <a:buFont typeface="Arial"/>
              <a:buChar char="•"/>
              <a:tabLst>
                <a:tab pos="834390" algn="l"/>
              </a:tabLst>
            </a:pPr>
            <a:r>
              <a:rPr sz="1600" spc="-20" dirty="0">
                <a:latin typeface="Corbel"/>
                <a:cs typeface="Corbel"/>
              </a:rPr>
              <a:t>Zoom</a:t>
            </a:r>
            <a:endParaRPr sz="1600">
              <a:latin typeface="Corbel"/>
              <a:cs typeface="Corbel"/>
            </a:endParaRPr>
          </a:p>
          <a:p>
            <a:pPr marL="834390" lvl="1" indent="-286385">
              <a:lnSpc>
                <a:spcPct val="100000"/>
              </a:lnSpc>
              <a:spcBef>
                <a:spcPts val="965"/>
              </a:spcBef>
              <a:buClr>
                <a:srgbClr val="C00000"/>
              </a:buClr>
              <a:buFont typeface="Arial"/>
              <a:buChar char="•"/>
              <a:tabLst>
                <a:tab pos="834390" algn="l"/>
              </a:tabLst>
            </a:pPr>
            <a:r>
              <a:rPr sz="1600" spc="-10" dirty="0">
                <a:latin typeface="Corbel"/>
                <a:cs typeface="Corbel"/>
              </a:rPr>
              <a:t>Brightness</a:t>
            </a:r>
            <a:endParaRPr sz="1600">
              <a:latin typeface="Corbel"/>
              <a:cs typeface="Corbel"/>
            </a:endParaRPr>
          </a:p>
          <a:p>
            <a:pPr marL="834390" lvl="1" indent="-286385">
              <a:lnSpc>
                <a:spcPct val="100000"/>
              </a:lnSpc>
              <a:spcBef>
                <a:spcPts val="960"/>
              </a:spcBef>
              <a:buClr>
                <a:srgbClr val="C00000"/>
              </a:buClr>
              <a:buFont typeface="Arial"/>
              <a:buChar char="•"/>
              <a:tabLst>
                <a:tab pos="834390" algn="l"/>
              </a:tabLst>
            </a:pPr>
            <a:r>
              <a:rPr sz="1600" dirty="0">
                <a:latin typeface="Corbel"/>
                <a:cs typeface="Corbel"/>
              </a:rPr>
              <a:t>Horizontal</a:t>
            </a:r>
            <a:r>
              <a:rPr sz="1600" spc="-30" dirty="0">
                <a:latin typeface="Corbel"/>
                <a:cs typeface="Corbel"/>
              </a:rPr>
              <a:t> </a:t>
            </a:r>
            <a:r>
              <a:rPr sz="1600" dirty="0">
                <a:latin typeface="Corbel"/>
                <a:cs typeface="Corbel"/>
              </a:rPr>
              <a:t>/</a:t>
            </a:r>
            <a:r>
              <a:rPr sz="1600" spc="-30" dirty="0">
                <a:latin typeface="Corbel"/>
                <a:cs typeface="Corbel"/>
              </a:rPr>
              <a:t> </a:t>
            </a:r>
            <a:r>
              <a:rPr sz="1600" dirty="0">
                <a:latin typeface="Corbel"/>
                <a:cs typeface="Corbel"/>
              </a:rPr>
              <a:t>vertical</a:t>
            </a:r>
            <a:r>
              <a:rPr sz="1600" spc="-15" dirty="0">
                <a:latin typeface="Corbel"/>
                <a:cs typeface="Corbel"/>
              </a:rPr>
              <a:t> </a:t>
            </a:r>
            <a:r>
              <a:rPr sz="1600" spc="-10" dirty="0">
                <a:latin typeface="Corbel"/>
                <a:cs typeface="Corbel"/>
              </a:rPr>
              <a:t>flips</a:t>
            </a:r>
            <a:endParaRPr sz="1600">
              <a:latin typeface="Corbel"/>
              <a:cs typeface="Corbel"/>
            </a:endParaRPr>
          </a:p>
          <a:p>
            <a:pPr marL="834390" lvl="1" indent="-286385">
              <a:lnSpc>
                <a:spcPct val="100000"/>
              </a:lnSpc>
              <a:spcBef>
                <a:spcPts val="960"/>
              </a:spcBef>
              <a:buClr>
                <a:srgbClr val="C00000"/>
              </a:buClr>
              <a:buFont typeface="Arial"/>
              <a:buChar char="•"/>
              <a:tabLst>
                <a:tab pos="834390" algn="l"/>
              </a:tabLst>
            </a:pPr>
            <a:r>
              <a:rPr sz="1600" dirty="0">
                <a:latin typeface="Corbel"/>
                <a:cs typeface="Corbel"/>
              </a:rPr>
              <a:t>Width</a:t>
            </a:r>
            <a:r>
              <a:rPr sz="1600" spc="-15" dirty="0">
                <a:latin typeface="Corbel"/>
                <a:cs typeface="Corbel"/>
              </a:rPr>
              <a:t> </a:t>
            </a:r>
            <a:r>
              <a:rPr sz="1600" dirty="0">
                <a:latin typeface="Corbel"/>
                <a:cs typeface="Corbel"/>
              </a:rPr>
              <a:t>/</a:t>
            </a:r>
            <a:r>
              <a:rPr sz="1600" spc="-35" dirty="0">
                <a:latin typeface="Corbel"/>
                <a:cs typeface="Corbel"/>
              </a:rPr>
              <a:t> </a:t>
            </a:r>
            <a:r>
              <a:rPr sz="1600" dirty="0">
                <a:latin typeface="Corbel"/>
                <a:cs typeface="Corbel"/>
              </a:rPr>
              <a:t>Height</a:t>
            </a:r>
            <a:r>
              <a:rPr sz="1600" spc="-40" dirty="0">
                <a:latin typeface="Corbel"/>
                <a:cs typeface="Corbel"/>
              </a:rPr>
              <a:t> </a:t>
            </a:r>
            <a:r>
              <a:rPr sz="1600" spc="-20" dirty="0">
                <a:latin typeface="Corbel"/>
                <a:cs typeface="Corbel"/>
              </a:rPr>
              <a:t>shift</a:t>
            </a:r>
            <a:endParaRPr sz="1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Modeling</a:t>
            </a:r>
            <a:r>
              <a:rPr spc="-15" dirty="0"/>
              <a:t> </a:t>
            </a:r>
            <a:r>
              <a:rPr dirty="0"/>
              <a:t>-</a:t>
            </a:r>
            <a:r>
              <a:rPr spc="-150" dirty="0"/>
              <a:t> </a:t>
            </a:r>
            <a:r>
              <a:rPr dirty="0"/>
              <a:t>Convolutional Neural</a:t>
            </a:r>
            <a:r>
              <a:rPr spc="-25" dirty="0"/>
              <a:t> </a:t>
            </a:r>
            <a:r>
              <a:rPr dirty="0"/>
              <a:t>Network</a:t>
            </a:r>
            <a:r>
              <a:rPr spc="-35" dirty="0"/>
              <a:t> </a:t>
            </a:r>
            <a:r>
              <a:rPr spc="-10" dirty="0"/>
              <a:t>(CNN)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43559" y="1098296"/>
            <a:ext cx="4001770" cy="5574665"/>
            <a:chOff x="543559" y="1098296"/>
            <a:chExt cx="4001770" cy="55746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588" y="1161050"/>
              <a:ext cx="3747274" cy="54559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9909" y="1104646"/>
              <a:ext cx="3989070" cy="5561965"/>
            </a:xfrm>
            <a:custGeom>
              <a:avLst/>
              <a:gdLst/>
              <a:ahLst/>
              <a:cxnLst/>
              <a:rect l="l" t="t" r="r" b="b"/>
              <a:pathLst>
                <a:path w="3989070" h="5561965">
                  <a:moveTo>
                    <a:pt x="0" y="5561584"/>
                  </a:moveTo>
                  <a:lnTo>
                    <a:pt x="3988816" y="5561584"/>
                  </a:lnTo>
                  <a:lnTo>
                    <a:pt x="3988816" y="0"/>
                  </a:lnTo>
                  <a:lnTo>
                    <a:pt x="0" y="0"/>
                  </a:lnTo>
                  <a:lnTo>
                    <a:pt x="0" y="5561584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4688585" y="1111758"/>
            <a:ext cx="1028700" cy="5549265"/>
          </a:xfrm>
          <a:custGeom>
            <a:avLst/>
            <a:gdLst/>
            <a:ahLst/>
            <a:cxnLst/>
            <a:rect l="l" t="t" r="r" b="b"/>
            <a:pathLst>
              <a:path w="1028700" h="5549265">
                <a:moveTo>
                  <a:pt x="0" y="0"/>
                </a:moveTo>
                <a:lnTo>
                  <a:pt x="75982" y="928"/>
                </a:lnTo>
                <a:lnTo>
                  <a:pt x="148505" y="3627"/>
                </a:lnTo>
                <a:lnTo>
                  <a:pt x="216772" y="7963"/>
                </a:lnTo>
                <a:lnTo>
                  <a:pt x="279988" y="13804"/>
                </a:lnTo>
                <a:lnTo>
                  <a:pt x="337357" y="21017"/>
                </a:lnTo>
                <a:lnTo>
                  <a:pt x="388084" y="29472"/>
                </a:lnTo>
                <a:lnTo>
                  <a:pt x="431372" y="39035"/>
                </a:lnTo>
                <a:lnTo>
                  <a:pt x="492449" y="60956"/>
                </a:lnTo>
                <a:lnTo>
                  <a:pt x="514223" y="85725"/>
                </a:lnTo>
                <a:lnTo>
                  <a:pt x="514223" y="2688716"/>
                </a:lnTo>
                <a:lnTo>
                  <a:pt x="519799" y="2701390"/>
                </a:lnTo>
                <a:lnTo>
                  <a:pt x="562022" y="2724867"/>
                </a:lnTo>
                <a:lnTo>
                  <a:pt x="640373" y="2744969"/>
                </a:lnTo>
                <a:lnTo>
                  <a:pt x="691108" y="2753424"/>
                </a:lnTo>
                <a:lnTo>
                  <a:pt x="748490" y="2760637"/>
                </a:lnTo>
                <a:lnTo>
                  <a:pt x="811722" y="2766478"/>
                </a:lnTo>
                <a:lnTo>
                  <a:pt x="880010" y="2770814"/>
                </a:lnTo>
                <a:lnTo>
                  <a:pt x="952559" y="2773513"/>
                </a:lnTo>
                <a:lnTo>
                  <a:pt x="1028573" y="2774441"/>
                </a:lnTo>
                <a:lnTo>
                  <a:pt x="952559" y="2775370"/>
                </a:lnTo>
                <a:lnTo>
                  <a:pt x="880010" y="2778069"/>
                </a:lnTo>
                <a:lnTo>
                  <a:pt x="811722" y="2782405"/>
                </a:lnTo>
                <a:lnTo>
                  <a:pt x="748490" y="2788246"/>
                </a:lnTo>
                <a:lnTo>
                  <a:pt x="691108" y="2795459"/>
                </a:lnTo>
                <a:lnTo>
                  <a:pt x="640373" y="2803914"/>
                </a:lnTo>
                <a:lnTo>
                  <a:pt x="597080" y="2813477"/>
                </a:lnTo>
                <a:lnTo>
                  <a:pt x="535997" y="2835398"/>
                </a:lnTo>
                <a:lnTo>
                  <a:pt x="514223" y="2860166"/>
                </a:lnTo>
                <a:lnTo>
                  <a:pt x="514223" y="5463184"/>
                </a:lnTo>
                <a:lnTo>
                  <a:pt x="508646" y="5475848"/>
                </a:lnTo>
                <a:lnTo>
                  <a:pt x="466425" y="5499314"/>
                </a:lnTo>
                <a:lnTo>
                  <a:pt x="388084" y="5519410"/>
                </a:lnTo>
                <a:lnTo>
                  <a:pt x="337357" y="5527864"/>
                </a:lnTo>
                <a:lnTo>
                  <a:pt x="279988" y="5535077"/>
                </a:lnTo>
                <a:lnTo>
                  <a:pt x="216772" y="5540919"/>
                </a:lnTo>
                <a:lnTo>
                  <a:pt x="148505" y="5545255"/>
                </a:lnTo>
                <a:lnTo>
                  <a:pt x="75982" y="5547954"/>
                </a:lnTo>
                <a:lnTo>
                  <a:pt x="0" y="5548883"/>
                </a:lnTo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0" y="2095500"/>
            <a:ext cx="401320" cy="3241675"/>
          </a:xfrm>
          <a:prstGeom prst="rect">
            <a:avLst/>
          </a:prstGeom>
          <a:solidFill>
            <a:srgbClr val="C00000"/>
          </a:solidFill>
        </p:spPr>
        <p:txBody>
          <a:bodyPr vert="vert270" wrap="square" lIns="0" tIns="29209" rIns="0" bIns="0" rtlCol="0">
            <a:spAutoFit/>
          </a:bodyPr>
          <a:lstStyle/>
          <a:p>
            <a:pPr marL="569595">
              <a:lnSpc>
                <a:spcPct val="100000"/>
              </a:lnSpc>
              <a:spcBef>
                <a:spcPts val="229"/>
              </a:spcBef>
            </a:pPr>
            <a:r>
              <a:rPr sz="2000" b="1" spc="-10" dirty="0">
                <a:solidFill>
                  <a:srgbClr val="FFFFFF"/>
                </a:solidFill>
                <a:latin typeface="Corbel"/>
                <a:cs typeface="Corbel"/>
              </a:rPr>
              <a:t>Model</a:t>
            </a:r>
            <a:r>
              <a:rPr sz="2000" b="1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orbel"/>
                <a:cs typeface="Corbel"/>
              </a:rPr>
              <a:t>Architecture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82055" y="3445764"/>
            <a:ext cx="1385570" cy="879475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150495" rIns="0" bIns="0" rtlCol="0">
            <a:spAutoFit/>
          </a:bodyPr>
          <a:lstStyle/>
          <a:p>
            <a:pPr marL="325755" marR="315595" indent="68580">
              <a:lnSpc>
                <a:spcPct val="100000"/>
              </a:lnSpc>
              <a:spcBef>
                <a:spcPts val="1185"/>
              </a:spcBef>
            </a:pP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Model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training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80604" y="3445764"/>
            <a:ext cx="1559560" cy="879475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150495" rIns="0" bIns="0" rtlCol="0">
            <a:spAutoFit/>
          </a:bodyPr>
          <a:lstStyle/>
          <a:p>
            <a:pPr marL="427355" marR="161925" indent="-256540">
              <a:lnSpc>
                <a:spcPct val="100000"/>
              </a:lnSpc>
              <a:spcBef>
                <a:spcPts val="1185"/>
              </a:spcBef>
            </a:pP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Performance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metrics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77271" y="3445764"/>
            <a:ext cx="1385570" cy="879475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endParaRPr sz="1800">
              <a:latin typeface="Times New Roman"/>
              <a:cs typeface="Times New Roman"/>
            </a:endParaRPr>
          </a:p>
          <a:p>
            <a:pPr marL="20637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Prediction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83957" y="3446526"/>
            <a:ext cx="382905" cy="879475"/>
          </a:xfrm>
          <a:custGeom>
            <a:avLst/>
            <a:gdLst/>
            <a:ahLst/>
            <a:cxnLst/>
            <a:rect l="l" t="t" r="r" b="b"/>
            <a:pathLst>
              <a:path w="382904" h="879475">
                <a:moveTo>
                  <a:pt x="0" y="0"/>
                </a:moveTo>
                <a:lnTo>
                  <a:pt x="74461" y="2498"/>
                </a:lnTo>
                <a:lnTo>
                  <a:pt x="135255" y="9318"/>
                </a:lnTo>
                <a:lnTo>
                  <a:pt x="176236" y="19448"/>
                </a:lnTo>
                <a:lnTo>
                  <a:pt x="191262" y="31876"/>
                </a:lnTo>
                <a:lnTo>
                  <a:pt x="191262" y="407797"/>
                </a:lnTo>
                <a:lnTo>
                  <a:pt x="206287" y="420225"/>
                </a:lnTo>
                <a:lnTo>
                  <a:pt x="247269" y="430355"/>
                </a:lnTo>
                <a:lnTo>
                  <a:pt x="308062" y="437175"/>
                </a:lnTo>
                <a:lnTo>
                  <a:pt x="382524" y="439674"/>
                </a:lnTo>
                <a:lnTo>
                  <a:pt x="308062" y="442172"/>
                </a:lnTo>
                <a:lnTo>
                  <a:pt x="247269" y="448992"/>
                </a:lnTo>
                <a:lnTo>
                  <a:pt x="206287" y="459122"/>
                </a:lnTo>
                <a:lnTo>
                  <a:pt x="191262" y="471550"/>
                </a:lnTo>
                <a:lnTo>
                  <a:pt x="191262" y="847471"/>
                </a:lnTo>
                <a:lnTo>
                  <a:pt x="176236" y="859899"/>
                </a:lnTo>
                <a:lnTo>
                  <a:pt x="135254" y="870029"/>
                </a:lnTo>
                <a:lnTo>
                  <a:pt x="74461" y="876849"/>
                </a:lnTo>
                <a:lnTo>
                  <a:pt x="0" y="879348"/>
                </a:lnTo>
              </a:path>
            </a:pathLst>
          </a:custGeom>
          <a:ln w="2857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53193" y="3446526"/>
            <a:ext cx="384175" cy="879475"/>
          </a:xfrm>
          <a:custGeom>
            <a:avLst/>
            <a:gdLst/>
            <a:ahLst/>
            <a:cxnLst/>
            <a:rect l="l" t="t" r="r" b="b"/>
            <a:pathLst>
              <a:path w="384175" h="879475">
                <a:moveTo>
                  <a:pt x="0" y="0"/>
                </a:moveTo>
                <a:lnTo>
                  <a:pt x="74741" y="2518"/>
                </a:lnTo>
                <a:lnTo>
                  <a:pt x="135778" y="9382"/>
                </a:lnTo>
                <a:lnTo>
                  <a:pt x="176932" y="19556"/>
                </a:lnTo>
                <a:lnTo>
                  <a:pt x="192024" y="32003"/>
                </a:lnTo>
                <a:lnTo>
                  <a:pt x="192024" y="407669"/>
                </a:lnTo>
                <a:lnTo>
                  <a:pt x="207115" y="420117"/>
                </a:lnTo>
                <a:lnTo>
                  <a:pt x="248269" y="430291"/>
                </a:lnTo>
                <a:lnTo>
                  <a:pt x="309306" y="437155"/>
                </a:lnTo>
                <a:lnTo>
                  <a:pt x="384048" y="439674"/>
                </a:lnTo>
                <a:lnTo>
                  <a:pt x="309306" y="442192"/>
                </a:lnTo>
                <a:lnTo>
                  <a:pt x="248269" y="449056"/>
                </a:lnTo>
                <a:lnTo>
                  <a:pt x="207115" y="459230"/>
                </a:lnTo>
                <a:lnTo>
                  <a:pt x="192024" y="471678"/>
                </a:lnTo>
                <a:lnTo>
                  <a:pt x="192024" y="847344"/>
                </a:lnTo>
                <a:lnTo>
                  <a:pt x="176932" y="859791"/>
                </a:lnTo>
                <a:lnTo>
                  <a:pt x="135778" y="869965"/>
                </a:lnTo>
                <a:lnTo>
                  <a:pt x="74741" y="876829"/>
                </a:lnTo>
                <a:lnTo>
                  <a:pt x="0" y="879348"/>
                </a:lnTo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1563350" y="3773423"/>
            <a:ext cx="349885" cy="222885"/>
            <a:chOff x="11563350" y="3773423"/>
            <a:chExt cx="349885" cy="222885"/>
          </a:xfrm>
        </p:grpSpPr>
        <p:sp>
          <p:nvSpPr>
            <p:cNvPr id="14" name="object 14"/>
            <p:cNvSpPr/>
            <p:nvPr/>
          </p:nvSpPr>
          <p:spPr>
            <a:xfrm>
              <a:off x="11563350" y="3885437"/>
              <a:ext cx="229870" cy="0"/>
            </a:xfrm>
            <a:custGeom>
              <a:avLst/>
              <a:gdLst/>
              <a:ahLst/>
              <a:cxnLst/>
              <a:rect l="l" t="t" r="r" b="b"/>
              <a:pathLst>
                <a:path w="229870">
                  <a:moveTo>
                    <a:pt x="0" y="0"/>
                  </a:moveTo>
                  <a:lnTo>
                    <a:pt x="229616" y="0"/>
                  </a:lnTo>
                </a:path>
              </a:pathLst>
            </a:custGeom>
            <a:ln w="285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690604" y="3773423"/>
              <a:ext cx="222885" cy="222885"/>
            </a:xfrm>
            <a:custGeom>
              <a:avLst/>
              <a:gdLst/>
              <a:ahLst/>
              <a:cxnLst/>
              <a:rect l="l" t="t" r="r" b="b"/>
              <a:pathLst>
                <a:path w="222884" h="222885">
                  <a:moveTo>
                    <a:pt x="111251" y="0"/>
                  </a:moveTo>
                  <a:lnTo>
                    <a:pt x="67937" y="8739"/>
                  </a:lnTo>
                  <a:lnTo>
                    <a:pt x="32575" y="32575"/>
                  </a:lnTo>
                  <a:lnTo>
                    <a:pt x="8739" y="67937"/>
                  </a:lnTo>
                  <a:lnTo>
                    <a:pt x="0" y="111251"/>
                  </a:lnTo>
                  <a:lnTo>
                    <a:pt x="8739" y="154566"/>
                  </a:lnTo>
                  <a:lnTo>
                    <a:pt x="32575" y="189928"/>
                  </a:lnTo>
                  <a:lnTo>
                    <a:pt x="67937" y="213764"/>
                  </a:lnTo>
                  <a:lnTo>
                    <a:pt x="111251" y="222503"/>
                  </a:lnTo>
                  <a:lnTo>
                    <a:pt x="154566" y="213764"/>
                  </a:lnTo>
                  <a:lnTo>
                    <a:pt x="189928" y="189928"/>
                  </a:lnTo>
                  <a:lnTo>
                    <a:pt x="213764" y="154566"/>
                  </a:lnTo>
                  <a:lnTo>
                    <a:pt x="222503" y="111251"/>
                  </a:lnTo>
                  <a:lnTo>
                    <a:pt x="213764" y="67937"/>
                  </a:lnTo>
                  <a:lnTo>
                    <a:pt x="189928" y="32575"/>
                  </a:lnTo>
                  <a:lnTo>
                    <a:pt x="154566" y="8739"/>
                  </a:lnTo>
                  <a:lnTo>
                    <a:pt x="1112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292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Times New Roman</vt:lpstr>
      <vt:lpstr>Office Theme</vt:lpstr>
      <vt:lpstr>Cell images prediction</vt:lpstr>
      <vt:lpstr>The Problem</vt:lpstr>
      <vt:lpstr>Goals of the project</vt:lpstr>
      <vt:lpstr>Data wrangling</vt:lpstr>
      <vt:lpstr>Exploratory Data Analysis</vt:lpstr>
      <vt:lpstr>Extracting image features</vt:lpstr>
      <vt:lpstr>Applying features to the dataset</vt:lpstr>
      <vt:lpstr>Preprocessing</vt:lpstr>
      <vt:lpstr>Modeling - Convolutional Neural Network (CNN)</vt:lpstr>
      <vt:lpstr>Model evaluation</vt:lpstr>
      <vt:lpstr>Prediction on test images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Ahamed B, Rayees</dc:creator>
  <cp:lastModifiedBy>Angela Dunston</cp:lastModifiedBy>
  <cp:revision>1</cp:revision>
  <dcterms:created xsi:type="dcterms:W3CDTF">2024-11-07T16:27:10Z</dcterms:created>
  <dcterms:modified xsi:type="dcterms:W3CDTF">2024-11-07T16:28:17Z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2024-11-07T00:00:00Z</vt:filetime>
  </property>
  <property fmtid="{D5CDD505-2E9C-101B-9397-08002B2CF9AE}" pid="5" name="Producer">
    <vt:lpwstr>Microsoft® PowerPoint® for Microsoft 365</vt:lpwstr>
  </property>
</Properties>
</file>