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EB9268-C4DF-45A6-B936-4CDFDD772E24}" type="datetime"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11/04/18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54911B-9862-4DF2-A29B-8DA4353BAE88}" type="slidenum">
              <a:rPr b="0" lang="en-IN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7E8C7B-7E2C-4782-B01B-CC8FECC97181}" type="datetime"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11/04/18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58E06A-C674-4589-A825-0DB92B443CEE}" type="slidenum">
              <a:rPr b="0" lang="en-IN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1333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2979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(Data Encryption Standard)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506960" y="5173560"/>
            <a:ext cx="776664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Akshay Dobariya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16JE001934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IN" sz="3200" spc="-1" strike="noStrike" baseline="30000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</a:t>
            </a: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semester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B.tech CSE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7384320" y="4626000"/>
            <a:ext cx="776664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Under the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7416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Guidance of: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 Arup Kr. Pal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Message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can be understood shortly as this: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1- an initial permutation of 64 bits of plaintext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2- dividing the block of 64 bits into two halves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3- right half becomes new left half, and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4- left half XORed with a 'function' (of right half and a '48 bit key'?)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5- 16 such rounds.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That's it.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 the end, you've got the ciphertext bits.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Now, few things need to be elaborated further.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Firstly, what is the 'function' in each round;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Secondly, what is the 48 bit 'key' in each round.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815840" y="2756160"/>
            <a:ext cx="8268480" cy="3800880"/>
          </a:xfrm>
          <a:prstGeom prst="rect">
            <a:avLst/>
          </a:prstGeom>
          <a:ln>
            <a:noFill/>
          </a:ln>
        </p:spPr>
      </p:pic>
      <p:sp>
        <p:nvSpPr>
          <p:cNvPr id="136" name="TextShape 1"/>
          <p:cNvSpPr txBox="1"/>
          <p:nvPr/>
        </p:nvSpPr>
        <p:spPr>
          <a:xfrm>
            <a:off x="3021480" y="930600"/>
            <a:ext cx="54338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Initial message permutation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1476000" y="613800"/>
            <a:ext cx="8777880" cy="55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1656000" y="705240"/>
            <a:ext cx="8784000" cy="58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5" descr=""/>
          <p:cNvPicPr/>
          <p:nvPr/>
        </p:nvPicPr>
        <p:blipFill>
          <a:blip r:embed="rId1"/>
          <a:stretch/>
        </p:blipFill>
        <p:spPr>
          <a:xfrm>
            <a:off x="182880" y="1410840"/>
            <a:ext cx="6309000" cy="5150880"/>
          </a:xfrm>
          <a:prstGeom prst="rect">
            <a:avLst/>
          </a:prstGeom>
          <a:ln>
            <a:noFill/>
          </a:ln>
        </p:spPr>
      </p:pic>
      <p:pic>
        <p:nvPicPr>
          <p:cNvPr id="140" name="Picture 6" descr=""/>
          <p:cNvPicPr/>
          <p:nvPr/>
        </p:nvPicPr>
        <p:blipFill>
          <a:blip r:embed="rId2"/>
          <a:stretch/>
        </p:blipFill>
        <p:spPr>
          <a:xfrm>
            <a:off x="6028560" y="1410840"/>
            <a:ext cx="5934600" cy="515088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3021480" y="473400"/>
            <a:ext cx="54338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S-blocks</a:t>
            </a:r>
            <a:r>
              <a:rPr b="0" lang="en-US" sz="4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1742400" y="2286000"/>
            <a:ext cx="8340120" cy="4010040"/>
          </a:xfrm>
          <a:prstGeom prst="rect">
            <a:avLst/>
          </a:prstGeom>
          <a:ln>
            <a:noFill/>
          </a:ln>
        </p:spPr>
      </p:pic>
      <p:sp>
        <p:nvSpPr>
          <p:cNvPr id="143" name="TextShape 1"/>
          <p:cNvSpPr txBox="1"/>
          <p:nvPr/>
        </p:nvSpPr>
        <p:spPr>
          <a:xfrm>
            <a:off x="3021480" y="930600"/>
            <a:ext cx="54338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 inverse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Remember that the original key is 64 bits long. But not all of it is used.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last bit of each byte are left (i.e. every eigth bit is ignored), and only the 64-8 = 56 bits are used.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happens on these 56 bits that yields sixteen 48-bit keys?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Let's see now.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1- 56 bits are permuted.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2- This permutation divided into two equal halves, say C and 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3- Both halves are separately 'left-shifted'. (circular shifts by 1 or 2 bits)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4- These two halves are passed to the 'Permuted Choice Table 2' to produce a 48-bit 'key'; and also...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5- ...These two halves serve as input to the next round.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process from steps 2 to 5 are repeated 16 times, and in the end, 16 'keys' (48-bit Keys) are prepared.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is how the sixteen 48-bit keys are prepared. (and then used in each round).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329040" y="419760"/>
            <a:ext cx="5313600" cy="2720160"/>
          </a:xfrm>
          <a:prstGeom prst="rect">
            <a:avLst/>
          </a:prstGeom>
          <a:ln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5760720" y="3553560"/>
            <a:ext cx="5146560" cy="287280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6518520" y="988560"/>
            <a:ext cx="40230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Permutation choice :1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432440" y="4329720"/>
            <a:ext cx="402300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Permutation choice :2</a:t>
            </a:r>
            <a:endParaRPr b="0" lang="en-I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1022040" y="0"/>
            <a:ext cx="4238640" cy="6766200"/>
          </a:xfrm>
          <a:prstGeom prst="rect">
            <a:avLst/>
          </a:prstGeom>
          <a:ln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6427080" y="2228760"/>
            <a:ext cx="40230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Iteration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1685160" y="679320"/>
            <a:ext cx="6949080" cy="56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323080" y="7171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005840" y="2037960"/>
            <a:ext cx="8503560" cy="382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Function(f)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can be understood as follows: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1- the 32 bit right half, using the E table (Expansion/Permutation Table), gives 48 bits.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2- 48 bits of 'key'(?) are also available.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3- These two are XORed.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4- The resultant 48 bits passed through Substitution Box (S-Box), to produce 32 bits.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5- These 32 bits passed through another P (Permutation).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That's it.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 the end, the result obtained is the output of the 'function'. (and is XORed with the left half in each round)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 was about the 'function', f, in each round.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1349280" y="1658880"/>
            <a:ext cx="8435880" cy="501588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1987920" y="465480"/>
            <a:ext cx="71582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Internal function :E()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2151000" y="1947600"/>
            <a:ext cx="6026040" cy="446580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3152520" y="394920"/>
            <a:ext cx="40230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 :f()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Application>LibreOffice/5.3.1.2$Linux_X86_64 LibreOffice_project/30m0$Build-2</Application>
  <Words>90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2018-04-11T03:39:21Z</dcterms:created>
  <dc:creator>Ak5h4y D084r1y4</dc:creator>
  <dc:description/>
  <dc:language>en-IN</dc:language>
  <cp:lastModifiedBy/>
  <dcterms:modified xsi:type="dcterms:W3CDTF">2018-04-11T19:12:55Z</dcterms:modified>
  <cp:revision>31</cp:revision>
  <dc:subject/>
  <dc:title>DES Implimentation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