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5075" y="320040"/>
            <a:ext cx="8915399" cy="2262781"/>
          </a:xfrm>
        </p:spPr>
        <p:txBody>
          <a:bodyPr/>
          <a:lstStyle/>
          <a:p>
            <a:r>
              <a:rPr lang="en-US" dirty="0" err="1"/>
              <a:t>iCoder</a:t>
            </a:r>
            <a:r>
              <a:rPr lang="en-US" dirty="0"/>
              <a:t> Website Blog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4445" y="3605349"/>
            <a:ext cx="8915399" cy="4750525"/>
          </a:xfrm>
        </p:spPr>
        <p:txBody>
          <a:bodyPr>
            <a:normAutofit/>
          </a:bodyPr>
          <a:lstStyle/>
          <a:p>
            <a:r>
              <a:rPr lang="en-US" dirty="0" err="1" smtClean="0"/>
              <a:t>iCoder</a:t>
            </a:r>
            <a:r>
              <a:rPr lang="en-US" dirty="0" smtClean="0"/>
              <a:t> has blog on fill blank to code display code</a:t>
            </a:r>
          </a:p>
          <a:p>
            <a:r>
              <a:rPr lang="en-US" dirty="0"/>
              <a:t>store1 = </a:t>
            </a:r>
            <a:r>
              <a:rPr lang="en-US" dirty="0" err="1"/>
              <a:t>int</a:t>
            </a:r>
            <a:r>
              <a:rPr lang="en-US" dirty="0"/>
              <a:t>(</a:t>
            </a:r>
            <a:r>
              <a:rPr lang="en-US" dirty="0" err="1"/>
              <a:t>request.POST.get</a:t>
            </a:r>
            <a:r>
              <a:rPr lang="en-US" dirty="0"/>
              <a:t>('blog'))</a:t>
            </a:r>
          </a:p>
          <a:p>
            <a:r>
              <a:rPr lang="en-US" dirty="0"/>
              <a:t>if store1 &gt; 0:</a:t>
            </a:r>
          </a:p>
          <a:p>
            <a:r>
              <a:rPr lang="en-US" dirty="0"/>
              <a:t>        </a:t>
            </a:r>
            <a:r>
              <a:rPr lang="en-US" dirty="0" err="1"/>
              <a:t>allPost</a:t>
            </a:r>
            <a:r>
              <a:rPr lang="en-US" dirty="0"/>
              <a:t> = </a:t>
            </a:r>
            <a:r>
              <a:rPr lang="en-US" dirty="0" err="1"/>
              <a:t>Blog.objects.all</a:t>
            </a:r>
            <a:r>
              <a:rPr lang="en-US" dirty="0"/>
              <a:t>()[0:store1]</a:t>
            </a:r>
          </a:p>
          <a:p>
            <a:r>
              <a:rPr lang="en-US" dirty="0"/>
              <a:t>    </a:t>
            </a:r>
            <a:r>
              <a:rPr lang="en-US" dirty="0" err="1"/>
              <a:t>params</a:t>
            </a:r>
            <a:r>
              <a:rPr lang="en-US" dirty="0"/>
              <a:t> = {'</a:t>
            </a:r>
            <a:r>
              <a:rPr lang="en-US" dirty="0" err="1"/>
              <a:t>allPost</a:t>
            </a:r>
            <a:r>
              <a:rPr lang="en-US" dirty="0"/>
              <a:t>': </a:t>
            </a:r>
            <a:r>
              <a:rPr lang="en-US" dirty="0" err="1"/>
              <a:t>allPost</a:t>
            </a:r>
            <a:r>
              <a:rPr lang="en-US" dirty="0" smtClean="0"/>
              <a:t>}</a:t>
            </a:r>
          </a:p>
          <a:p>
            <a:r>
              <a:rPr lang="en-US" dirty="0"/>
              <a:t>return render(request, </a:t>
            </a:r>
            <a:r>
              <a:rPr lang="en-US" dirty="0" smtClean="0"/>
              <a:t>“&lt;</a:t>
            </a:r>
            <a:r>
              <a:rPr lang="en-US" dirty="0" err="1" smtClean="0"/>
              <a:t>file_name</a:t>
            </a:r>
            <a:r>
              <a:rPr lang="en-US" dirty="0" smtClean="0"/>
              <a:t>&gt;.html</a:t>
            </a:r>
            <a:r>
              <a:rPr lang="en-US" dirty="0"/>
              <a:t>", </a:t>
            </a:r>
            <a:r>
              <a:rPr lang="en-US" dirty="0" err="1"/>
              <a:t>params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9840754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</TotalTime>
  <Words>24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Wisp</vt:lpstr>
      <vt:lpstr>iCoder Website Blog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iCoder Website Blog</dc:title>
  <dc:creator>dell</dc:creator>
  <cp:lastModifiedBy>dell</cp:lastModifiedBy>
  <cp:revision>2</cp:revision>
  <dcterms:created xsi:type="dcterms:W3CDTF">2022-11-19T12:31:03Z</dcterms:created>
  <dcterms:modified xsi:type="dcterms:W3CDTF">2023-01-09T11:59:46Z</dcterms:modified>
</cp:coreProperties>
</file>