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Roboto Slab"/>
      <p:regular r:id="rId36"/>
      <p:bold r:id="rId37"/>
    </p:embeddedFont>
    <p:embeddedFont>
      <p:font typeface="Roboto"/>
      <p:regular r:id="rId38"/>
      <p:bold r:id="rId39"/>
      <p:italic r:id="rId40"/>
      <p:boldItalic r:id="rId41"/>
    </p:embeddedFont>
    <p:embeddedFont>
      <p:font typeface="Caveat"/>
      <p:regular r:id="rId42"/>
      <p:bold r:id="rId43"/>
    </p:embeddedFont>
    <p:embeddedFont>
      <p:font typeface="Caveat Medium"/>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gC8T2Sjo+VkQbWrW36nweDyaWp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schemas.openxmlformats.org/officeDocument/2006/relationships/font" Target="fonts/Caveat-regular.fntdata"/><Relationship Id="rId41" Type="http://schemas.openxmlformats.org/officeDocument/2006/relationships/font" Target="fonts/Roboto-boldItalic.fntdata"/><Relationship Id="rId22" Type="http://schemas.openxmlformats.org/officeDocument/2006/relationships/slide" Target="slides/slide18.xml"/><Relationship Id="rId44" Type="http://schemas.openxmlformats.org/officeDocument/2006/relationships/font" Target="fonts/CaveatMedium-regular.fntdata"/><Relationship Id="rId21" Type="http://schemas.openxmlformats.org/officeDocument/2006/relationships/slide" Target="slides/slide17.xml"/><Relationship Id="rId43" Type="http://schemas.openxmlformats.org/officeDocument/2006/relationships/font" Target="fonts/Caveat-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Caveat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Slab-bold.fntdata"/><Relationship Id="rId14" Type="http://schemas.openxmlformats.org/officeDocument/2006/relationships/slide" Target="slides/slide10.xml"/><Relationship Id="rId36" Type="http://schemas.openxmlformats.org/officeDocument/2006/relationships/font" Target="fonts/RobotoSlab-regular.fntdata"/><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607a0ce66c_0_4"/>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1607a0ce66c_0_4"/>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1607a0ce66c_0_4"/>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1607a0ce66c_0_4"/>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4" name="Google Shape;14;g1607a0ce66c_0_4"/>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5" name="Google Shape;15;g1607a0ce66c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1607a0ce66c_0_47"/>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g1607a0ce66c_0_47"/>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g1607a0ce66c_0_47"/>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6" name="Google Shape;56;g1607a0ce66c_0_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1607a0ce66c_0_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_4">
  <p:cSld name="Presentation Title_4">
    <p:bg>
      <p:bgPr>
        <a:solidFill>
          <a:srgbClr val="012F62"/>
        </a:solidFill>
      </p:bgPr>
    </p:bg>
    <p:spTree>
      <p:nvGrpSpPr>
        <p:cNvPr id="59" name="Shape 59"/>
        <p:cNvGrpSpPr/>
        <p:nvPr/>
      </p:nvGrpSpPr>
      <p:grpSpPr>
        <a:xfrm>
          <a:off x="0" y="0"/>
          <a:ext cx="0" cy="0"/>
          <a:chOff x="0" y="0"/>
          <a:chExt cx="0" cy="0"/>
        </a:xfrm>
      </p:grpSpPr>
      <p:sp>
        <p:nvSpPr>
          <p:cNvPr id="60" name="Google Shape;60;g1607a0ce66c_0_54"/>
          <p:cNvSpPr/>
          <p:nvPr>
            <p:ph idx="2" type="pic"/>
          </p:nvPr>
        </p:nvSpPr>
        <p:spPr>
          <a:xfrm>
            <a:off x="1134319" y="0"/>
            <a:ext cx="11057700" cy="6858000"/>
          </a:xfrm>
          <a:prstGeom prst="rect">
            <a:avLst/>
          </a:prstGeom>
          <a:solidFill>
            <a:srgbClr val="012F62"/>
          </a:solidFill>
          <a:ln>
            <a:noFill/>
          </a:ln>
        </p:spPr>
      </p:sp>
      <p:cxnSp>
        <p:nvCxnSpPr>
          <p:cNvPr id="61" name="Google Shape;61;g1607a0ce66c_0_54"/>
          <p:cNvCxnSpPr/>
          <p:nvPr/>
        </p:nvCxnSpPr>
        <p:spPr>
          <a:xfrm>
            <a:off x="1124487" y="0"/>
            <a:ext cx="0" cy="6858000"/>
          </a:xfrm>
          <a:prstGeom prst="straightConnector1">
            <a:avLst/>
          </a:prstGeom>
          <a:noFill/>
          <a:ln cap="flat" cmpd="sng" w="12700">
            <a:solidFill>
              <a:schemeClr val="lt1"/>
            </a:solidFill>
            <a:prstDash val="solid"/>
            <a:miter lim="800000"/>
            <a:headEnd len="sm" w="sm" type="none"/>
            <a:tailEnd len="sm" w="sm" type="none"/>
          </a:ln>
        </p:spPr>
      </p:cxnSp>
      <p:sp>
        <p:nvSpPr>
          <p:cNvPr id="62" name="Google Shape;62;g1607a0ce66c_0_54"/>
          <p:cNvSpPr txBox="1"/>
          <p:nvPr>
            <p:ph idx="1" type="body"/>
          </p:nvPr>
        </p:nvSpPr>
        <p:spPr>
          <a:xfrm>
            <a:off x="1524000" y="5286196"/>
            <a:ext cx="4179300" cy="3564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Clr>
                <a:schemeClr val="lt1"/>
              </a:buClr>
              <a:buSzPts val="1800"/>
              <a:buNone/>
              <a:defRPr b="1" i="0" sz="1800" cap="none">
                <a:solidFill>
                  <a:schemeClr val="lt1"/>
                </a:solidFill>
                <a:latin typeface="Arial"/>
                <a:ea typeface="Arial"/>
                <a:cs typeface="Arial"/>
                <a:sym typeface="Arial"/>
              </a:defRPr>
            </a:lvl1pPr>
            <a:lvl2pPr indent="-228600" lvl="1" marL="914400" rtl="0" algn="l">
              <a:lnSpc>
                <a:spcPct val="90000"/>
              </a:lnSpc>
              <a:spcBef>
                <a:spcPts val="1600"/>
              </a:spcBef>
              <a:spcAft>
                <a:spcPts val="0"/>
              </a:spcAft>
              <a:buClr>
                <a:srgbClr val="888888"/>
              </a:buClr>
              <a:buSzPts val="2000"/>
              <a:buNone/>
              <a:defRPr sz="2000">
                <a:solidFill>
                  <a:srgbClr val="888888"/>
                </a:solidFill>
              </a:defRPr>
            </a:lvl2pPr>
            <a:lvl3pPr indent="-228600" lvl="2" marL="1371600" rtl="0" algn="l">
              <a:lnSpc>
                <a:spcPct val="90000"/>
              </a:lnSpc>
              <a:spcBef>
                <a:spcPts val="1600"/>
              </a:spcBef>
              <a:spcAft>
                <a:spcPts val="0"/>
              </a:spcAft>
              <a:buClr>
                <a:srgbClr val="888888"/>
              </a:buClr>
              <a:buSzPts val="1800"/>
              <a:buNone/>
              <a:defRPr sz="1800">
                <a:solidFill>
                  <a:srgbClr val="888888"/>
                </a:solidFill>
              </a:defRPr>
            </a:lvl3pPr>
            <a:lvl4pPr indent="-228600" lvl="3" marL="1828800" rtl="0" algn="l">
              <a:lnSpc>
                <a:spcPct val="90000"/>
              </a:lnSpc>
              <a:spcBef>
                <a:spcPts val="1600"/>
              </a:spcBef>
              <a:spcAft>
                <a:spcPts val="0"/>
              </a:spcAft>
              <a:buClr>
                <a:srgbClr val="888888"/>
              </a:buClr>
              <a:buSzPts val="1600"/>
              <a:buNone/>
              <a:defRPr sz="1600">
                <a:solidFill>
                  <a:srgbClr val="888888"/>
                </a:solidFill>
              </a:defRPr>
            </a:lvl4pPr>
            <a:lvl5pPr indent="-228600" lvl="4" marL="2286000" rtl="0" algn="l">
              <a:lnSpc>
                <a:spcPct val="90000"/>
              </a:lnSpc>
              <a:spcBef>
                <a:spcPts val="1600"/>
              </a:spcBef>
              <a:spcAft>
                <a:spcPts val="0"/>
              </a:spcAft>
              <a:buClr>
                <a:srgbClr val="888888"/>
              </a:buClr>
              <a:buSzPts val="1600"/>
              <a:buNone/>
              <a:defRPr sz="1600">
                <a:solidFill>
                  <a:srgbClr val="888888"/>
                </a:solidFill>
              </a:defRPr>
            </a:lvl5pPr>
            <a:lvl6pPr indent="-228600" lvl="5" marL="2743200" rtl="0" algn="l">
              <a:lnSpc>
                <a:spcPct val="90000"/>
              </a:lnSpc>
              <a:spcBef>
                <a:spcPts val="1600"/>
              </a:spcBef>
              <a:spcAft>
                <a:spcPts val="0"/>
              </a:spcAft>
              <a:buClr>
                <a:srgbClr val="888888"/>
              </a:buClr>
              <a:buSzPts val="1600"/>
              <a:buNone/>
              <a:defRPr sz="1600">
                <a:solidFill>
                  <a:srgbClr val="888888"/>
                </a:solidFill>
              </a:defRPr>
            </a:lvl6pPr>
            <a:lvl7pPr indent="-228600" lvl="6" marL="3200400" rtl="0" algn="l">
              <a:lnSpc>
                <a:spcPct val="90000"/>
              </a:lnSpc>
              <a:spcBef>
                <a:spcPts val="1600"/>
              </a:spcBef>
              <a:spcAft>
                <a:spcPts val="0"/>
              </a:spcAft>
              <a:buClr>
                <a:srgbClr val="888888"/>
              </a:buClr>
              <a:buSzPts val="1600"/>
              <a:buNone/>
              <a:defRPr sz="1600">
                <a:solidFill>
                  <a:srgbClr val="888888"/>
                </a:solidFill>
              </a:defRPr>
            </a:lvl7pPr>
            <a:lvl8pPr indent="-228600" lvl="7" marL="3657600" rtl="0" algn="l">
              <a:lnSpc>
                <a:spcPct val="90000"/>
              </a:lnSpc>
              <a:spcBef>
                <a:spcPts val="1600"/>
              </a:spcBef>
              <a:spcAft>
                <a:spcPts val="0"/>
              </a:spcAft>
              <a:buClr>
                <a:srgbClr val="888888"/>
              </a:buClr>
              <a:buSzPts val="1600"/>
              <a:buNone/>
              <a:defRPr sz="1600">
                <a:solidFill>
                  <a:srgbClr val="888888"/>
                </a:solidFill>
              </a:defRPr>
            </a:lvl8pPr>
            <a:lvl9pPr indent="-228600" lvl="8" marL="4114800" rtl="0" algn="l">
              <a:lnSpc>
                <a:spcPct val="90000"/>
              </a:lnSpc>
              <a:spcBef>
                <a:spcPts val="1600"/>
              </a:spcBef>
              <a:spcAft>
                <a:spcPts val="1600"/>
              </a:spcAft>
              <a:buClr>
                <a:srgbClr val="888888"/>
              </a:buClr>
              <a:buSzPts val="1600"/>
              <a:buNone/>
              <a:defRPr sz="1600">
                <a:solidFill>
                  <a:srgbClr val="888888"/>
                </a:solidFill>
              </a:defRPr>
            </a:lvl9pPr>
          </a:lstStyle>
          <a:p/>
        </p:txBody>
      </p:sp>
      <p:sp>
        <p:nvSpPr>
          <p:cNvPr id="63" name="Google Shape;63;g1607a0ce66c_0_54"/>
          <p:cNvSpPr txBox="1"/>
          <p:nvPr>
            <p:ph type="ctrTitle"/>
          </p:nvPr>
        </p:nvSpPr>
        <p:spPr>
          <a:xfrm>
            <a:off x="1524000" y="2715790"/>
            <a:ext cx="4179300" cy="23877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lt1"/>
              </a:buClr>
              <a:buSzPts val="4800"/>
              <a:buFont typeface="Arial"/>
              <a:buNone/>
              <a:defRPr b="0" i="0" sz="4800" cap="none">
                <a:solidFill>
                  <a:schemeClr val="lt1"/>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2">
  <p:cSld name="Title and Content_2">
    <p:spTree>
      <p:nvGrpSpPr>
        <p:cNvPr id="64" name="Shape 64"/>
        <p:cNvGrpSpPr/>
        <p:nvPr/>
      </p:nvGrpSpPr>
      <p:grpSpPr>
        <a:xfrm>
          <a:off x="0" y="0"/>
          <a:ext cx="0" cy="0"/>
          <a:chOff x="0" y="0"/>
          <a:chExt cx="0" cy="0"/>
        </a:xfrm>
      </p:grpSpPr>
      <p:sp>
        <p:nvSpPr>
          <p:cNvPr id="65" name="Google Shape;65;g1607a0ce66c_0_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1607a0ce66c_0_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1607a0ce66c_0_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g1607a0ce66c_0_59"/>
          <p:cNvSpPr txBox="1"/>
          <p:nvPr>
            <p:ph type="ctrTitle"/>
          </p:nvPr>
        </p:nvSpPr>
        <p:spPr>
          <a:xfrm>
            <a:off x="392623" y="339645"/>
            <a:ext cx="10115100" cy="1002600"/>
          </a:xfrm>
          <a:prstGeom prst="rect">
            <a:avLst/>
          </a:prstGeom>
          <a:noFill/>
          <a:ln>
            <a:noFill/>
          </a:ln>
        </p:spPr>
        <p:txBody>
          <a:bodyPr anchorCtr="0" anchor="b" bIns="45700" lIns="0" spcFirstLastPara="1" rIns="0" wrap="square" tIns="45700">
            <a:noAutofit/>
          </a:bodyPr>
          <a:lstStyle>
            <a:lvl1pPr lvl="0" rtl="0" algn="l">
              <a:lnSpc>
                <a:spcPct val="90000"/>
              </a:lnSpc>
              <a:spcBef>
                <a:spcPts val="0"/>
              </a:spcBef>
              <a:spcAft>
                <a:spcPts val="0"/>
              </a:spcAft>
              <a:buClr>
                <a:srgbClr val="024793"/>
              </a:buClr>
              <a:buSzPts val="4500"/>
              <a:buFont typeface="Arial"/>
              <a:buNone/>
              <a:defRPr b="0" i="0" sz="4500" cap="none">
                <a:solidFill>
                  <a:srgbClr val="024793"/>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9" name="Google Shape;69;g1607a0ce66c_0_59"/>
          <p:cNvSpPr txBox="1"/>
          <p:nvPr>
            <p:ph idx="1" type="body"/>
          </p:nvPr>
        </p:nvSpPr>
        <p:spPr>
          <a:xfrm>
            <a:off x="392624" y="1507066"/>
            <a:ext cx="10115100" cy="4849200"/>
          </a:xfrm>
          <a:prstGeom prst="rect">
            <a:avLst/>
          </a:prstGeom>
          <a:noFill/>
          <a:ln>
            <a:noFill/>
          </a:ln>
        </p:spPr>
        <p:txBody>
          <a:bodyPr anchorCtr="0" anchor="t" bIns="45700" lIns="0" spcFirstLastPara="1" rIns="0" wrap="square" tIns="45700">
            <a:normAutofit/>
          </a:bodyPr>
          <a:lstStyle>
            <a:lvl1pPr indent="-228600" lvl="0" marL="457200" rtl="0" algn="l">
              <a:lnSpc>
                <a:spcPct val="100000"/>
              </a:lnSpc>
              <a:spcBef>
                <a:spcPts val="1000"/>
              </a:spcBef>
              <a:spcAft>
                <a:spcPts val="0"/>
              </a:spcAft>
              <a:buClr>
                <a:schemeClr val="dk1"/>
              </a:buClr>
              <a:buSzPts val="1600"/>
              <a:buNone/>
              <a:defRPr sz="1600">
                <a:latin typeface="Calibri"/>
                <a:ea typeface="Calibri"/>
                <a:cs typeface="Calibri"/>
                <a:sym typeface="Calibri"/>
              </a:defRPr>
            </a:lvl1pPr>
            <a:lvl2pPr indent="-228600" lvl="1" marL="914400" rtl="0" algn="l">
              <a:lnSpc>
                <a:spcPct val="100000"/>
              </a:lnSpc>
              <a:spcBef>
                <a:spcPts val="1600"/>
              </a:spcBef>
              <a:spcAft>
                <a:spcPts val="0"/>
              </a:spcAft>
              <a:buClr>
                <a:schemeClr val="dk1"/>
              </a:buClr>
              <a:buSzPts val="1600"/>
              <a:buNone/>
              <a:defRPr sz="1600">
                <a:latin typeface="Calibri"/>
                <a:ea typeface="Calibri"/>
                <a:cs typeface="Calibri"/>
                <a:sym typeface="Calibri"/>
              </a:defRPr>
            </a:lvl2pPr>
            <a:lvl3pPr indent="-228600" lvl="2" marL="1371600" rtl="0" algn="l">
              <a:lnSpc>
                <a:spcPct val="100000"/>
              </a:lnSpc>
              <a:spcBef>
                <a:spcPts val="1600"/>
              </a:spcBef>
              <a:spcAft>
                <a:spcPts val="0"/>
              </a:spcAft>
              <a:buClr>
                <a:schemeClr val="dk1"/>
              </a:buClr>
              <a:buSzPts val="1600"/>
              <a:buNone/>
              <a:defRPr sz="1600">
                <a:latin typeface="Calibri"/>
                <a:ea typeface="Calibri"/>
                <a:cs typeface="Calibri"/>
                <a:sym typeface="Calibri"/>
              </a:defRPr>
            </a:lvl3pPr>
            <a:lvl4pPr indent="-228600" lvl="3" marL="1828800" rtl="0" algn="l">
              <a:lnSpc>
                <a:spcPct val="100000"/>
              </a:lnSpc>
              <a:spcBef>
                <a:spcPts val="1600"/>
              </a:spcBef>
              <a:spcAft>
                <a:spcPts val="0"/>
              </a:spcAft>
              <a:buClr>
                <a:schemeClr val="dk1"/>
              </a:buClr>
              <a:buSzPts val="1600"/>
              <a:buNone/>
              <a:defRPr sz="1600">
                <a:latin typeface="Calibri"/>
                <a:ea typeface="Calibri"/>
                <a:cs typeface="Calibri"/>
                <a:sym typeface="Calibri"/>
              </a:defRPr>
            </a:lvl4pPr>
            <a:lvl5pPr indent="-228600" lvl="4" marL="2286000" rtl="0" algn="l">
              <a:lnSpc>
                <a:spcPct val="100000"/>
              </a:lnSpc>
              <a:spcBef>
                <a:spcPts val="1600"/>
              </a:spcBef>
              <a:spcAft>
                <a:spcPts val="0"/>
              </a:spcAft>
              <a:buClr>
                <a:schemeClr val="dk1"/>
              </a:buClr>
              <a:buSzPts val="1600"/>
              <a:buNone/>
              <a:defRPr sz="1600">
                <a:latin typeface="Calibri"/>
                <a:ea typeface="Calibri"/>
                <a:cs typeface="Calibri"/>
                <a:sym typeface="Calibri"/>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cxnSp>
        <p:nvCxnSpPr>
          <p:cNvPr id="70" name="Google Shape;70;g1607a0ce66c_0_59"/>
          <p:cNvCxnSpPr/>
          <p:nvPr/>
        </p:nvCxnSpPr>
        <p:spPr>
          <a:xfrm>
            <a:off x="392623" y="1342197"/>
            <a:ext cx="0" cy="0"/>
          </a:xfrm>
          <a:prstGeom prst="straightConnector1">
            <a:avLst/>
          </a:prstGeom>
          <a:noFill/>
          <a:ln cap="flat" cmpd="sng" w="12700">
            <a:solidFill>
              <a:srgbClr val="262626"/>
            </a:solidFill>
            <a:prstDash val="solid"/>
            <a:miter lim="800000"/>
            <a:headEnd len="sm" w="sm" type="none"/>
            <a:tailEnd len="sm" w="sm" type="none"/>
          </a:ln>
        </p:spPr>
      </p:cxnSp>
      <p:cxnSp>
        <p:nvCxnSpPr>
          <p:cNvPr id="71" name="Google Shape;71;g1607a0ce66c_0_59"/>
          <p:cNvCxnSpPr/>
          <p:nvPr/>
        </p:nvCxnSpPr>
        <p:spPr>
          <a:xfrm>
            <a:off x="11057682" y="0"/>
            <a:ext cx="0" cy="685800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3">
  <p:cSld name="Title and Content_3">
    <p:spTree>
      <p:nvGrpSpPr>
        <p:cNvPr id="72" name="Shape 72"/>
        <p:cNvGrpSpPr/>
        <p:nvPr/>
      </p:nvGrpSpPr>
      <p:grpSpPr>
        <a:xfrm>
          <a:off x="0" y="0"/>
          <a:ext cx="0" cy="0"/>
          <a:chOff x="0" y="0"/>
          <a:chExt cx="0" cy="0"/>
        </a:xfrm>
      </p:grpSpPr>
      <p:sp>
        <p:nvSpPr>
          <p:cNvPr id="73" name="Google Shape;73;g1607a0ce66c_0_6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g1607a0ce66c_0_6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g1607a0ce66c_0_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g1607a0ce66c_0_67"/>
          <p:cNvSpPr txBox="1"/>
          <p:nvPr>
            <p:ph type="ctrTitle"/>
          </p:nvPr>
        </p:nvSpPr>
        <p:spPr>
          <a:xfrm>
            <a:off x="392623" y="339645"/>
            <a:ext cx="11369100" cy="1002600"/>
          </a:xfrm>
          <a:prstGeom prst="rect">
            <a:avLst/>
          </a:prstGeom>
          <a:noFill/>
          <a:ln>
            <a:noFill/>
          </a:ln>
        </p:spPr>
        <p:txBody>
          <a:bodyPr anchorCtr="0" anchor="b" bIns="45700" lIns="0" spcFirstLastPara="1" rIns="0" wrap="square" tIns="45700">
            <a:noAutofit/>
          </a:bodyPr>
          <a:lstStyle>
            <a:lvl1pPr lvl="0" rtl="0" algn="l">
              <a:lnSpc>
                <a:spcPct val="90000"/>
              </a:lnSpc>
              <a:spcBef>
                <a:spcPts val="0"/>
              </a:spcBef>
              <a:spcAft>
                <a:spcPts val="0"/>
              </a:spcAft>
              <a:buClr>
                <a:srgbClr val="024793"/>
              </a:buClr>
              <a:buSzPts val="4500"/>
              <a:buFont typeface="Arial"/>
              <a:buNone/>
              <a:defRPr b="0" i="0" sz="4500" cap="none">
                <a:solidFill>
                  <a:srgbClr val="024793"/>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77" name="Google Shape;77;g1607a0ce66c_0_67"/>
          <p:cNvSpPr txBox="1"/>
          <p:nvPr>
            <p:ph idx="1" type="body"/>
          </p:nvPr>
        </p:nvSpPr>
        <p:spPr>
          <a:xfrm>
            <a:off x="392624" y="1507066"/>
            <a:ext cx="11369100" cy="4849200"/>
          </a:xfrm>
          <a:prstGeom prst="rect">
            <a:avLst/>
          </a:prstGeom>
          <a:noFill/>
          <a:ln>
            <a:noFill/>
          </a:ln>
        </p:spPr>
        <p:txBody>
          <a:bodyPr anchorCtr="0" anchor="t" bIns="45700" lIns="0" spcFirstLastPara="1" rIns="0" wrap="square" tIns="45700">
            <a:normAutofit/>
          </a:bodyPr>
          <a:lstStyle>
            <a:lvl1pPr indent="-228600" lvl="0" marL="457200" rtl="0" algn="l">
              <a:lnSpc>
                <a:spcPct val="100000"/>
              </a:lnSpc>
              <a:spcBef>
                <a:spcPts val="1000"/>
              </a:spcBef>
              <a:spcAft>
                <a:spcPts val="0"/>
              </a:spcAft>
              <a:buClr>
                <a:schemeClr val="dk1"/>
              </a:buClr>
              <a:buSzPts val="1600"/>
              <a:buNone/>
              <a:defRPr sz="1600">
                <a:latin typeface="Calibri"/>
                <a:ea typeface="Calibri"/>
                <a:cs typeface="Calibri"/>
                <a:sym typeface="Calibri"/>
              </a:defRPr>
            </a:lvl1pPr>
            <a:lvl2pPr indent="-228600" lvl="1" marL="914400" rtl="0" algn="l">
              <a:lnSpc>
                <a:spcPct val="100000"/>
              </a:lnSpc>
              <a:spcBef>
                <a:spcPts val="1600"/>
              </a:spcBef>
              <a:spcAft>
                <a:spcPts val="0"/>
              </a:spcAft>
              <a:buClr>
                <a:schemeClr val="dk1"/>
              </a:buClr>
              <a:buSzPts val="1600"/>
              <a:buNone/>
              <a:defRPr sz="1600">
                <a:latin typeface="Calibri"/>
                <a:ea typeface="Calibri"/>
                <a:cs typeface="Calibri"/>
                <a:sym typeface="Calibri"/>
              </a:defRPr>
            </a:lvl2pPr>
            <a:lvl3pPr indent="-228600" lvl="2" marL="1371600" rtl="0" algn="l">
              <a:lnSpc>
                <a:spcPct val="100000"/>
              </a:lnSpc>
              <a:spcBef>
                <a:spcPts val="1600"/>
              </a:spcBef>
              <a:spcAft>
                <a:spcPts val="0"/>
              </a:spcAft>
              <a:buClr>
                <a:schemeClr val="dk1"/>
              </a:buClr>
              <a:buSzPts val="1600"/>
              <a:buNone/>
              <a:defRPr sz="1600">
                <a:latin typeface="Calibri"/>
                <a:ea typeface="Calibri"/>
                <a:cs typeface="Calibri"/>
                <a:sym typeface="Calibri"/>
              </a:defRPr>
            </a:lvl3pPr>
            <a:lvl4pPr indent="-228600" lvl="3" marL="1828800" rtl="0" algn="l">
              <a:lnSpc>
                <a:spcPct val="100000"/>
              </a:lnSpc>
              <a:spcBef>
                <a:spcPts val="1600"/>
              </a:spcBef>
              <a:spcAft>
                <a:spcPts val="0"/>
              </a:spcAft>
              <a:buClr>
                <a:schemeClr val="dk1"/>
              </a:buClr>
              <a:buSzPts val="1600"/>
              <a:buNone/>
              <a:defRPr sz="1600">
                <a:latin typeface="Calibri"/>
                <a:ea typeface="Calibri"/>
                <a:cs typeface="Calibri"/>
                <a:sym typeface="Calibri"/>
              </a:defRPr>
            </a:lvl4pPr>
            <a:lvl5pPr indent="-228600" lvl="4" marL="2286000" rtl="0" algn="l">
              <a:lnSpc>
                <a:spcPct val="100000"/>
              </a:lnSpc>
              <a:spcBef>
                <a:spcPts val="1600"/>
              </a:spcBef>
              <a:spcAft>
                <a:spcPts val="0"/>
              </a:spcAft>
              <a:buClr>
                <a:schemeClr val="dk1"/>
              </a:buClr>
              <a:buSzPts val="1600"/>
              <a:buNone/>
              <a:defRPr sz="1600">
                <a:latin typeface="Calibri"/>
                <a:ea typeface="Calibri"/>
                <a:cs typeface="Calibri"/>
                <a:sym typeface="Calibri"/>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cxnSp>
        <p:nvCxnSpPr>
          <p:cNvPr id="78" name="Google Shape;78;g1607a0ce66c_0_67"/>
          <p:cNvCxnSpPr/>
          <p:nvPr/>
        </p:nvCxnSpPr>
        <p:spPr>
          <a:xfrm>
            <a:off x="392623" y="1342197"/>
            <a:ext cx="0" cy="0"/>
          </a:xfrm>
          <a:prstGeom prst="straightConnector1">
            <a:avLst/>
          </a:prstGeom>
          <a:noFill/>
          <a:ln cap="flat" cmpd="sng" w="12700">
            <a:solidFill>
              <a:srgbClr val="262626"/>
            </a:solidFill>
            <a:prstDash val="solid"/>
            <a:miter lim="800000"/>
            <a:headEnd len="sm" w="sm" type="none"/>
            <a:tailEnd len="sm" w="sm" type="none"/>
          </a:ln>
        </p:spPr>
      </p:cxnSp>
      <p:cxnSp>
        <p:nvCxnSpPr>
          <p:cNvPr id="79" name="Google Shape;79;g1607a0ce66c_0_67"/>
          <p:cNvCxnSpPr/>
          <p:nvPr/>
        </p:nvCxnSpPr>
        <p:spPr>
          <a:xfrm>
            <a:off x="392623" y="1405468"/>
            <a:ext cx="11369100" cy="0"/>
          </a:xfrm>
          <a:prstGeom prst="straightConnector1">
            <a:avLst/>
          </a:prstGeom>
          <a:noFill/>
          <a:ln cap="flat" cmpd="sng" w="12700">
            <a:solidFill>
              <a:srgbClr val="262626"/>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_1">
  <p:cSld name="Image and Content_1">
    <p:spTree>
      <p:nvGrpSpPr>
        <p:cNvPr id="80" name="Shape 80"/>
        <p:cNvGrpSpPr/>
        <p:nvPr/>
      </p:nvGrpSpPr>
      <p:grpSpPr>
        <a:xfrm>
          <a:off x="0" y="0"/>
          <a:ext cx="0" cy="0"/>
          <a:chOff x="0" y="0"/>
          <a:chExt cx="0" cy="0"/>
        </a:xfrm>
      </p:grpSpPr>
      <p:sp>
        <p:nvSpPr>
          <p:cNvPr id="81" name="Google Shape;81;g1607a0ce66c_0_7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g1607a0ce66c_0_7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g1607a0ce66c_0_7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g1607a0ce66c_0_75"/>
          <p:cNvSpPr/>
          <p:nvPr>
            <p:ph idx="2" type="pic"/>
          </p:nvPr>
        </p:nvSpPr>
        <p:spPr>
          <a:xfrm>
            <a:off x="6993359" y="1"/>
            <a:ext cx="5198700" cy="6858000"/>
          </a:xfrm>
          <a:prstGeom prst="rect">
            <a:avLst/>
          </a:prstGeom>
          <a:solidFill>
            <a:srgbClr val="012F62"/>
          </a:solidFill>
          <a:ln>
            <a:noFill/>
          </a:ln>
        </p:spPr>
      </p:sp>
      <p:sp>
        <p:nvSpPr>
          <p:cNvPr id="85" name="Google Shape;85;g1607a0ce66c_0_75"/>
          <p:cNvSpPr txBox="1"/>
          <p:nvPr>
            <p:ph type="ctrTitle"/>
          </p:nvPr>
        </p:nvSpPr>
        <p:spPr>
          <a:xfrm>
            <a:off x="1648661" y="339645"/>
            <a:ext cx="4890600" cy="1002600"/>
          </a:xfrm>
          <a:prstGeom prst="rect">
            <a:avLst/>
          </a:prstGeom>
          <a:noFill/>
          <a:ln>
            <a:noFill/>
          </a:ln>
        </p:spPr>
        <p:txBody>
          <a:bodyPr anchorCtr="0" anchor="b" bIns="45700" lIns="0" spcFirstLastPara="1" rIns="0" wrap="square" tIns="45700">
            <a:noAutofit/>
          </a:bodyPr>
          <a:lstStyle>
            <a:lvl1pPr lvl="0" rtl="0" algn="l">
              <a:lnSpc>
                <a:spcPct val="90000"/>
              </a:lnSpc>
              <a:spcBef>
                <a:spcPts val="0"/>
              </a:spcBef>
              <a:spcAft>
                <a:spcPts val="0"/>
              </a:spcAft>
              <a:buClr>
                <a:srgbClr val="024793"/>
              </a:buClr>
              <a:buSzPts val="4500"/>
              <a:buFont typeface="Arial"/>
              <a:buNone/>
              <a:defRPr b="0" i="0" sz="4500" cap="none">
                <a:solidFill>
                  <a:srgbClr val="024793"/>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6" name="Google Shape;86;g1607a0ce66c_0_75"/>
          <p:cNvSpPr txBox="1"/>
          <p:nvPr>
            <p:ph idx="1" type="body"/>
          </p:nvPr>
        </p:nvSpPr>
        <p:spPr>
          <a:xfrm>
            <a:off x="1645581" y="1507066"/>
            <a:ext cx="4890600" cy="4849200"/>
          </a:xfrm>
          <a:prstGeom prst="rect">
            <a:avLst/>
          </a:prstGeom>
          <a:noFill/>
          <a:ln>
            <a:noFill/>
          </a:ln>
        </p:spPr>
        <p:txBody>
          <a:bodyPr anchorCtr="0" anchor="t" bIns="45700" lIns="0" spcFirstLastPara="1" rIns="0" wrap="square" tIns="45700">
            <a:normAutofit/>
          </a:bodyPr>
          <a:lstStyle>
            <a:lvl1pPr indent="-228600" lvl="0" marL="457200" rtl="0" algn="l">
              <a:lnSpc>
                <a:spcPct val="100000"/>
              </a:lnSpc>
              <a:spcBef>
                <a:spcPts val="1000"/>
              </a:spcBef>
              <a:spcAft>
                <a:spcPts val="0"/>
              </a:spcAft>
              <a:buClr>
                <a:schemeClr val="dk1"/>
              </a:buClr>
              <a:buSzPts val="1600"/>
              <a:buNone/>
              <a:defRPr sz="1600">
                <a:latin typeface="Calibri"/>
                <a:ea typeface="Calibri"/>
                <a:cs typeface="Calibri"/>
                <a:sym typeface="Calibri"/>
              </a:defRPr>
            </a:lvl1pPr>
            <a:lvl2pPr indent="-228600" lvl="1" marL="914400" rtl="0" algn="l">
              <a:lnSpc>
                <a:spcPct val="100000"/>
              </a:lnSpc>
              <a:spcBef>
                <a:spcPts val="1600"/>
              </a:spcBef>
              <a:spcAft>
                <a:spcPts val="0"/>
              </a:spcAft>
              <a:buClr>
                <a:schemeClr val="dk1"/>
              </a:buClr>
              <a:buSzPts val="1600"/>
              <a:buNone/>
              <a:defRPr sz="1600">
                <a:latin typeface="Calibri"/>
                <a:ea typeface="Calibri"/>
                <a:cs typeface="Calibri"/>
                <a:sym typeface="Calibri"/>
              </a:defRPr>
            </a:lvl2pPr>
            <a:lvl3pPr indent="-228600" lvl="2" marL="1371600" rtl="0" algn="l">
              <a:lnSpc>
                <a:spcPct val="100000"/>
              </a:lnSpc>
              <a:spcBef>
                <a:spcPts val="1600"/>
              </a:spcBef>
              <a:spcAft>
                <a:spcPts val="0"/>
              </a:spcAft>
              <a:buClr>
                <a:schemeClr val="dk1"/>
              </a:buClr>
              <a:buSzPts val="1600"/>
              <a:buNone/>
              <a:defRPr sz="1600">
                <a:latin typeface="Calibri"/>
                <a:ea typeface="Calibri"/>
                <a:cs typeface="Calibri"/>
                <a:sym typeface="Calibri"/>
              </a:defRPr>
            </a:lvl3pPr>
            <a:lvl4pPr indent="-228600" lvl="3" marL="1828800" rtl="0" algn="l">
              <a:lnSpc>
                <a:spcPct val="100000"/>
              </a:lnSpc>
              <a:spcBef>
                <a:spcPts val="1600"/>
              </a:spcBef>
              <a:spcAft>
                <a:spcPts val="0"/>
              </a:spcAft>
              <a:buClr>
                <a:schemeClr val="dk1"/>
              </a:buClr>
              <a:buSzPts val="1600"/>
              <a:buNone/>
              <a:defRPr sz="1600">
                <a:latin typeface="Calibri"/>
                <a:ea typeface="Calibri"/>
                <a:cs typeface="Calibri"/>
                <a:sym typeface="Calibri"/>
              </a:defRPr>
            </a:lvl4pPr>
            <a:lvl5pPr indent="-228600" lvl="4" marL="2286000" rtl="0" algn="l">
              <a:lnSpc>
                <a:spcPct val="100000"/>
              </a:lnSpc>
              <a:spcBef>
                <a:spcPts val="1600"/>
              </a:spcBef>
              <a:spcAft>
                <a:spcPts val="0"/>
              </a:spcAft>
              <a:buClr>
                <a:schemeClr val="dk1"/>
              </a:buClr>
              <a:buSzPts val="1600"/>
              <a:buNone/>
              <a:defRPr sz="1600">
                <a:latin typeface="Calibri"/>
                <a:ea typeface="Calibri"/>
                <a:cs typeface="Calibri"/>
                <a:sym typeface="Calibri"/>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cxnSp>
        <p:nvCxnSpPr>
          <p:cNvPr id="87" name="Google Shape;87;g1607a0ce66c_0_75"/>
          <p:cNvCxnSpPr/>
          <p:nvPr/>
        </p:nvCxnSpPr>
        <p:spPr>
          <a:xfrm>
            <a:off x="392623" y="1342197"/>
            <a:ext cx="0" cy="0"/>
          </a:xfrm>
          <a:prstGeom prst="straightConnector1">
            <a:avLst/>
          </a:prstGeom>
          <a:noFill/>
          <a:ln cap="flat" cmpd="sng" w="12700">
            <a:solidFill>
              <a:srgbClr val="262626"/>
            </a:solidFill>
            <a:prstDash val="solid"/>
            <a:miter lim="800000"/>
            <a:headEnd len="sm" w="sm" type="none"/>
            <a:tailEnd len="sm" w="sm" type="none"/>
          </a:ln>
        </p:spPr>
      </p:cxnSp>
      <p:cxnSp>
        <p:nvCxnSpPr>
          <p:cNvPr id="88" name="Google Shape;88;g1607a0ce66c_0_75"/>
          <p:cNvCxnSpPr/>
          <p:nvPr/>
        </p:nvCxnSpPr>
        <p:spPr>
          <a:xfrm>
            <a:off x="1134319" y="0"/>
            <a:ext cx="0" cy="685800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_2">
  <p:cSld name="Image and Content_2">
    <p:spTree>
      <p:nvGrpSpPr>
        <p:cNvPr id="89" name="Shape 89"/>
        <p:cNvGrpSpPr/>
        <p:nvPr/>
      </p:nvGrpSpPr>
      <p:grpSpPr>
        <a:xfrm>
          <a:off x="0" y="0"/>
          <a:ext cx="0" cy="0"/>
          <a:chOff x="0" y="0"/>
          <a:chExt cx="0" cy="0"/>
        </a:xfrm>
      </p:grpSpPr>
      <p:sp>
        <p:nvSpPr>
          <p:cNvPr id="90" name="Google Shape;90;g1607a0ce66c_0_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1607a0ce66c_0_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1607a0ce66c_0_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g1607a0ce66c_0_84"/>
          <p:cNvSpPr/>
          <p:nvPr>
            <p:ph idx="2" type="pic"/>
          </p:nvPr>
        </p:nvSpPr>
        <p:spPr>
          <a:xfrm>
            <a:off x="0" y="1"/>
            <a:ext cx="5198700" cy="6858000"/>
          </a:xfrm>
          <a:prstGeom prst="rect">
            <a:avLst/>
          </a:prstGeom>
          <a:solidFill>
            <a:srgbClr val="012F62"/>
          </a:solidFill>
          <a:ln>
            <a:noFill/>
          </a:ln>
        </p:spPr>
      </p:sp>
      <p:sp>
        <p:nvSpPr>
          <p:cNvPr id="94" name="Google Shape;94;g1607a0ce66c_0_84"/>
          <p:cNvSpPr txBox="1"/>
          <p:nvPr>
            <p:ph type="ctrTitle"/>
          </p:nvPr>
        </p:nvSpPr>
        <p:spPr>
          <a:xfrm>
            <a:off x="5711877" y="339645"/>
            <a:ext cx="4890600" cy="1002600"/>
          </a:xfrm>
          <a:prstGeom prst="rect">
            <a:avLst/>
          </a:prstGeom>
          <a:noFill/>
          <a:ln>
            <a:noFill/>
          </a:ln>
        </p:spPr>
        <p:txBody>
          <a:bodyPr anchorCtr="0" anchor="b" bIns="45700" lIns="0" spcFirstLastPara="1" rIns="0" wrap="square" tIns="45700">
            <a:noAutofit/>
          </a:bodyPr>
          <a:lstStyle>
            <a:lvl1pPr lvl="0" rtl="0" algn="l">
              <a:lnSpc>
                <a:spcPct val="90000"/>
              </a:lnSpc>
              <a:spcBef>
                <a:spcPts val="0"/>
              </a:spcBef>
              <a:spcAft>
                <a:spcPts val="0"/>
              </a:spcAft>
              <a:buClr>
                <a:srgbClr val="024793"/>
              </a:buClr>
              <a:buSzPts val="4500"/>
              <a:buFont typeface="Arial"/>
              <a:buNone/>
              <a:defRPr b="0" i="0" sz="4500" cap="none">
                <a:solidFill>
                  <a:srgbClr val="024793"/>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5" name="Google Shape;95;g1607a0ce66c_0_84"/>
          <p:cNvSpPr txBox="1"/>
          <p:nvPr>
            <p:ph idx="1" type="body"/>
          </p:nvPr>
        </p:nvSpPr>
        <p:spPr>
          <a:xfrm>
            <a:off x="5708797" y="1507066"/>
            <a:ext cx="4890600" cy="4849200"/>
          </a:xfrm>
          <a:prstGeom prst="rect">
            <a:avLst/>
          </a:prstGeom>
          <a:noFill/>
          <a:ln>
            <a:noFill/>
          </a:ln>
        </p:spPr>
        <p:txBody>
          <a:bodyPr anchorCtr="0" anchor="t" bIns="45700" lIns="0" spcFirstLastPara="1" rIns="0" wrap="square" tIns="45700">
            <a:normAutofit/>
          </a:bodyPr>
          <a:lstStyle>
            <a:lvl1pPr indent="-228600" lvl="0" marL="457200" rtl="0" algn="l">
              <a:lnSpc>
                <a:spcPct val="100000"/>
              </a:lnSpc>
              <a:spcBef>
                <a:spcPts val="1000"/>
              </a:spcBef>
              <a:spcAft>
                <a:spcPts val="0"/>
              </a:spcAft>
              <a:buClr>
                <a:schemeClr val="dk1"/>
              </a:buClr>
              <a:buSzPts val="1600"/>
              <a:buNone/>
              <a:defRPr sz="1600">
                <a:latin typeface="Calibri"/>
                <a:ea typeface="Calibri"/>
                <a:cs typeface="Calibri"/>
                <a:sym typeface="Calibri"/>
              </a:defRPr>
            </a:lvl1pPr>
            <a:lvl2pPr indent="-228600" lvl="1" marL="914400" rtl="0" algn="l">
              <a:lnSpc>
                <a:spcPct val="100000"/>
              </a:lnSpc>
              <a:spcBef>
                <a:spcPts val="1600"/>
              </a:spcBef>
              <a:spcAft>
                <a:spcPts val="0"/>
              </a:spcAft>
              <a:buClr>
                <a:schemeClr val="dk1"/>
              </a:buClr>
              <a:buSzPts val="1600"/>
              <a:buNone/>
              <a:defRPr sz="1600">
                <a:latin typeface="Calibri"/>
                <a:ea typeface="Calibri"/>
                <a:cs typeface="Calibri"/>
                <a:sym typeface="Calibri"/>
              </a:defRPr>
            </a:lvl2pPr>
            <a:lvl3pPr indent="-228600" lvl="2" marL="1371600" rtl="0" algn="l">
              <a:lnSpc>
                <a:spcPct val="100000"/>
              </a:lnSpc>
              <a:spcBef>
                <a:spcPts val="1600"/>
              </a:spcBef>
              <a:spcAft>
                <a:spcPts val="0"/>
              </a:spcAft>
              <a:buClr>
                <a:schemeClr val="dk1"/>
              </a:buClr>
              <a:buSzPts val="1600"/>
              <a:buNone/>
              <a:defRPr sz="1600">
                <a:latin typeface="Calibri"/>
                <a:ea typeface="Calibri"/>
                <a:cs typeface="Calibri"/>
                <a:sym typeface="Calibri"/>
              </a:defRPr>
            </a:lvl3pPr>
            <a:lvl4pPr indent="-228600" lvl="3" marL="1828800" rtl="0" algn="l">
              <a:lnSpc>
                <a:spcPct val="100000"/>
              </a:lnSpc>
              <a:spcBef>
                <a:spcPts val="1600"/>
              </a:spcBef>
              <a:spcAft>
                <a:spcPts val="0"/>
              </a:spcAft>
              <a:buClr>
                <a:schemeClr val="dk1"/>
              </a:buClr>
              <a:buSzPts val="1600"/>
              <a:buNone/>
              <a:defRPr sz="1600">
                <a:latin typeface="Calibri"/>
                <a:ea typeface="Calibri"/>
                <a:cs typeface="Calibri"/>
                <a:sym typeface="Calibri"/>
              </a:defRPr>
            </a:lvl4pPr>
            <a:lvl5pPr indent="-228600" lvl="4" marL="2286000" rtl="0" algn="l">
              <a:lnSpc>
                <a:spcPct val="100000"/>
              </a:lnSpc>
              <a:spcBef>
                <a:spcPts val="1600"/>
              </a:spcBef>
              <a:spcAft>
                <a:spcPts val="0"/>
              </a:spcAft>
              <a:buClr>
                <a:schemeClr val="dk1"/>
              </a:buClr>
              <a:buSzPts val="1600"/>
              <a:buNone/>
              <a:defRPr sz="1600">
                <a:latin typeface="Calibri"/>
                <a:ea typeface="Calibri"/>
                <a:cs typeface="Calibri"/>
                <a:sym typeface="Calibri"/>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cxnSp>
        <p:nvCxnSpPr>
          <p:cNvPr id="96" name="Google Shape;96;g1607a0ce66c_0_84"/>
          <p:cNvCxnSpPr/>
          <p:nvPr/>
        </p:nvCxnSpPr>
        <p:spPr>
          <a:xfrm>
            <a:off x="392623" y="1342197"/>
            <a:ext cx="0" cy="0"/>
          </a:xfrm>
          <a:prstGeom prst="straightConnector1">
            <a:avLst/>
          </a:prstGeom>
          <a:noFill/>
          <a:ln cap="flat" cmpd="sng" w="12700">
            <a:solidFill>
              <a:srgbClr val="262626"/>
            </a:solidFill>
            <a:prstDash val="solid"/>
            <a:miter lim="800000"/>
            <a:headEnd len="sm" w="sm" type="none"/>
            <a:tailEnd len="sm" w="sm" type="none"/>
          </a:ln>
        </p:spPr>
      </p:cxnSp>
      <p:cxnSp>
        <p:nvCxnSpPr>
          <p:cNvPr id="97" name="Google Shape;97;g1607a0ce66c_0_84"/>
          <p:cNvCxnSpPr/>
          <p:nvPr/>
        </p:nvCxnSpPr>
        <p:spPr>
          <a:xfrm>
            <a:off x="11057682" y="0"/>
            <a:ext cx="0" cy="685800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_5">
  <p:cSld name="Image_5">
    <p:spTree>
      <p:nvGrpSpPr>
        <p:cNvPr id="98" name="Shape 98"/>
        <p:cNvGrpSpPr/>
        <p:nvPr/>
      </p:nvGrpSpPr>
      <p:grpSpPr>
        <a:xfrm>
          <a:off x="0" y="0"/>
          <a:ext cx="0" cy="0"/>
          <a:chOff x="0" y="0"/>
          <a:chExt cx="0" cy="0"/>
        </a:xfrm>
      </p:grpSpPr>
      <p:sp>
        <p:nvSpPr>
          <p:cNvPr id="99" name="Google Shape;99;g1607a0ce66c_0_93"/>
          <p:cNvSpPr/>
          <p:nvPr>
            <p:ph idx="2" type="pic"/>
          </p:nvPr>
        </p:nvSpPr>
        <p:spPr>
          <a:xfrm>
            <a:off x="0" y="0"/>
            <a:ext cx="12192000" cy="6858000"/>
          </a:xfrm>
          <a:prstGeom prst="rect">
            <a:avLst/>
          </a:prstGeom>
          <a:solidFill>
            <a:srgbClr val="012F62"/>
          </a:solidFill>
          <a:ln>
            <a:noFill/>
          </a:ln>
        </p:spPr>
      </p:sp>
      <p:cxnSp>
        <p:nvCxnSpPr>
          <p:cNvPr id="100" name="Google Shape;100;g1607a0ce66c_0_93"/>
          <p:cNvCxnSpPr/>
          <p:nvPr/>
        </p:nvCxnSpPr>
        <p:spPr>
          <a:xfrm>
            <a:off x="0" y="5992966"/>
            <a:ext cx="12192000" cy="0"/>
          </a:xfrm>
          <a:prstGeom prst="straightConnector1">
            <a:avLst/>
          </a:prstGeom>
          <a:noFill/>
          <a:ln cap="flat" cmpd="sng" w="12700">
            <a:solidFill>
              <a:schemeClr val="lt1"/>
            </a:solidFill>
            <a:prstDash val="solid"/>
            <a:miter lim="800000"/>
            <a:headEnd len="sm" w="sm" type="none"/>
            <a:tailEnd len="sm" w="sm" type="none"/>
          </a:ln>
        </p:spPr>
      </p:cxnSp>
      <p:sp>
        <p:nvSpPr>
          <p:cNvPr id="101" name="Google Shape;101;g1607a0ce66c_0_9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1607a0ce66c_0_11"/>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1607a0ce66c_0_11"/>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g1607a0ce66c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1607a0ce66c_0_1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1607a0ce66c_0_1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g1607a0ce66c_0_15"/>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1607a0ce66c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1607a0ce66c_0_20"/>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1607a0ce66c_0_20"/>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g1607a0ce66c_0_20"/>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1607a0ce66c_0_20"/>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g1607a0ce66c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1607a0ce66c_0_2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3" name="Google Shape;33;g1607a0ce66c_0_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1607a0ce66c_0_29"/>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1607a0ce66c_0_29"/>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g1607a0ce66c_0_29"/>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g1607a0ce66c_0_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1607a0ce66c_0_34"/>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g1607a0ce66c_0_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1607a0ce66c_0_37"/>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g1607a0ce66c_0_37"/>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1607a0ce66c_0_37"/>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6" name="Google Shape;46;g1607a0ce66c_0_37"/>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47" name="Google Shape;47;g1607a0ce66c_0_37"/>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8" name="Google Shape;48;g1607a0ce66c_0_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1607a0ce66c_0_44"/>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1" name="Google Shape;51;g1607a0ce66c_0_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1607a0ce66c_0_0"/>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7" name="Google Shape;7;g1607a0ce66c_0_0"/>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8" name="Google Shape;8;g1607a0ce66c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
          <p:cNvSpPr txBox="1"/>
          <p:nvPr>
            <p:ph idx="1" type="body"/>
          </p:nvPr>
        </p:nvSpPr>
        <p:spPr>
          <a:xfrm>
            <a:off x="7203226" y="5427362"/>
            <a:ext cx="4179375" cy="356462"/>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1600"/>
              </a:spcAft>
              <a:buClr>
                <a:schemeClr val="lt1"/>
              </a:buClr>
              <a:buSzPts val="1800"/>
              <a:buNone/>
            </a:pPr>
            <a:r>
              <a:rPr b="0" lang="en-US">
                <a:solidFill>
                  <a:schemeClr val="dk1"/>
                </a:solidFill>
                <a:latin typeface="Caveat Medium"/>
                <a:ea typeface="Caveat Medium"/>
                <a:cs typeface="Caveat Medium"/>
                <a:sym typeface="Caveat Medium"/>
              </a:rPr>
              <a:t>SUBMITTED BY ANURAG KRISHNAN</a:t>
            </a:r>
            <a:endParaRPr b="0">
              <a:solidFill>
                <a:schemeClr val="dk1"/>
              </a:solidFill>
              <a:latin typeface="Caveat Medium"/>
              <a:ea typeface="Caveat Medium"/>
              <a:cs typeface="Caveat Medium"/>
              <a:sym typeface="Caveat Medium"/>
            </a:endParaRPr>
          </a:p>
        </p:txBody>
      </p:sp>
      <p:sp>
        <p:nvSpPr>
          <p:cNvPr id="107" name="Google Shape;107;p1"/>
          <p:cNvSpPr txBox="1"/>
          <p:nvPr>
            <p:ph type="ctrTitle"/>
          </p:nvPr>
        </p:nvSpPr>
        <p:spPr>
          <a:xfrm>
            <a:off x="7203226" y="1519881"/>
            <a:ext cx="4417645" cy="2387600"/>
          </a:xfrm>
          <a:prstGeom prst="rect">
            <a:avLst/>
          </a:prstGeom>
          <a:noFill/>
          <a:ln>
            <a:noFill/>
          </a:ln>
        </p:spPr>
        <p:txBody>
          <a:bodyPr anchorCtr="0" anchor="b" bIns="45700" lIns="0" spcFirstLastPara="1" rIns="0"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n-US">
                <a:solidFill>
                  <a:schemeClr val="dk1"/>
                </a:solidFill>
                <a:latin typeface="Caveat"/>
                <a:ea typeface="Caveat"/>
                <a:cs typeface="Caveat"/>
                <a:sym typeface="Caveat"/>
              </a:rPr>
              <a:t>MALIGNANT COMMENTS CLASSIFIER PROJECT PRESENTATION</a:t>
            </a:r>
            <a:endParaRPr b="1">
              <a:solidFill>
                <a:schemeClr val="dk1"/>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ctrTitle"/>
          </p:nvPr>
        </p:nvSpPr>
        <p:spPr>
          <a:xfrm>
            <a:off x="392623" y="339645"/>
            <a:ext cx="10115219"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DATA PREPROCESSING</a:t>
            </a:r>
            <a:endParaRPr>
              <a:solidFill>
                <a:schemeClr val="dk1"/>
              </a:solidFill>
            </a:endParaRPr>
          </a:p>
        </p:txBody>
      </p:sp>
      <p:sp>
        <p:nvSpPr>
          <p:cNvPr id="198" name="Google Shape;198;p10"/>
          <p:cNvSpPr txBox="1"/>
          <p:nvPr>
            <p:ph idx="1" type="body"/>
          </p:nvPr>
        </p:nvSpPr>
        <p:spPr>
          <a:xfrm>
            <a:off x="392621" y="2008718"/>
            <a:ext cx="10115221" cy="3708502"/>
          </a:xfrm>
          <a:prstGeom prst="rect">
            <a:avLst/>
          </a:prstGeom>
          <a:noFill/>
          <a:ln>
            <a:noFill/>
          </a:ln>
        </p:spPr>
        <p:txBody>
          <a:bodyPr anchorCtr="0" anchor="t" bIns="45700" lIns="0" spcFirstLastPara="1" rIns="0" wrap="square" tIns="45700">
            <a:normAutofit lnSpcReduction="20000"/>
          </a:bodyPr>
          <a:lstStyle/>
          <a:p>
            <a:pPr indent="0" lvl="0" marL="0" rtl="0" algn="l">
              <a:lnSpc>
                <a:spcPct val="100000"/>
              </a:lnSpc>
              <a:spcBef>
                <a:spcPts val="0"/>
              </a:spcBef>
              <a:spcAft>
                <a:spcPts val="0"/>
              </a:spcAft>
              <a:buClr>
                <a:schemeClr val="dk1"/>
              </a:buClr>
              <a:buSzPts val="1600"/>
              <a:buNone/>
            </a:pPr>
            <a:r>
              <a:rPr lang="en-US"/>
              <a:t>1. Load dataset </a:t>
            </a:r>
            <a:endParaRPr/>
          </a:p>
          <a:p>
            <a:pPr indent="0" lvl="0" marL="0" rtl="0" algn="l">
              <a:lnSpc>
                <a:spcPct val="100000"/>
              </a:lnSpc>
              <a:spcBef>
                <a:spcPts val="1000"/>
              </a:spcBef>
              <a:spcAft>
                <a:spcPts val="0"/>
              </a:spcAft>
              <a:buClr>
                <a:schemeClr val="dk1"/>
              </a:buClr>
              <a:buSzPts val="1600"/>
              <a:buNone/>
            </a:pPr>
            <a:r>
              <a:rPr lang="en-US"/>
              <a:t>2. Remove null values </a:t>
            </a:r>
            <a:endParaRPr/>
          </a:p>
          <a:p>
            <a:pPr indent="0" lvl="0" marL="0" rtl="0" algn="l">
              <a:lnSpc>
                <a:spcPct val="100000"/>
              </a:lnSpc>
              <a:spcBef>
                <a:spcPts val="1000"/>
              </a:spcBef>
              <a:spcAft>
                <a:spcPts val="0"/>
              </a:spcAft>
              <a:buClr>
                <a:schemeClr val="dk1"/>
              </a:buClr>
              <a:buSzPts val="1600"/>
              <a:buNone/>
            </a:pPr>
            <a:r>
              <a:rPr lang="en-US"/>
              <a:t>3. Drop column id </a:t>
            </a:r>
            <a:endParaRPr/>
          </a:p>
          <a:p>
            <a:pPr indent="0" lvl="0" marL="0" rtl="0" algn="l">
              <a:lnSpc>
                <a:spcPct val="100000"/>
              </a:lnSpc>
              <a:spcBef>
                <a:spcPts val="1000"/>
              </a:spcBef>
              <a:spcAft>
                <a:spcPts val="0"/>
              </a:spcAft>
              <a:buClr>
                <a:schemeClr val="dk1"/>
              </a:buClr>
              <a:buSzPts val="1600"/>
              <a:buNone/>
            </a:pPr>
            <a:r>
              <a:rPr lang="en-US"/>
              <a:t>4. Convert comment text to lower case and replace '\n' with single space. </a:t>
            </a:r>
            <a:endParaRPr/>
          </a:p>
          <a:p>
            <a:pPr indent="0" lvl="0" marL="0" rtl="0" algn="l">
              <a:lnSpc>
                <a:spcPct val="100000"/>
              </a:lnSpc>
              <a:spcBef>
                <a:spcPts val="1000"/>
              </a:spcBef>
              <a:spcAft>
                <a:spcPts val="0"/>
              </a:spcAft>
              <a:buClr>
                <a:schemeClr val="dk1"/>
              </a:buClr>
              <a:buSzPts val="1600"/>
              <a:buNone/>
            </a:pPr>
            <a:r>
              <a:rPr lang="en-US"/>
              <a:t>5. Keep only text data ie. a-z' and remove other data from comment text. </a:t>
            </a:r>
            <a:endParaRPr/>
          </a:p>
          <a:p>
            <a:pPr indent="0" lvl="0" marL="0" rtl="0" algn="l">
              <a:lnSpc>
                <a:spcPct val="100000"/>
              </a:lnSpc>
              <a:spcBef>
                <a:spcPts val="1000"/>
              </a:spcBef>
              <a:spcAft>
                <a:spcPts val="0"/>
              </a:spcAft>
              <a:buClr>
                <a:schemeClr val="dk1"/>
              </a:buClr>
              <a:buSzPts val="1600"/>
              <a:buNone/>
            </a:pPr>
            <a:r>
              <a:rPr lang="en-US"/>
              <a:t>6. Remove stop words and punctuations </a:t>
            </a:r>
            <a:endParaRPr/>
          </a:p>
          <a:p>
            <a:pPr indent="0" lvl="0" marL="0" rtl="0" algn="l">
              <a:lnSpc>
                <a:spcPct val="100000"/>
              </a:lnSpc>
              <a:spcBef>
                <a:spcPts val="1000"/>
              </a:spcBef>
              <a:spcAft>
                <a:spcPts val="0"/>
              </a:spcAft>
              <a:buClr>
                <a:schemeClr val="dk1"/>
              </a:buClr>
              <a:buSzPts val="1600"/>
              <a:buNone/>
            </a:pPr>
            <a:r>
              <a:rPr lang="en-US"/>
              <a:t>7. Apply Stemming using SnowballStemmer </a:t>
            </a:r>
            <a:endParaRPr/>
          </a:p>
          <a:p>
            <a:pPr indent="0" lvl="0" marL="0" rtl="0" algn="l">
              <a:lnSpc>
                <a:spcPct val="100000"/>
              </a:lnSpc>
              <a:spcBef>
                <a:spcPts val="1000"/>
              </a:spcBef>
              <a:spcAft>
                <a:spcPts val="0"/>
              </a:spcAft>
              <a:buClr>
                <a:schemeClr val="dk1"/>
              </a:buClr>
              <a:buSzPts val="1600"/>
              <a:buNone/>
            </a:pPr>
            <a:r>
              <a:rPr lang="en-US"/>
              <a:t>8. Convert text to vectors using TfidfVectorizer </a:t>
            </a:r>
            <a:endParaRPr/>
          </a:p>
          <a:p>
            <a:pPr indent="0" lvl="0" marL="0" rtl="0" algn="l">
              <a:lnSpc>
                <a:spcPct val="100000"/>
              </a:lnSpc>
              <a:spcBef>
                <a:spcPts val="1000"/>
              </a:spcBef>
              <a:spcAft>
                <a:spcPts val="0"/>
              </a:spcAft>
              <a:buClr>
                <a:schemeClr val="dk1"/>
              </a:buClr>
              <a:buSzPts val="1600"/>
              <a:buNone/>
            </a:pPr>
            <a:r>
              <a:rPr lang="en-US"/>
              <a:t>9. Load saved or serialized model </a:t>
            </a:r>
            <a:endParaRPr/>
          </a:p>
          <a:p>
            <a:pPr indent="0" lvl="0" marL="0" rtl="0" algn="l">
              <a:lnSpc>
                <a:spcPct val="100000"/>
              </a:lnSpc>
              <a:spcBef>
                <a:spcPts val="1000"/>
              </a:spcBef>
              <a:spcAft>
                <a:spcPts val="0"/>
              </a:spcAft>
              <a:buClr>
                <a:schemeClr val="dk1"/>
              </a:buClr>
              <a:buSzPts val="1600"/>
              <a:buNone/>
            </a:pPr>
            <a:r>
              <a:rPr lang="en-US"/>
              <a:t>10. Predict values for multi class label</a:t>
            </a:r>
            <a:endParaRPr/>
          </a:p>
          <a:p>
            <a:pPr indent="0" lvl="0" marL="0" rtl="0" algn="l">
              <a:lnSpc>
                <a:spcPct val="100000"/>
              </a:lnSpc>
              <a:spcBef>
                <a:spcPts val="1000"/>
              </a:spcBef>
              <a:spcAft>
                <a:spcPts val="1600"/>
              </a:spcAft>
              <a:buClr>
                <a:schemeClr val="dk1"/>
              </a:buClr>
              <a:buSzPts val="1600"/>
              <a:buNone/>
            </a:pPr>
            <a:r>
              <a:t/>
            </a:r>
            <a:endParaRPr/>
          </a:p>
        </p:txBody>
      </p:sp>
      <p:pic>
        <p:nvPicPr>
          <p:cNvPr id="199" name="Google Shape;199;p10"/>
          <p:cNvPicPr preferRelativeResize="0"/>
          <p:nvPr/>
        </p:nvPicPr>
        <p:blipFill rotWithShape="1">
          <a:blip r:embed="rId3">
            <a:alphaModFix/>
          </a:blip>
          <a:srcRect b="0" l="0" r="0" t="0"/>
          <a:stretch/>
        </p:blipFill>
        <p:spPr>
          <a:xfrm>
            <a:off x="6719626" y="2536117"/>
            <a:ext cx="5079753" cy="2653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TECHNOLOGY USED</a:t>
            </a:r>
            <a:endParaRPr>
              <a:solidFill>
                <a:schemeClr val="dk1"/>
              </a:solidFill>
            </a:endParaRPr>
          </a:p>
        </p:txBody>
      </p:sp>
      <p:sp>
        <p:nvSpPr>
          <p:cNvPr id="205" name="Google Shape;205;p11"/>
          <p:cNvSpPr txBox="1"/>
          <p:nvPr>
            <p:ph idx="1" type="body"/>
          </p:nvPr>
        </p:nvSpPr>
        <p:spPr>
          <a:xfrm>
            <a:off x="392621" y="1897754"/>
            <a:ext cx="11369070" cy="4520802"/>
          </a:xfrm>
          <a:prstGeom prst="rect">
            <a:avLst/>
          </a:prstGeom>
          <a:noFill/>
          <a:ln>
            <a:noFill/>
          </a:ln>
        </p:spPr>
        <p:txBody>
          <a:bodyPr anchorCtr="0" anchor="t" bIns="45700" lIns="0" spcFirstLastPara="1" rIns="0" wrap="square" tIns="45700">
            <a:normAutofit lnSpcReduction="10000"/>
          </a:bodyPr>
          <a:lstStyle/>
          <a:p>
            <a:pPr indent="-285750" lvl="0" marL="285750" rtl="0" algn="l">
              <a:lnSpc>
                <a:spcPct val="100000"/>
              </a:lnSpc>
              <a:spcBef>
                <a:spcPts val="0"/>
              </a:spcBef>
              <a:spcAft>
                <a:spcPts val="0"/>
              </a:spcAft>
              <a:buClr>
                <a:schemeClr val="dk1"/>
              </a:buClr>
              <a:buSzPts val="1600"/>
              <a:buFont typeface="Courier New"/>
              <a:buChar char="o"/>
            </a:pPr>
            <a:r>
              <a:rPr lang="en-US"/>
              <a:t> Hardware technology being used.</a:t>
            </a:r>
            <a:endParaRPr/>
          </a:p>
          <a:p>
            <a:pPr indent="0" lvl="0" marL="0" rtl="0" algn="l">
              <a:lnSpc>
                <a:spcPct val="100000"/>
              </a:lnSpc>
              <a:spcBef>
                <a:spcPts val="1000"/>
              </a:spcBef>
              <a:spcAft>
                <a:spcPts val="0"/>
              </a:spcAft>
              <a:buClr>
                <a:schemeClr val="dk1"/>
              </a:buClr>
              <a:buSzPts val="1600"/>
              <a:buNone/>
            </a:pPr>
            <a:r>
              <a:rPr lang="en-US"/>
              <a:t>RAM 	: 8 GB</a:t>
            </a:r>
            <a:endParaRPr/>
          </a:p>
          <a:p>
            <a:pPr indent="0" lvl="0" marL="0" rtl="0" algn="l">
              <a:lnSpc>
                <a:spcPct val="100000"/>
              </a:lnSpc>
              <a:spcBef>
                <a:spcPts val="1000"/>
              </a:spcBef>
              <a:spcAft>
                <a:spcPts val="0"/>
              </a:spcAft>
              <a:buClr>
                <a:schemeClr val="dk1"/>
              </a:buClr>
              <a:buSzPts val="1600"/>
              <a:buNone/>
            </a:pPr>
            <a:r>
              <a:rPr lang="en-US"/>
              <a:t>CPU 	: AMD Ryzen 5 3550H with Radeon Vega Mobile Gfx 2.10 GHz</a:t>
            </a:r>
            <a:endParaRPr/>
          </a:p>
          <a:p>
            <a:pPr indent="0" lvl="0" marL="0" rtl="0" algn="l">
              <a:lnSpc>
                <a:spcPct val="100000"/>
              </a:lnSpc>
              <a:spcBef>
                <a:spcPts val="1000"/>
              </a:spcBef>
              <a:spcAft>
                <a:spcPts val="0"/>
              </a:spcAft>
              <a:buClr>
                <a:schemeClr val="dk1"/>
              </a:buClr>
              <a:buSzPts val="1600"/>
              <a:buNone/>
            </a:pPr>
            <a:r>
              <a:rPr lang="en-US"/>
              <a:t>GPU 	: AMD Radeon ™ Vega 8 Graphics and NVIDIA GeForce GTX 1650 Ti</a:t>
            </a:r>
            <a:endParaRPr/>
          </a:p>
          <a:p>
            <a:pPr indent="0" lvl="0" marL="0" rtl="0" algn="l">
              <a:lnSpc>
                <a:spcPct val="100000"/>
              </a:lnSpc>
              <a:spcBef>
                <a:spcPts val="1000"/>
              </a:spcBef>
              <a:spcAft>
                <a:spcPts val="0"/>
              </a:spcAft>
              <a:buClr>
                <a:schemeClr val="dk1"/>
              </a:buClr>
              <a:buSzPts val="1600"/>
              <a:buNone/>
            </a:pPr>
            <a:r>
              <a:t/>
            </a:r>
            <a:endParaRPr/>
          </a:p>
          <a:p>
            <a:pPr indent="-285750" lvl="0" marL="285750" rtl="0" algn="l">
              <a:lnSpc>
                <a:spcPct val="100000"/>
              </a:lnSpc>
              <a:spcBef>
                <a:spcPts val="1000"/>
              </a:spcBef>
              <a:spcAft>
                <a:spcPts val="0"/>
              </a:spcAft>
              <a:buClr>
                <a:schemeClr val="dk1"/>
              </a:buClr>
              <a:buSzPts val="1600"/>
              <a:buFont typeface="Courier New"/>
              <a:buChar char="o"/>
            </a:pPr>
            <a:r>
              <a:rPr lang="en-US"/>
              <a:t> Software technology being used.</a:t>
            </a:r>
            <a:endParaRPr/>
          </a:p>
          <a:p>
            <a:pPr indent="0" lvl="0" marL="0" rtl="0" algn="l">
              <a:lnSpc>
                <a:spcPct val="100000"/>
              </a:lnSpc>
              <a:spcBef>
                <a:spcPts val="1000"/>
              </a:spcBef>
              <a:spcAft>
                <a:spcPts val="0"/>
              </a:spcAft>
              <a:buClr>
                <a:schemeClr val="dk1"/>
              </a:buClr>
              <a:buSzPts val="1600"/>
              <a:buNone/>
            </a:pPr>
            <a:r>
              <a:rPr lang="en-US"/>
              <a:t>Programming language 		: Python</a:t>
            </a:r>
            <a:endParaRPr/>
          </a:p>
          <a:p>
            <a:pPr indent="0" lvl="0" marL="0" rtl="0" algn="l">
              <a:lnSpc>
                <a:spcPct val="100000"/>
              </a:lnSpc>
              <a:spcBef>
                <a:spcPts val="1000"/>
              </a:spcBef>
              <a:spcAft>
                <a:spcPts val="0"/>
              </a:spcAft>
              <a:buClr>
                <a:schemeClr val="dk1"/>
              </a:buClr>
              <a:buSzPts val="1600"/>
              <a:buNone/>
            </a:pPr>
            <a:r>
              <a:rPr lang="en-US"/>
              <a:t>Distribution 			: Anaconda Navigator</a:t>
            </a:r>
            <a:endParaRPr/>
          </a:p>
          <a:p>
            <a:pPr indent="0" lvl="0" marL="0" rtl="0" algn="l">
              <a:lnSpc>
                <a:spcPct val="100000"/>
              </a:lnSpc>
              <a:spcBef>
                <a:spcPts val="1000"/>
              </a:spcBef>
              <a:spcAft>
                <a:spcPts val="0"/>
              </a:spcAft>
              <a:buClr>
                <a:schemeClr val="dk1"/>
              </a:buClr>
              <a:buSzPts val="1600"/>
              <a:buNone/>
            </a:pPr>
            <a:r>
              <a:rPr lang="en-US"/>
              <a:t>Browser based language shell 		: Jupyter Notebook</a:t>
            </a:r>
            <a:endParaRPr/>
          </a:p>
          <a:p>
            <a:pPr indent="0" lvl="0" marL="0" rtl="0" algn="l">
              <a:lnSpc>
                <a:spcPct val="100000"/>
              </a:lnSpc>
              <a:spcBef>
                <a:spcPts val="1000"/>
              </a:spcBef>
              <a:spcAft>
                <a:spcPts val="0"/>
              </a:spcAft>
              <a:buClr>
                <a:schemeClr val="dk1"/>
              </a:buClr>
              <a:buSzPts val="1600"/>
              <a:buNone/>
            </a:pPr>
            <a:r>
              <a:t/>
            </a:r>
            <a:endParaRPr/>
          </a:p>
          <a:p>
            <a:pPr indent="-285750" lvl="0" marL="285750" rtl="0" algn="l">
              <a:lnSpc>
                <a:spcPct val="100000"/>
              </a:lnSpc>
              <a:spcBef>
                <a:spcPts val="1000"/>
              </a:spcBef>
              <a:spcAft>
                <a:spcPts val="0"/>
              </a:spcAft>
              <a:buClr>
                <a:schemeClr val="dk1"/>
              </a:buClr>
              <a:buSzPts val="1600"/>
              <a:buFont typeface="Courier New"/>
              <a:buChar char="o"/>
            </a:pPr>
            <a:r>
              <a:rPr lang="en-US"/>
              <a:t> Libraries/Packages specifically being used.</a:t>
            </a:r>
            <a:endParaRPr/>
          </a:p>
          <a:p>
            <a:pPr indent="0" lvl="0" marL="0" rtl="0" algn="l">
              <a:lnSpc>
                <a:spcPct val="100000"/>
              </a:lnSpc>
              <a:spcBef>
                <a:spcPts val="1000"/>
              </a:spcBef>
              <a:spcAft>
                <a:spcPts val="0"/>
              </a:spcAft>
              <a:buClr>
                <a:schemeClr val="dk1"/>
              </a:buClr>
              <a:buSzPts val="1600"/>
              <a:buNone/>
            </a:pPr>
            <a:r>
              <a:rPr lang="en-US"/>
              <a:t>Pandas, NumPy, matplotlib, seaborn, scikit-learn, pandas-profiling, missingno, NLTK</a:t>
            </a:r>
            <a:endParaRPr/>
          </a:p>
          <a:p>
            <a:pPr indent="0" lvl="0" marL="0" rtl="0" algn="l">
              <a:lnSpc>
                <a:spcPct val="100000"/>
              </a:lnSpc>
              <a:spcBef>
                <a:spcPts val="1000"/>
              </a:spcBef>
              <a:spcAft>
                <a:spcPts val="1600"/>
              </a:spcAft>
              <a:buClr>
                <a:schemeClr val="dk1"/>
              </a:buClr>
              <a:buSzPts val="1600"/>
              <a:buNone/>
            </a:pPr>
            <a:r>
              <a:t/>
            </a:r>
            <a:endParaRPr/>
          </a:p>
        </p:txBody>
      </p:sp>
      <p:pic>
        <p:nvPicPr>
          <p:cNvPr id="206" name="Google Shape;206;p11"/>
          <p:cNvPicPr preferRelativeResize="0"/>
          <p:nvPr/>
        </p:nvPicPr>
        <p:blipFill rotWithShape="1">
          <a:blip r:embed="rId3">
            <a:alphaModFix/>
          </a:blip>
          <a:srcRect b="0" l="0" r="0" t="0"/>
          <a:stretch/>
        </p:blipFill>
        <p:spPr>
          <a:xfrm>
            <a:off x="7325453" y="2758171"/>
            <a:ext cx="4473926" cy="27999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IMPORTED DEPENDENCIES</a:t>
            </a:r>
            <a:endParaRPr>
              <a:solidFill>
                <a:schemeClr val="dk1"/>
              </a:solidFill>
            </a:endParaRPr>
          </a:p>
        </p:txBody>
      </p:sp>
      <p:sp>
        <p:nvSpPr>
          <p:cNvPr id="212" name="Google Shape;212;p12"/>
          <p:cNvSpPr txBox="1"/>
          <p:nvPr>
            <p:ph idx="1" type="body"/>
          </p:nvPr>
        </p:nvSpPr>
        <p:spPr>
          <a:xfrm>
            <a:off x="392624" y="1507066"/>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213" name="Google Shape;213;p12"/>
          <p:cNvPicPr preferRelativeResize="0"/>
          <p:nvPr/>
        </p:nvPicPr>
        <p:blipFill rotWithShape="1">
          <a:blip r:embed="rId3">
            <a:alphaModFix/>
          </a:blip>
          <a:srcRect b="0" l="0" r="0" t="0"/>
          <a:stretch/>
        </p:blipFill>
        <p:spPr>
          <a:xfrm>
            <a:off x="392622" y="1642429"/>
            <a:ext cx="6656247" cy="5042455"/>
          </a:xfrm>
          <a:prstGeom prst="rect">
            <a:avLst/>
          </a:prstGeom>
          <a:noFill/>
          <a:ln>
            <a:noFill/>
          </a:ln>
        </p:spPr>
      </p:pic>
      <p:pic>
        <p:nvPicPr>
          <p:cNvPr id="214" name="Google Shape;214;p12"/>
          <p:cNvPicPr preferRelativeResize="0"/>
          <p:nvPr/>
        </p:nvPicPr>
        <p:blipFill rotWithShape="1">
          <a:blip r:embed="rId4">
            <a:alphaModFix/>
          </a:blip>
          <a:srcRect b="0" l="0" r="0" t="0"/>
          <a:stretch/>
        </p:blipFill>
        <p:spPr>
          <a:xfrm>
            <a:off x="7331435" y="2442393"/>
            <a:ext cx="4467941" cy="29786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EXPLORATORY DATA ANALYSIS (EDA) AND VISUALIZATION</a:t>
            </a:r>
            <a:endParaRPr>
              <a:solidFill>
                <a:schemeClr val="dk1"/>
              </a:solidFill>
            </a:endParaRPr>
          </a:p>
        </p:txBody>
      </p:sp>
      <p:sp>
        <p:nvSpPr>
          <p:cNvPr id="220" name="Google Shape;220;p13"/>
          <p:cNvSpPr txBox="1"/>
          <p:nvPr>
            <p:ph idx="1" type="body"/>
          </p:nvPr>
        </p:nvSpPr>
        <p:spPr>
          <a:xfrm>
            <a:off x="392624" y="1507066"/>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sp>
        <p:nvSpPr>
          <p:cNvPr id="221" name="Google Shape;221;p13"/>
          <p:cNvSpPr txBox="1"/>
          <p:nvPr/>
        </p:nvSpPr>
        <p:spPr>
          <a:xfrm>
            <a:off x="662226" y="1959236"/>
            <a:ext cx="27259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sng" cap="none" strike="noStrike">
                <a:solidFill>
                  <a:schemeClr val="dk1"/>
                </a:solidFill>
                <a:latin typeface="Calibri"/>
                <a:ea typeface="Calibri"/>
                <a:cs typeface="Calibri"/>
                <a:sym typeface="Calibri"/>
              </a:rPr>
              <a:t>01. Univariate Analysis</a:t>
            </a:r>
            <a:endParaRPr/>
          </a:p>
        </p:txBody>
      </p:sp>
      <p:sp>
        <p:nvSpPr>
          <p:cNvPr id="222" name="Google Shape;222;p13"/>
          <p:cNvSpPr txBox="1"/>
          <p:nvPr/>
        </p:nvSpPr>
        <p:spPr>
          <a:xfrm>
            <a:off x="4293493" y="1959236"/>
            <a:ext cx="2920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02. Multivariate Analysis</a:t>
            </a:r>
            <a:endParaRPr/>
          </a:p>
        </p:txBody>
      </p:sp>
      <p:sp>
        <p:nvSpPr>
          <p:cNvPr id="223" name="Google Shape;223;p13"/>
          <p:cNvSpPr txBox="1"/>
          <p:nvPr/>
        </p:nvSpPr>
        <p:spPr>
          <a:xfrm>
            <a:off x="7726827" y="1959236"/>
            <a:ext cx="31437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03. Correlation of Dataset</a:t>
            </a:r>
            <a:endParaRPr/>
          </a:p>
        </p:txBody>
      </p:sp>
      <p:sp>
        <p:nvSpPr>
          <p:cNvPr id="224" name="Google Shape;224;p13"/>
          <p:cNvSpPr txBox="1"/>
          <p:nvPr/>
        </p:nvSpPr>
        <p:spPr>
          <a:xfrm>
            <a:off x="2023110" y="4694190"/>
            <a:ext cx="4300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04. Correlation with Target variable</a:t>
            </a:r>
            <a:endParaRPr/>
          </a:p>
        </p:txBody>
      </p:sp>
      <p:sp>
        <p:nvSpPr>
          <p:cNvPr id="225" name="Google Shape;225;p13"/>
          <p:cNvSpPr txBox="1"/>
          <p:nvPr/>
        </p:nvSpPr>
        <p:spPr>
          <a:xfrm>
            <a:off x="7168918" y="4694190"/>
            <a:ext cx="19819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05. Conclusion</a:t>
            </a:r>
            <a:endParaRPr/>
          </a:p>
        </p:txBody>
      </p:sp>
      <p:sp>
        <p:nvSpPr>
          <p:cNvPr id="226" name="Google Shape;226;p13"/>
          <p:cNvSpPr txBox="1"/>
          <p:nvPr/>
        </p:nvSpPr>
        <p:spPr>
          <a:xfrm>
            <a:off x="662226" y="2592060"/>
            <a:ext cx="272597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Univariate analysis</a:t>
            </a:r>
            <a:r>
              <a:rPr lang="en-US" sz="1800">
                <a:solidFill>
                  <a:schemeClr val="dk1"/>
                </a:solidFill>
                <a:latin typeface="Calibri"/>
                <a:ea typeface="Calibri"/>
                <a:cs typeface="Calibri"/>
                <a:sym typeface="Calibri"/>
              </a:rPr>
              <a:t> is the simplest form of analyzing data. “Uni” means “one”, so in other words your data has only one variable.</a:t>
            </a:r>
            <a:endParaRPr/>
          </a:p>
        </p:txBody>
      </p:sp>
      <p:sp>
        <p:nvSpPr>
          <p:cNvPr id="227" name="Google Shape;227;p13"/>
          <p:cNvSpPr txBox="1"/>
          <p:nvPr/>
        </p:nvSpPr>
        <p:spPr>
          <a:xfrm>
            <a:off x="4293493" y="2566144"/>
            <a:ext cx="292093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Multivariate analysis</a:t>
            </a:r>
            <a:r>
              <a:rPr lang="en-US" sz="1800">
                <a:solidFill>
                  <a:schemeClr val="dk1"/>
                </a:solidFill>
                <a:latin typeface="Calibri"/>
                <a:ea typeface="Calibri"/>
                <a:cs typeface="Calibri"/>
                <a:sym typeface="Calibri"/>
              </a:rPr>
              <a:t> is a set of statistical techniques used for </a:t>
            </a:r>
            <a:r>
              <a:rPr b="1" lang="en-US" sz="1800">
                <a:solidFill>
                  <a:schemeClr val="dk1"/>
                </a:solidFill>
                <a:latin typeface="Calibri"/>
                <a:ea typeface="Calibri"/>
                <a:cs typeface="Calibri"/>
                <a:sym typeface="Calibri"/>
              </a:rPr>
              <a:t>analysis</a:t>
            </a:r>
            <a:r>
              <a:rPr lang="en-US" sz="1800">
                <a:solidFill>
                  <a:schemeClr val="dk1"/>
                </a:solidFill>
                <a:latin typeface="Calibri"/>
                <a:ea typeface="Calibri"/>
                <a:cs typeface="Calibri"/>
                <a:sym typeface="Calibri"/>
              </a:rPr>
              <a:t> of data that contain more than one variable. </a:t>
            </a:r>
            <a:endParaRPr/>
          </a:p>
        </p:txBody>
      </p:sp>
      <p:sp>
        <p:nvSpPr>
          <p:cNvPr id="228" name="Google Shape;228;p13"/>
          <p:cNvSpPr txBox="1"/>
          <p:nvPr/>
        </p:nvSpPr>
        <p:spPr>
          <a:xfrm>
            <a:off x="7726827" y="2592060"/>
            <a:ext cx="292093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Correlation</a:t>
            </a:r>
            <a:r>
              <a:rPr lang="en-US" sz="1800">
                <a:solidFill>
                  <a:schemeClr val="dk1"/>
                </a:solidFill>
                <a:latin typeface="Calibri"/>
                <a:ea typeface="Calibri"/>
                <a:cs typeface="Calibri"/>
                <a:sym typeface="Calibri"/>
              </a:rPr>
              <a:t> is used to test relationships between quantitative variables or categorical variables.</a:t>
            </a:r>
            <a:endParaRPr/>
          </a:p>
        </p:txBody>
      </p:sp>
      <p:sp>
        <p:nvSpPr>
          <p:cNvPr id="229" name="Google Shape;229;p13"/>
          <p:cNvSpPr txBox="1"/>
          <p:nvPr/>
        </p:nvSpPr>
        <p:spPr>
          <a:xfrm>
            <a:off x="2025215" y="5328568"/>
            <a:ext cx="39959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Correlation</a:t>
            </a:r>
            <a:r>
              <a:rPr lang="en-US" sz="1800">
                <a:solidFill>
                  <a:schemeClr val="dk1"/>
                </a:solidFill>
                <a:latin typeface="Calibri"/>
                <a:ea typeface="Calibri"/>
                <a:cs typeface="Calibri"/>
                <a:sym typeface="Calibri"/>
              </a:rPr>
              <a:t> with the target variable to know how the data is related.</a:t>
            </a:r>
            <a:endParaRPr/>
          </a:p>
        </p:txBody>
      </p:sp>
      <p:sp>
        <p:nvSpPr>
          <p:cNvPr id="230" name="Google Shape;230;p13"/>
          <p:cNvSpPr txBox="1"/>
          <p:nvPr/>
        </p:nvSpPr>
        <p:spPr>
          <a:xfrm>
            <a:off x="7168918" y="5325436"/>
            <a:ext cx="31902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Summary</a:t>
            </a:r>
            <a:r>
              <a:rPr lang="en-US" sz="1800">
                <a:solidFill>
                  <a:schemeClr val="dk1"/>
                </a:solidFill>
                <a:latin typeface="Calibri"/>
                <a:ea typeface="Calibri"/>
                <a:cs typeface="Calibri"/>
                <a:sym typeface="Calibri"/>
              </a:rPr>
              <a:t> with the conclusion of all the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14"/>
          <p:cNvPicPr preferRelativeResize="0"/>
          <p:nvPr>
            <p:ph idx="2" type="pic"/>
          </p:nvPr>
        </p:nvPicPr>
        <p:blipFill rotWithShape="1">
          <a:blip r:embed="rId3">
            <a:alphaModFix/>
          </a:blip>
          <a:srcRect b="-97833" l="0" r="0" t="-97833"/>
          <a:stretch/>
        </p:blipFill>
        <p:spPr>
          <a:xfrm>
            <a:off x="6993359" y="1"/>
            <a:ext cx="5198641" cy="6858002"/>
          </a:xfrm>
          <a:prstGeom prst="rect">
            <a:avLst/>
          </a:prstGeom>
          <a:solidFill>
            <a:srgbClr val="012F62"/>
          </a:solidFill>
          <a:ln>
            <a:noFill/>
          </a:ln>
        </p:spPr>
      </p:pic>
      <p:sp>
        <p:nvSpPr>
          <p:cNvPr id="236" name="Google Shape;236;p14"/>
          <p:cNvSpPr txBox="1"/>
          <p:nvPr>
            <p:ph type="ctrTitle"/>
          </p:nvPr>
        </p:nvSpPr>
        <p:spPr>
          <a:xfrm>
            <a:off x="1648661" y="339645"/>
            <a:ext cx="4890577"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CYBERBULLYING STATISTICS</a:t>
            </a:r>
            <a:endParaRPr>
              <a:solidFill>
                <a:schemeClr val="dk1"/>
              </a:solidFill>
            </a:endParaRPr>
          </a:p>
        </p:txBody>
      </p:sp>
      <p:sp>
        <p:nvSpPr>
          <p:cNvPr id="237" name="Google Shape;237;p14"/>
          <p:cNvSpPr txBox="1"/>
          <p:nvPr>
            <p:ph idx="1" type="body"/>
          </p:nvPr>
        </p:nvSpPr>
        <p:spPr>
          <a:xfrm>
            <a:off x="1645581" y="2794329"/>
            <a:ext cx="4890578" cy="140481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5"/>
          <p:cNvPicPr preferRelativeResize="0"/>
          <p:nvPr>
            <p:ph idx="2" type="pic"/>
          </p:nvPr>
        </p:nvPicPr>
        <p:blipFill rotWithShape="1">
          <a:blip r:embed="rId3">
            <a:alphaModFix/>
          </a:blip>
          <a:srcRect b="-122836" l="0" r="0" t="-122837"/>
          <a:stretch/>
        </p:blipFill>
        <p:spPr>
          <a:xfrm>
            <a:off x="0" y="1"/>
            <a:ext cx="5198641" cy="6858002"/>
          </a:xfrm>
          <a:prstGeom prst="rect">
            <a:avLst/>
          </a:prstGeom>
          <a:solidFill>
            <a:srgbClr val="012F62"/>
          </a:solidFill>
          <a:ln>
            <a:noFill/>
          </a:ln>
        </p:spPr>
      </p:pic>
      <p:sp>
        <p:nvSpPr>
          <p:cNvPr id="243" name="Google Shape;243;p15"/>
          <p:cNvSpPr txBox="1"/>
          <p:nvPr>
            <p:ph type="ctrTitle"/>
          </p:nvPr>
        </p:nvSpPr>
        <p:spPr>
          <a:xfrm>
            <a:off x="5711877" y="339645"/>
            <a:ext cx="4890577"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EFFECTS OF CYBERBULLYING</a:t>
            </a:r>
            <a:endParaRPr>
              <a:solidFill>
                <a:schemeClr val="dk1"/>
              </a:solidFill>
            </a:endParaRPr>
          </a:p>
        </p:txBody>
      </p:sp>
      <p:sp>
        <p:nvSpPr>
          <p:cNvPr id="244" name="Google Shape;244;p15"/>
          <p:cNvSpPr txBox="1"/>
          <p:nvPr>
            <p:ph idx="1" type="body"/>
          </p:nvPr>
        </p:nvSpPr>
        <p:spPr>
          <a:xfrm>
            <a:off x="5711877" y="2513531"/>
            <a:ext cx="4890578" cy="1830938"/>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MISSING VALUES</a:t>
            </a:r>
            <a:endParaRPr>
              <a:solidFill>
                <a:schemeClr val="dk1"/>
              </a:solidFill>
            </a:endParaRPr>
          </a:p>
        </p:txBody>
      </p:sp>
      <p:sp>
        <p:nvSpPr>
          <p:cNvPr id="250" name="Google Shape;250;p16"/>
          <p:cNvSpPr txBox="1"/>
          <p:nvPr>
            <p:ph idx="1" type="body"/>
          </p:nvPr>
        </p:nvSpPr>
        <p:spPr>
          <a:xfrm>
            <a:off x="392624" y="1507066"/>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251" name="Google Shape;251;p16"/>
          <p:cNvPicPr preferRelativeResize="0"/>
          <p:nvPr/>
        </p:nvPicPr>
        <p:blipFill rotWithShape="1">
          <a:blip r:embed="rId3">
            <a:alphaModFix/>
          </a:blip>
          <a:srcRect b="0" l="0" r="0" t="0"/>
          <a:stretch/>
        </p:blipFill>
        <p:spPr>
          <a:xfrm>
            <a:off x="0" y="2061297"/>
            <a:ext cx="12192000" cy="37408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COUNT PLOT</a:t>
            </a:r>
            <a:endParaRPr>
              <a:solidFill>
                <a:schemeClr val="dk1"/>
              </a:solidFill>
            </a:endParaRPr>
          </a:p>
        </p:txBody>
      </p:sp>
      <p:sp>
        <p:nvSpPr>
          <p:cNvPr id="257" name="Google Shape;257;p17"/>
          <p:cNvSpPr txBox="1"/>
          <p:nvPr>
            <p:ph idx="1" type="body"/>
          </p:nvPr>
        </p:nvSpPr>
        <p:spPr>
          <a:xfrm>
            <a:off x="392624" y="1507066"/>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258" name="Google Shape;258;p17"/>
          <p:cNvPicPr preferRelativeResize="0"/>
          <p:nvPr/>
        </p:nvPicPr>
        <p:blipFill rotWithShape="1">
          <a:blip r:embed="rId3">
            <a:alphaModFix/>
          </a:blip>
          <a:srcRect b="0" l="0" r="0" t="0"/>
          <a:stretch/>
        </p:blipFill>
        <p:spPr>
          <a:xfrm>
            <a:off x="392624" y="1507066"/>
            <a:ext cx="11555555" cy="5206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DISTRIBUTION PLOT</a:t>
            </a:r>
            <a:endParaRPr>
              <a:solidFill>
                <a:schemeClr val="dk1"/>
              </a:solidFill>
            </a:endParaRPr>
          </a:p>
        </p:txBody>
      </p:sp>
      <p:sp>
        <p:nvSpPr>
          <p:cNvPr id="264" name="Google Shape;264;p18"/>
          <p:cNvSpPr txBox="1"/>
          <p:nvPr>
            <p:ph idx="1" type="body"/>
          </p:nvPr>
        </p:nvSpPr>
        <p:spPr>
          <a:xfrm>
            <a:off x="392624" y="1507066"/>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265" name="Google Shape;265;p18"/>
          <p:cNvPicPr preferRelativeResize="0"/>
          <p:nvPr/>
        </p:nvPicPr>
        <p:blipFill rotWithShape="1">
          <a:blip r:embed="rId3">
            <a:alphaModFix/>
          </a:blip>
          <a:srcRect b="0" l="0" r="0" t="0"/>
          <a:stretch/>
        </p:blipFill>
        <p:spPr>
          <a:xfrm>
            <a:off x="392623" y="1807244"/>
            <a:ext cx="11517460" cy="47111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ph type="ctrTitle"/>
          </p:nvPr>
        </p:nvSpPr>
        <p:spPr>
          <a:xfrm>
            <a:off x="392623" y="339645"/>
            <a:ext cx="10115219"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PIE PLOT</a:t>
            </a:r>
            <a:endParaRPr>
              <a:solidFill>
                <a:schemeClr val="dk1"/>
              </a:solidFill>
            </a:endParaRPr>
          </a:p>
        </p:txBody>
      </p:sp>
      <p:sp>
        <p:nvSpPr>
          <p:cNvPr id="271" name="Google Shape;271;p19"/>
          <p:cNvSpPr txBox="1"/>
          <p:nvPr>
            <p:ph idx="1" type="body"/>
          </p:nvPr>
        </p:nvSpPr>
        <p:spPr>
          <a:xfrm>
            <a:off x="392624" y="1507066"/>
            <a:ext cx="10115221"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272" name="Google Shape;272;p19"/>
          <p:cNvPicPr preferRelativeResize="0"/>
          <p:nvPr/>
        </p:nvPicPr>
        <p:blipFill rotWithShape="1">
          <a:blip r:embed="rId3">
            <a:alphaModFix/>
          </a:blip>
          <a:srcRect b="0" l="0" r="0" t="0"/>
          <a:stretch/>
        </p:blipFill>
        <p:spPr>
          <a:xfrm>
            <a:off x="392623" y="1507066"/>
            <a:ext cx="7638181" cy="50862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ctrTitle"/>
          </p:nvPr>
        </p:nvSpPr>
        <p:spPr>
          <a:xfrm>
            <a:off x="392623" y="339645"/>
            <a:ext cx="10115219"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INTRODUCTION</a:t>
            </a:r>
            <a:endParaRPr>
              <a:solidFill>
                <a:schemeClr val="dk1"/>
              </a:solidFill>
            </a:endParaRPr>
          </a:p>
        </p:txBody>
      </p:sp>
      <p:sp>
        <p:nvSpPr>
          <p:cNvPr id="113" name="Google Shape;113;p2"/>
          <p:cNvSpPr txBox="1"/>
          <p:nvPr>
            <p:ph idx="1" type="body"/>
          </p:nvPr>
        </p:nvSpPr>
        <p:spPr>
          <a:xfrm>
            <a:off x="499158" y="1669072"/>
            <a:ext cx="5301660" cy="4849283"/>
          </a:xfrm>
          <a:prstGeom prst="rect">
            <a:avLst/>
          </a:prstGeom>
          <a:noFill/>
          <a:ln>
            <a:noFill/>
          </a:ln>
        </p:spPr>
        <p:txBody>
          <a:bodyPr anchorCtr="0" anchor="t" bIns="45700" lIns="0" spcFirstLastPara="1" rIns="0" wrap="square" tIns="45700">
            <a:normAutofit/>
          </a:bodyPr>
          <a:lstStyle/>
          <a:p>
            <a:pPr indent="-285750" lvl="0" marL="285750" rtl="0" algn="l">
              <a:lnSpc>
                <a:spcPct val="100000"/>
              </a:lnSpc>
              <a:spcBef>
                <a:spcPts val="0"/>
              </a:spcBef>
              <a:spcAft>
                <a:spcPts val="0"/>
              </a:spcAft>
              <a:buClr>
                <a:schemeClr val="dk1"/>
              </a:buClr>
              <a:buSzPts val="1600"/>
              <a:buFont typeface="Courier New"/>
              <a:buChar char="o"/>
            </a:pPr>
            <a:r>
              <a:rPr lang="en-US"/>
              <a:t>Over a decade, social media have been growing, and people are able to express their opinions and also discuss among others via these platforms. </a:t>
            </a:r>
            <a:endParaRPr/>
          </a:p>
          <a:p>
            <a:pPr indent="-285750" lvl="0" marL="285750" rtl="0" algn="l">
              <a:lnSpc>
                <a:spcPct val="100000"/>
              </a:lnSpc>
              <a:spcBef>
                <a:spcPts val="1000"/>
              </a:spcBef>
              <a:spcAft>
                <a:spcPts val="0"/>
              </a:spcAft>
              <a:buClr>
                <a:schemeClr val="dk1"/>
              </a:buClr>
              <a:buSzPts val="1600"/>
              <a:buFont typeface="Courier New"/>
              <a:buChar char="o"/>
            </a:pPr>
            <a:r>
              <a:rPr lang="en-US"/>
              <a:t>These debates may arise due to differences in opinion and may often result in fights over the social media during which offensive language termed as malignant comments may be used from one side. </a:t>
            </a:r>
            <a:endParaRPr/>
          </a:p>
          <a:p>
            <a:pPr indent="-285750" lvl="0" marL="285750" rtl="0" algn="l">
              <a:lnSpc>
                <a:spcPct val="100000"/>
              </a:lnSpc>
              <a:spcBef>
                <a:spcPts val="1000"/>
              </a:spcBef>
              <a:spcAft>
                <a:spcPts val="0"/>
              </a:spcAft>
              <a:buClr>
                <a:schemeClr val="dk1"/>
              </a:buClr>
              <a:buSzPts val="1600"/>
              <a:buFont typeface="Courier New"/>
              <a:buChar char="o"/>
            </a:pPr>
            <a:r>
              <a:rPr lang="en-US"/>
              <a:t>This clearly pose the threat of abuse and harassment online. </a:t>
            </a:r>
            <a:endParaRPr/>
          </a:p>
          <a:p>
            <a:pPr indent="-285750" lvl="0" marL="285750" rtl="0" algn="l">
              <a:lnSpc>
                <a:spcPct val="100000"/>
              </a:lnSpc>
              <a:spcBef>
                <a:spcPts val="1000"/>
              </a:spcBef>
              <a:spcAft>
                <a:spcPts val="0"/>
              </a:spcAft>
              <a:buClr>
                <a:schemeClr val="dk1"/>
              </a:buClr>
              <a:buSzPts val="1600"/>
              <a:buFont typeface="Courier New"/>
              <a:buChar char="o"/>
            </a:pPr>
            <a:r>
              <a:rPr lang="en-US"/>
              <a:t>As such, some people stop giving their opinions or give up seeking different opinions which result in unhealthy and biased discussion. </a:t>
            </a:r>
            <a:endParaRPr/>
          </a:p>
          <a:p>
            <a:pPr indent="-285750" lvl="0" marL="285750" rtl="0" algn="l">
              <a:lnSpc>
                <a:spcPct val="100000"/>
              </a:lnSpc>
              <a:spcBef>
                <a:spcPts val="1000"/>
              </a:spcBef>
              <a:spcAft>
                <a:spcPts val="1600"/>
              </a:spcAft>
              <a:buClr>
                <a:schemeClr val="dk1"/>
              </a:buClr>
              <a:buSzPts val="1600"/>
              <a:buFont typeface="Courier New"/>
              <a:buChar char="o"/>
            </a:pPr>
            <a:r>
              <a:rPr lang="en-US"/>
              <a:t>Therefore it results in different platforms and communities finding it very difficult to facilitate fair conversation and are often forced to either limit user comments or get dissolved by shutting down user comments completely.</a:t>
            </a:r>
            <a:endParaRPr/>
          </a:p>
        </p:txBody>
      </p:sp>
      <p:pic>
        <p:nvPicPr>
          <p:cNvPr id="114" name="Google Shape;114;p2"/>
          <p:cNvPicPr preferRelativeResize="0"/>
          <p:nvPr/>
        </p:nvPicPr>
        <p:blipFill rotWithShape="1">
          <a:blip r:embed="rId3">
            <a:alphaModFix/>
          </a:blip>
          <a:srcRect b="0" l="0" r="0" t="0"/>
          <a:stretch/>
        </p:blipFill>
        <p:spPr>
          <a:xfrm>
            <a:off x="6096000" y="1342197"/>
            <a:ext cx="4953740" cy="49537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ph type="ctrTitle"/>
          </p:nvPr>
        </p:nvSpPr>
        <p:spPr>
          <a:xfrm>
            <a:off x="392623" y="339645"/>
            <a:ext cx="10115219"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WORD CLOUD</a:t>
            </a:r>
            <a:endParaRPr>
              <a:solidFill>
                <a:schemeClr val="dk1"/>
              </a:solidFill>
            </a:endParaRPr>
          </a:p>
        </p:txBody>
      </p:sp>
      <p:sp>
        <p:nvSpPr>
          <p:cNvPr id="278" name="Google Shape;278;p20"/>
          <p:cNvSpPr txBox="1"/>
          <p:nvPr>
            <p:ph idx="1" type="body"/>
          </p:nvPr>
        </p:nvSpPr>
        <p:spPr>
          <a:xfrm>
            <a:off x="392624" y="1507066"/>
            <a:ext cx="10115221"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279" name="Google Shape;279;p20"/>
          <p:cNvPicPr preferRelativeResize="0"/>
          <p:nvPr/>
        </p:nvPicPr>
        <p:blipFill rotWithShape="1">
          <a:blip r:embed="rId3">
            <a:alphaModFix/>
          </a:blip>
          <a:srcRect b="0" l="0" r="0" t="0"/>
          <a:stretch/>
        </p:blipFill>
        <p:spPr>
          <a:xfrm>
            <a:off x="392623" y="1507066"/>
            <a:ext cx="7852348" cy="51326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1"/>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HEATMAP</a:t>
            </a:r>
            <a:endParaRPr>
              <a:solidFill>
                <a:schemeClr val="dk1"/>
              </a:solidFill>
            </a:endParaRPr>
          </a:p>
        </p:txBody>
      </p:sp>
      <p:sp>
        <p:nvSpPr>
          <p:cNvPr id="285" name="Google Shape;285;p21"/>
          <p:cNvSpPr txBox="1"/>
          <p:nvPr>
            <p:ph idx="1" type="body"/>
          </p:nvPr>
        </p:nvSpPr>
        <p:spPr>
          <a:xfrm>
            <a:off x="392624" y="1507066"/>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286" name="Google Shape;286;p21"/>
          <p:cNvPicPr preferRelativeResize="0"/>
          <p:nvPr/>
        </p:nvPicPr>
        <p:blipFill rotWithShape="1">
          <a:blip r:embed="rId3">
            <a:alphaModFix/>
          </a:blip>
          <a:srcRect b="0" l="0" r="0" t="0"/>
          <a:stretch/>
        </p:blipFill>
        <p:spPr>
          <a:xfrm>
            <a:off x="392622" y="1595535"/>
            <a:ext cx="6959899" cy="508169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2"/>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PANDAS PROFILING</a:t>
            </a:r>
            <a:endParaRPr>
              <a:solidFill>
                <a:schemeClr val="dk1"/>
              </a:solidFill>
            </a:endParaRPr>
          </a:p>
        </p:txBody>
      </p:sp>
      <p:sp>
        <p:nvSpPr>
          <p:cNvPr id="292" name="Google Shape;292;p22"/>
          <p:cNvSpPr txBox="1"/>
          <p:nvPr>
            <p:ph idx="1" type="body"/>
          </p:nvPr>
        </p:nvSpPr>
        <p:spPr>
          <a:xfrm>
            <a:off x="392624" y="1507066"/>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293" name="Google Shape;293;p22"/>
          <p:cNvPicPr preferRelativeResize="0"/>
          <p:nvPr/>
        </p:nvPicPr>
        <p:blipFill rotWithShape="1">
          <a:blip r:embed="rId3">
            <a:alphaModFix/>
          </a:blip>
          <a:srcRect b="0" l="0" r="0" t="0"/>
          <a:stretch/>
        </p:blipFill>
        <p:spPr>
          <a:xfrm>
            <a:off x="392623" y="1669072"/>
            <a:ext cx="7779059" cy="48492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CLASSIFICATION FUNCTION</a:t>
            </a:r>
            <a:endParaRPr>
              <a:solidFill>
                <a:schemeClr val="dk1"/>
              </a:solidFill>
            </a:endParaRPr>
          </a:p>
        </p:txBody>
      </p:sp>
      <p:sp>
        <p:nvSpPr>
          <p:cNvPr id="299" name="Google Shape;299;p23"/>
          <p:cNvSpPr txBox="1"/>
          <p:nvPr>
            <p:ph idx="1" type="body"/>
          </p:nvPr>
        </p:nvSpPr>
        <p:spPr>
          <a:xfrm>
            <a:off x="392624" y="1507066"/>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300" name="Google Shape;300;p23"/>
          <p:cNvPicPr preferRelativeResize="0"/>
          <p:nvPr/>
        </p:nvPicPr>
        <p:blipFill rotWithShape="1">
          <a:blip r:embed="rId3">
            <a:alphaModFix/>
          </a:blip>
          <a:srcRect b="0" l="0" r="0" t="0"/>
          <a:stretch/>
        </p:blipFill>
        <p:spPr>
          <a:xfrm>
            <a:off x="392622" y="1569800"/>
            <a:ext cx="6157467" cy="5054935"/>
          </a:xfrm>
          <a:prstGeom prst="rect">
            <a:avLst/>
          </a:prstGeom>
          <a:noFill/>
          <a:ln>
            <a:noFill/>
          </a:ln>
        </p:spPr>
      </p:pic>
      <p:pic>
        <p:nvPicPr>
          <p:cNvPr id="301" name="Google Shape;301;p23"/>
          <p:cNvPicPr preferRelativeResize="0"/>
          <p:nvPr/>
        </p:nvPicPr>
        <p:blipFill rotWithShape="1">
          <a:blip r:embed="rId4">
            <a:alphaModFix/>
          </a:blip>
          <a:srcRect b="0" l="0" r="0" t="0"/>
          <a:stretch/>
        </p:blipFill>
        <p:spPr>
          <a:xfrm>
            <a:off x="6550089" y="2678841"/>
            <a:ext cx="5421087" cy="283685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type="ctrTitle"/>
          </p:nvPr>
        </p:nvSpPr>
        <p:spPr>
          <a:xfrm>
            <a:off x="392623" y="339645"/>
            <a:ext cx="10115219"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CLASSIFICATION MACHINE LEARNING MODELS</a:t>
            </a:r>
            <a:endParaRPr>
              <a:solidFill>
                <a:schemeClr val="dk1"/>
              </a:solidFill>
            </a:endParaRPr>
          </a:p>
        </p:txBody>
      </p:sp>
      <p:sp>
        <p:nvSpPr>
          <p:cNvPr id="307" name="Google Shape;307;p24"/>
          <p:cNvSpPr txBox="1"/>
          <p:nvPr>
            <p:ph idx="1" type="body"/>
          </p:nvPr>
        </p:nvSpPr>
        <p:spPr>
          <a:xfrm>
            <a:off x="392624" y="1507066"/>
            <a:ext cx="10115221"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308" name="Google Shape;308;p24"/>
          <p:cNvPicPr preferRelativeResize="0"/>
          <p:nvPr/>
        </p:nvPicPr>
        <p:blipFill rotWithShape="1">
          <a:blip r:embed="rId3">
            <a:alphaModFix/>
          </a:blip>
          <a:srcRect b="0" l="0" r="0" t="0"/>
          <a:stretch/>
        </p:blipFill>
        <p:spPr>
          <a:xfrm>
            <a:off x="392624" y="1452055"/>
            <a:ext cx="8499450" cy="52128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5"/>
          <p:cNvSpPr txBox="1"/>
          <p:nvPr>
            <p:ph type="ctrTitle"/>
          </p:nvPr>
        </p:nvSpPr>
        <p:spPr>
          <a:xfrm>
            <a:off x="392623" y="339645"/>
            <a:ext cx="10115219"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ROC AUC CURVE</a:t>
            </a:r>
            <a:endParaRPr>
              <a:solidFill>
                <a:schemeClr val="dk1"/>
              </a:solidFill>
            </a:endParaRPr>
          </a:p>
        </p:txBody>
      </p:sp>
      <p:sp>
        <p:nvSpPr>
          <p:cNvPr id="314" name="Google Shape;314;p25"/>
          <p:cNvSpPr txBox="1"/>
          <p:nvPr>
            <p:ph idx="1" type="body"/>
          </p:nvPr>
        </p:nvSpPr>
        <p:spPr>
          <a:xfrm>
            <a:off x="392624" y="1507066"/>
            <a:ext cx="10115221"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315" name="Google Shape;315;p25"/>
          <p:cNvPicPr preferRelativeResize="0"/>
          <p:nvPr/>
        </p:nvPicPr>
        <p:blipFill rotWithShape="1">
          <a:blip r:embed="rId3">
            <a:alphaModFix/>
          </a:blip>
          <a:srcRect b="0" l="0" r="0" t="0"/>
          <a:stretch/>
        </p:blipFill>
        <p:spPr>
          <a:xfrm>
            <a:off x="392624" y="1342197"/>
            <a:ext cx="6657550" cy="55137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type="ctrTitle"/>
          </p:nvPr>
        </p:nvSpPr>
        <p:spPr>
          <a:xfrm>
            <a:off x="392623" y="339645"/>
            <a:ext cx="10115219"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CONFUSION MATRIX</a:t>
            </a:r>
            <a:endParaRPr>
              <a:solidFill>
                <a:schemeClr val="dk1"/>
              </a:solidFill>
            </a:endParaRPr>
          </a:p>
        </p:txBody>
      </p:sp>
      <p:sp>
        <p:nvSpPr>
          <p:cNvPr id="321" name="Google Shape;321;p26"/>
          <p:cNvSpPr txBox="1"/>
          <p:nvPr>
            <p:ph idx="1" type="body"/>
          </p:nvPr>
        </p:nvSpPr>
        <p:spPr>
          <a:xfrm>
            <a:off x="392624" y="1507066"/>
            <a:ext cx="10115221"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pic>
        <p:nvPicPr>
          <p:cNvPr id="322" name="Google Shape;322;p26"/>
          <p:cNvPicPr preferRelativeResize="0"/>
          <p:nvPr/>
        </p:nvPicPr>
        <p:blipFill rotWithShape="1">
          <a:blip r:embed="rId3">
            <a:alphaModFix/>
          </a:blip>
          <a:srcRect b="0" l="0" r="0" t="0"/>
          <a:stretch/>
        </p:blipFill>
        <p:spPr>
          <a:xfrm>
            <a:off x="392624" y="1342197"/>
            <a:ext cx="5942862" cy="53177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7"/>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KEY FINDINGS AND CONCLUSIONS OF THE STUDY</a:t>
            </a:r>
            <a:endParaRPr>
              <a:solidFill>
                <a:schemeClr val="dk1"/>
              </a:solidFill>
            </a:endParaRPr>
          </a:p>
        </p:txBody>
      </p:sp>
      <p:sp>
        <p:nvSpPr>
          <p:cNvPr id="328" name="Google Shape;328;p27"/>
          <p:cNvSpPr txBox="1"/>
          <p:nvPr>
            <p:ph idx="1" type="body"/>
          </p:nvPr>
        </p:nvSpPr>
        <p:spPr>
          <a:xfrm>
            <a:off x="392623" y="2514773"/>
            <a:ext cx="4589923" cy="3186231"/>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Clr>
                <a:schemeClr val="dk1"/>
              </a:buClr>
              <a:buSzPts val="1600"/>
              <a:buNone/>
            </a:pPr>
            <a:r>
              <a:rPr lang="en-US"/>
              <a:t>The finding of the study is that only few users over online use unparliamentary language. </a:t>
            </a:r>
            <a:endParaRPr/>
          </a:p>
          <a:p>
            <a:pPr indent="0" lvl="0" marL="0" rtl="0" algn="l">
              <a:lnSpc>
                <a:spcPct val="100000"/>
              </a:lnSpc>
              <a:spcBef>
                <a:spcPts val="1000"/>
              </a:spcBef>
              <a:spcAft>
                <a:spcPts val="0"/>
              </a:spcAft>
              <a:buClr>
                <a:schemeClr val="dk1"/>
              </a:buClr>
              <a:buSzPts val="1600"/>
              <a:buNone/>
            </a:pPr>
            <a:r>
              <a:rPr lang="en-US"/>
              <a:t>And most of these sentences have more stop words and are being quite long. </a:t>
            </a:r>
            <a:endParaRPr/>
          </a:p>
          <a:p>
            <a:pPr indent="0" lvl="0" marL="0" rtl="0" algn="l">
              <a:lnSpc>
                <a:spcPct val="100000"/>
              </a:lnSpc>
              <a:spcBef>
                <a:spcPts val="1000"/>
              </a:spcBef>
              <a:spcAft>
                <a:spcPts val="0"/>
              </a:spcAft>
              <a:buClr>
                <a:schemeClr val="dk1"/>
              </a:buClr>
              <a:buSzPts val="1600"/>
              <a:buNone/>
            </a:pPr>
            <a:r>
              <a:rPr lang="en-US"/>
              <a:t>As discussed before few motivated disrespectful crowds use these foul languages in the online forum to bully the people around and to stop them from doing these things that they are not supposed to do. </a:t>
            </a:r>
            <a:endParaRPr/>
          </a:p>
          <a:p>
            <a:pPr indent="0" lvl="0" marL="0" rtl="0" algn="l">
              <a:lnSpc>
                <a:spcPct val="100000"/>
              </a:lnSpc>
              <a:spcBef>
                <a:spcPts val="1000"/>
              </a:spcBef>
              <a:spcAft>
                <a:spcPts val="1600"/>
              </a:spcAft>
              <a:buClr>
                <a:schemeClr val="dk1"/>
              </a:buClr>
              <a:buSzPts val="1600"/>
              <a:buNone/>
            </a:pPr>
            <a:r>
              <a:rPr lang="en-US"/>
              <a:t>Our study helps the online forums and social media to induce a ban to profanity or usage of profanity over these forums.</a:t>
            </a:r>
            <a:endParaRPr/>
          </a:p>
        </p:txBody>
      </p:sp>
      <p:pic>
        <p:nvPicPr>
          <p:cNvPr id="329" name="Google Shape;329;p27"/>
          <p:cNvPicPr preferRelativeResize="0"/>
          <p:nvPr/>
        </p:nvPicPr>
        <p:blipFill rotWithShape="1">
          <a:blip r:embed="rId3">
            <a:alphaModFix/>
          </a:blip>
          <a:srcRect b="0" l="0" r="0" t="0"/>
          <a:stretch/>
        </p:blipFill>
        <p:spPr>
          <a:xfrm>
            <a:off x="5786833" y="2997899"/>
            <a:ext cx="5731510" cy="20751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LEARNING OUTCOMES OF THE STUDY IN RESPECT OF DATA SCIENCE</a:t>
            </a:r>
            <a:endParaRPr>
              <a:solidFill>
                <a:schemeClr val="dk1"/>
              </a:solidFill>
            </a:endParaRPr>
          </a:p>
        </p:txBody>
      </p:sp>
      <p:sp>
        <p:nvSpPr>
          <p:cNvPr id="335" name="Google Shape;335;p28"/>
          <p:cNvSpPr txBox="1"/>
          <p:nvPr>
            <p:ph idx="1" type="body"/>
          </p:nvPr>
        </p:nvSpPr>
        <p:spPr>
          <a:xfrm>
            <a:off x="392624" y="3103700"/>
            <a:ext cx="4823188" cy="1656012"/>
          </a:xfrm>
          <a:prstGeom prst="rect">
            <a:avLst/>
          </a:prstGeom>
          <a:noFill/>
          <a:ln>
            <a:noFill/>
          </a:ln>
        </p:spPr>
        <p:txBody>
          <a:bodyPr anchorCtr="0" anchor="t" bIns="45700" lIns="0" spcFirstLastPara="1" rIns="0" wrap="square" tIns="45700">
            <a:normAutofit lnSpcReduction="20000"/>
          </a:bodyPr>
          <a:lstStyle/>
          <a:p>
            <a:pPr indent="0" lvl="0" marL="0" rtl="0" algn="l">
              <a:lnSpc>
                <a:spcPct val="100000"/>
              </a:lnSpc>
              <a:spcBef>
                <a:spcPts val="0"/>
              </a:spcBef>
              <a:spcAft>
                <a:spcPts val="0"/>
              </a:spcAft>
              <a:buClr>
                <a:schemeClr val="dk1"/>
              </a:buClr>
              <a:buSzPts val="1600"/>
              <a:buNone/>
            </a:pPr>
            <a:r>
              <a:rPr lang="en-US" sz="1600">
                <a:latin typeface="Calibri"/>
                <a:ea typeface="Calibri"/>
                <a:cs typeface="Calibri"/>
                <a:sym typeface="Calibri"/>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sz="1600">
              <a:latin typeface="Calibri"/>
              <a:ea typeface="Calibri"/>
              <a:cs typeface="Calibri"/>
              <a:sym typeface="Calibri"/>
            </a:endParaRPr>
          </a:p>
          <a:p>
            <a:pPr indent="0" lvl="0" marL="0" rtl="0" algn="l">
              <a:lnSpc>
                <a:spcPct val="100000"/>
              </a:lnSpc>
              <a:spcBef>
                <a:spcPts val="1000"/>
              </a:spcBef>
              <a:spcAft>
                <a:spcPts val="1600"/>
              </a:spcAft>
              <a:buClr>
                <a:schemeClr val="dk1"/>
              </a:buClr>
              <a:buSzPts val="1600"/>
              <a:buNone/>
            </a:pPr>
            <a:r>
              <a:t/>
            </a:r>
            <a:endParaRPr/>
          </a:p>
        </p:txBody>
      </p:sp>
      <p:pic>
        <p:nvPicPr>
          <p:cNvPr id="336" name="Google Shape;336;p28"/>
          <p:cNvPicPr preferRelativeResize="0"/>
          <p:nvPr/>
        </p:nvPicPr>
        <p:blipFill rotWithShape="1">
          <a:blip r:embed="rId3">
            <a:alphaModFix/>
          </a:blip>
          <a:srcRect b="0" l="0" r="0" t="0"/>
          <a:stretch/>
        </p:blipFill>
        <p:spPr>
          <a:xfrm>
            <a:off x="6155535" y="2092906"/>
            <a:ext cx="5643841" cy="36776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LEARNING OUTCOMES OF THE STUDY IN RESPECT OF DATA SCIENCE</a:t>
            </a:r>
            <a:endParaRPr>
              <a:solidFill>
                <a:schemeClr val="dk1"/>
              </a:solidFill>
            </a:endParaRPr>
          </a:p>
        </p:txBody>
      </p:sp>
      <p:sp>
        <p:nvSpPr>
          <p:cNvPr id="342" name="Google Shape;342;p29"/>
          <p:cNvSpPr txBox="1"/>
          <p:nvPr>
            <p:ph idx="1" type="body"/>
          </p:nvPr>
        </p:nvSpPr>
        <p:spPr>
          <a:xfrm>
            <a:off x="392623" y="3009907"/>
            <a:ext cx="4981809" cy="1833292"/>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a:p>
        </p:txBody>
      </p:sp>
      <p:pic>
        <p:nvPicPr>
          <p:cNvPr id="343" name="Google Shape;343;p29"/>
          <p:cNvPicPr preferRelativeResize="0"/>
          <p:nvPr/>
        </p:nvPicPr>
        <p:blipFill rotWithShape="1">
          <a:blip r:embed="rId3">
            <a:alphaModFix/>
          </a:blip>
          <a:srcRect b="0" l="0" r="0" t="0"/>
          <a:stretch/>
        </p:blipFill>
        <p:spPr>
          <a:xfrm>
            <a:off x="5759508" y="2357378"/>
            <a:ext cx="6039868" cy="3138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PROBLEM STATEMENT</a:t>
            </a:r>
            <a:endParaRPr>
              <a:solidFill>
                <a:schemeClr val="dk1"/>
              </a:solidFill>
            </a:endParaRPr>
          </a:p>
        </p:txBody>
      </p:sp>
      <p:sp>
        <p:nvSpPr>
          <p:cNvPr id="120" name="Google Shape;120;p3"/>
          <p:cNvSpPr txBox="1"/>
          <p:nvPr>
            <p:ph idx="1" type="body"/>
          </p:nvPr>
        </p:nvSpPr>
        <p:spPr>
          <a:xfrm>
            <a:off x="392624" y="2110748"/>
            <a:ext cx="11369070" cy="4103621"/>
          </a:xfrm>
          <a:prstGeom prst="rect">
            <a:avLst/>
          </a:prstGeom>
          <a:noFill/>
          <a:ln>
            <a:noFill/>
          </a:ln>
        </p:spPr>
        <p:txBody>
          <a:bodyPr anchorCtr="0" anchor="t" bIns="45700" lIns="0" spcFirstLastPara="1" rIns="0" wrap="square" tIns="45700">
            <a:normAutofit/>
          </a:bodyPr>
          <a:lstStyle/>
          <a:p>
            <a:pPr indent="-285750" lvl="0" marL="285750" rtl="0" algn="l">
              <a:lnSpc>
                <a:spcPct val="100000"/>
              </a:lnSpc>
              <a:spcBef>
                <a:spcPts val="0"/>
              </a:spcBef>
              <a:spcAft>
                <a:spcPts val="0"/>
              </a:spcAft>
              <a:buClr>
                <a:schemeClr val="dk1"/>
              </a:buClr>
              <a:buSzPts val="1600"/>
              <a:buFont typeface="Courier New"/>
              <a:buChar char="o"/>
            </a:pPr>
            <a:r>
              <a:rPr lang="en-US"/>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a:p>
          <a:p>
            <a:pPr indent="-285750" lvl="0" marL="285750" rtl="0" algn="l">
              <a:lnSpc>
                <a:spcPct val="100000"/>
              </a:lnSpc>
              <a:spcBef>
                <a:spcPts val="1000"/>
              </a:spcBef>
              <a:spcAft>
                <a:spcPts val="0"/>
              </a:spcAft>
              <a:buClr>
                <a:schemeClr val="dk1"/>
              </a:buClr>
              <a:buSzPts val="1600"/>
              <a:buFont typeface="Courier New"/>
              <a:buChar char="o"/>
            </a:pPr>
            <a:r>
              <a:rPr lang="en-US"/>
              <a:t>Online hate, described as abusive language, aggression, cyberbullying, hatefulness and many others has been identified as a major threat on online social media platforms. Social media platforms are the most prominent grounds for such toxic behavior.   </a:t>
            </a:r>
            <a:endParaRPr/>
          </a:p>
          <a:p>
            <a:pPr indent="-285750" lvl="0" marL="285750" rtl="0" algn="l">
              <a:lnSpc>
                <a:spcPct val="100000"/>
              </a:lnSpc>
              <a:spcBef>
                <a:spcPts val="1000"/>
              </a:spcBef>
              <a:spcAft>
                <a:spcPts val="0"/>
              </a:spcAft>
              <a:buClr>
                <a:schemeClr val="dk1"/>
              </a:buClr>
              <a:buSzPts val="1600"/>
              <a:buFont typeface="Courier New"/>
              <a:buChar char="o"/>
            </a:pPr>
            <a:r>
              <a:rPr lang="en-US"/>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a:p>
          <a:p>
            <a:pPr indent="-285750" lvl="0" marL="285750" rtl="0" algn="l">
              <a:lnSpc>
                <a:spcPct val="100000"/>
              </a:lnSpc>
              <a:spcBef>
                <a:spcPts val="1000"/>
              </a:spcBef>
              <a:spcAft>
                <a:spcPts val="0"/>
              </a:spcAft>
              <a:buClr>
                <a:schemeClr val="dk1"/>
              </a:buClr>
              <a:buSzPts val="1600"/>
              <a:buFont typeface="Courier New"/>
              <a:buChar char="o"/>
            </a:pPr>
            <a:r>
              <a:rPr lang="en-US"/>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a:p>
          <a:p>
            <a:pPr indent="-285750" lvl="0" marL="285750" rtl="0" algn="l">
              <a:lnSpc>
                <a:spcPct val="100000"/>
              </a:lnSpc>
              <a:spcBef>
                <a:spcPts val="1000"/>
              </a:spcBef>
              <a:spcAft>
                <a:spcPts val="1600"/>
              </a:spcAft>
              <a:buClr>
                <a:schemeClr val="dk1"/>
              </a:buClr>
              <a:buSzPts val="1600"/>
              <a:buFont typeface="Courier New"/>
              <a:buChar char="o"/>
            </a:pPr>
            <a:r>
              <a:rPr lang="en-US"/>
              <a:t>Our goal is to build a prototype of online hate and abuse comment classifier which can used to classify hate and offensive comments so that it can be controlled and restricted from spreading hatred and cyberbullying.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ctrTitle"/>
          </p:nvPr>
        </p:nvSpPr>
        <p:spPr>
          <a:xfrm>
            <a:off x="392623" y="339645"/>
            <a:ext cx="10115219"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LIMITATIONS OF THIS WORK AND SCOPE FOR FUTURE WORK</a:t>
            </a:r>
            <a:endParaRPr>
              <a:solidFill>
                <a:schemeClr val="dk1"/>
              </a:solidFill>
            </a:endParaRPr>
          </a:p>
        </p:txBody>
      </p:sp>
      <p:sp>
        <p:nvSpPr>
          <p:cNvPr id="349" name="Google Shape;349;p30"/>
          <p:cNvSpPr txBox="1"/>
          <p:nvPr>
            <p:ph idx="1" type="body"/>
          </p:nvPr>
        </p:nvSpPr>
        <p:spPr>
          <a:xfrm>
            <a:off x="392623" y="1880664"/>
            <a:ext cx="4673899" cy="4504267"/>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Clr>
                <a:schemeClr val="dk1"/>
              </a:buClr>
              <a:buSzPts val="1600"/>
              <a:buNone/>
            </a:pPr>
            <a:r>
              <a:rPr lang="en-US"/>
              <a:t>Problems faced while working in this project:</a:t>
            </a:r>
            <a:endParaRPr/>
          </a:p>
          <a:p>
            <a:pPr indent="-285750" lvl="0" marL="285750" rtl="0" algn="l">
              <a:lnSpc>
                <a:spcPct val="100000"/>
              </a:lnSpc>
              <a:spcBef>
                <a:spcPts val="1000"/>
              </a:spcBef>
              <a:spcAft>
                <a:spcPts val="0"/>
              </a:spcAft>
              <a:buClr>
                <a:schemeClr val="dk1"/>
              </a:buClr>
              <a:buSzPts val="1600"/>
              <a:buFont typeface="Courier New"/>
              <a:buChar char="o"/>
            </a:pPr>
            <a:r>
              <a:rPr lang="en-US"/>
              <a:t>More computational power was required as it took more than 2 hours</a:t>
            </a:r>
            <a:endParaRPr/>
          </a:p>
          <a:p>
            <a:pPr indent="-285750" lvl="0" marL="285750" rtl="0" algn="l">
              <a:lnSpc>
                <a:spcPct val="100000"/>
              </a:lnSpc>
              <a:spcBef>
                <a:spcPts val="1000"/>
              </a:spcBef>
              <a:spcAft>
                <a:spcPts val="0"/>
              </a:spcAft>
              <a:buClr>
                <a:schemeClr val="dk1"/>
              </a:buClr>
              <a:buSzPts val="1600"/>
              <a:buFont typeface="Courier New"/>
              <a:buChar char="o"/>
            </a:pPr>
            <a:r>
              <a:rPr lang="en-US"/>
              <a:t>Imbalanced dataset and bad comment texts</a:t>
            </a:r>
            <a:endParaRPr/>
          </a:p>
          <a:p>
            <a:pPr indent="-285750" lvl="0" marL="285750" rtl="0" algn="l">
              <a:lnSpc>
                <a:spcPct val="100000"/>
              </a:lnSpc>
              <a:spcBef>
                <a:spcPts val="1000"/>
              </a:spcBef>
              <a:spcAft>
                <a:spcPts val="0"/>
              </a:spcAft>
              <a:buClr>
                <a:schemeClr val="dk1"/>
              </a:buClr>
              <a:buSzPts val="1600"/>
              <a:buFont typeface="Courier New"/>
              <a:buChar char="o"/>
            </a:pPr>
            <a:r>
              <a:rPr lang="en-US"/>
              <a:t>Good parameters could not be obtained using hyperparameter tuning as time was consumed more  </a:t>
            </a:r>
            <a:endParaRPr/>
          </a:p>
          <a:p>
            <a:pPr indent="0" lvl="0" marL="0" rtl="0" algn="l">
              <a:lnSpc>
                <a:spcPct val="100000"/>
              </a:lnSpc>
              <a:spcBef>
                <a:spcPts val="1000"/>
              </a:spcBef>
              <a:spcAft>
                <a:spcPts val="0"/>
              </a:spcAft>
              <a:buClr>
                <a:schemeClr val="dk1"/>
              </a:buClr>
              <a:buSzPts val="1600"/>
              <a:buNone/>
            </a:pPr>
            <a:r>
              <a:t/>
            </a:r>
            <a:endParaRPr/>
          </a:p>
          <a:p>
            <a:pPr indent="0" lvl="0" marL="0" rtl="0" algn="l">
              <a:lnSpc>
                <a:spcPct val="100000"/>
              </a:lnSpc>
              <a:spcBef>
                <a:spcPts val="1000"/>
              </a:spcBef>
              <a:spcAft>
                <a:spcPts val="0"/>
              </a:spcAft>
              <a:buClr>
                <a:schemeClr val="dk1"/>
              </a:buClr>
              <a:buSzPts val="1600"/>
              <a:buNone/>
            </a:pPr>
            <a:r>
              <a:rPr lang="en-US"/>
              <a:t>Areas of improvement:</a:t>
            </a:r>
            <a:endParaRPr/>
          </a:p>
          <a:p>
            <a:pPr indent="-285750" lvl="0" marL="285750" rtl="0" algn="l">
              <a:lnSpc>
                <a:spcPct val="100000"/>
              </a:lnSpc>
              <a:spcBef>
                <a:spcPts val="1000"/>
              </a:spcBef>
              <a:spcAft>
                <a:spcPts val="0"/>
              </a:spcAft>
              <a:buClr>
                <a:schemeClr val="dk1"/>
              </a:buClr>
              <a:buSzPts val="1600"/>
              <a:buFont typeface="Courier New"/>
              <a:buChar char="o"/>
            </a:pPr>
            <a:r>
              <a:rPr lang="en-US"/>
              <a:t>Could be provided with a good dataset which does not take more time.</a:t>
            </a:r>
            <a:endParaRPr/>
          </a:p>
          <a:p>
            <a:pPr indent="-285750" lvl="0" marL="285750" rtl="0" algn="l">
              <a:lnSpc>
                <a:spcPct val="100000"/>
              </a:lnSpc>
              <a:spcBef>
                <a:spcPts val="1000"/>
              </a:spcBef>
              <a:spcAft>
                <a:spcPts val="0"/>
              </a:spcAft>
              <a:buClr>
                <a:schemeClr val="dk1"/>
              </a:buClr>
              <a:buSzPts val="1600"/>
              <a:buFont typeface="Courier New"/>
              <a:buChar char="o"/>
            </a:pPr>
            <a:r>
              <a:rPr lang="en-US"/>
              <a:t>Less time complexity</a:t>
            </a:r>
            <a:endParaRPr/>
          </a:p>
          <a:p>
            <a:pPr indent="-285750" lvl="0" marL="285750" rtl="0" algn="l">
              <a:lnSpc>
                <a:spcPct val="100000"/>
              </a:lnSpc>
              <a:spcBef>
                <a:spcPts val="1000"/>
              </a:spcBef>
              <a:spcAft>
                <a:spcPts val="1600"/>
              </a:spcAft>
              <a:buClr>
                <a:schemeClr val="dk1"/>
              </a:buClr>
              <a:buSzPts val="1600"/>
              <a:buFont typeface="Courier New"/>
              <a:buChar char="o"/>
            </a:pPr>
            <a:r>
              <a:rPr lang="en-US"/>
              <a:t>Providing a proper balanced dataset with less errors.</a:t>
            </a:r>
            <a:endParaRPr/>
          </a:p>
        </p:txBody>
      </p:sp>
      <p:pic>
        <p:nvPicPr>
          <p:cNvPr id="350" name="Google Shape;350;p30"/>
          <p:cNvPicPr preferRelativeResize="0"/>
          <p:nvPr/>
        </p:nvPicPr>
        <p:blipFill rotWithShape="1">
          <a:blip r:embed="rId3">
            <a:alphaModFix/>
          </a:blip>
          <a:srcRect b="0" l="0" r="0" t="0"/>
          <a:stretch/>
        </p:blipFill>
        <p:spPr>
          <a:xfrm>
            <a:off x="5233696" y="2342365"/>
            <a:ext cx="5711112" cy="35808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txBox="1"/>
          <p:nvPr>
            <p:ph type="title"/>
          </p:nvPr>
        </p:nvSpPr>
        <p:spPr>
          <a:xfrm>
            <a:off x="2867600" y="1055206"/>
            <a:ext cx="6243600" cy="4537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9600"/>
              <a:buFont typeface="Calibri"/>
              <a:buNone/>
            </a:pPr>
            <a:r>
              <a:rPr b="1" lang="en-US" sz="7100"/>
              <a:t>THANK YOU!!</a:t>
            </a:r>
            <a:endParaRPr b="1" sz="7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DATASET DESCRIPTION</a:t>
            </a:r>
            <a:endParaRPr>
              <a:solidFill>
                <a:schemeClr val="dk1"/>
              </a:solidFill>
            </a:endParaRPr>
          </a:p>
        </p:txBody>
      </p:sp>
      <p:sp>
        <p:nvSpPr>
          <p:cNvPr id="126" name="Google Shape;126;p4"/>
          <p:cNvSpPr txBox="1"/>
          <p:nvPr>
            <p:ph idx="1" type="body"/>
          </p:nvPr>
        </p:nvSpPr>
        <p:spPr>
          <a:xfrm>
            <a:off x="392621" y="1817785"/>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Clr>
                <a:schemeClr val="dk1"/>
              </a:buClr>
              <a:buSzPts val="1600"/>
              <a:buNone/>
            </a:pPr>
            <a:r>
              <a:rPr lang="en-US"/>
              <a:t>The data set contains the training set, which has approximately 1,59,000 samples and the test set which contains nearly 1,53,000 samples. All the data samples contain 8 fields which includes ‘Id’, ‘Comments’, ‘Malignant’, ‘Highly malignant’, ‘Rude’, ‘Threat’, ‘Abuse’ and ‘Loathe’. </a:t>
            </a:r>
            <a:endParaRPr/>
          </a:p>
          <a:p>
            <a:pPr indent="0" lvl="0" marL="0" rtl="0" algn="l">
              <a:lnSpc>
                <a:spcPct val="100000"/>
              </a:lnSpc>
              <a:spcBef>
                <a:spcPts val="1000"/>
              </a:spcBef>
              <a:spcAft>
                <a:spcPts val="0"/>
              </a:spcAft>
              <a:buClr>
                <a:schemeClr val="dk1"/>
              </a:buClr>
              <a:buSzPts val="1600"/>
              <a:buNone/>
            </a:pPr>
            <a:r>
              <a:rPr lang="en-US"/>
              <a:t>The label can be either 0 or 1, where 0 denotes a NO while 1 denotes a YES. There are various comments which have multiple labels. The first attribute is a unique ID associated with each comment.   </a:t>
            </a:r>
            <a:endParaRPr/>
          </a:p>
          <a:p>
            <a:pPr indent="0" lvl="0" marL="0" rtl="0" algn="l">
              <a:lnSpc>
                <a:spcPct val="100000"/>
              </a:lnSpc>
              <a:spcBef>
                <a:spcPts val="1000"/>
              </a:spcBef>
              <a:spcAft>
                <a:spcPts val="0"/>
              </a:spcAft>
              <a:buClr>
                <a:schemeClr val="dk1"/>
              </a:buClr>
              <a:buSzPts val="1600"/>
              <a:buNone/>
            </a:pPr>
            <a:r>
              <a:rPr lang="en-US"/>
              <a:t>The data set includes:</a:t>
            </a:r>
            <a:endParaRPr/>
          </a:p>
          <a:p>
            <a:pPr indent="0" lvl="0" marL="0" rtl="0" algn="l">
              <a:lnSpc>
                <a:spcPct val="100000"/>
              </a:lnSpc>
              <a:spcBef>
                <a:spcPts val="1000"/>
              </a:spcBef>
              <a:spcAft>
                <a:spcPts val="0"/>
              </a:spcAft>
              <a:buClr>
                <a:schemeClr val="dk1"/>
              </a:buClr>
              <a:buSzPts val="1600"/>
              <a:buNone/>
            </a:pPr>
            <a:r>
              <a:rPr lang="en-US"/>
              <a:t>-	Malignant: It is the Label column, which includes values 0 and 1, denoting if the comment is malignant or not. </a:t>
            </a:r>
            <a:endParaRPr/>
          </a:p>
          <a:p>
            <a:pPr indent="0" lvl="0" marL="0" rtl="0" algn="l">
              <a:lnSpc>
                <a:spcPct val="100000"/>
              </a:lnSpc>
              <a:spcBef>
                <a:spcPts val="1000"/>
              </a:spcBef>
              <a:spcAft>
                <a:spcPts val="0"/>
              </a:spcAft>
              <a:buClr>
                <a:schemeClr val="dk1"/>
              </a:buClr>
              <a:buSzPts val="1600"/>
              <a:buNone/>
            </a:pPr>
            <a:r>
              <a:rPr lang="en-US"/>
              <a:t>-	Highly Malignant: It denotes comments that are highly malignant and hurtful. </a:t>
            </a:r>
            <a:endParaRPr/>
          </a:p>
          <a:p>
            <a:pPr indent="0" lvl="0" marL="0" rtl="0" algn="l">
              <a:lnSpc>
                <a:spcPct val="100000"/>
              </a:lnSpc>
              <a:spcBef>
                <a:spcPts val="1000"/>
              </a:spcBef>
              <a:spcAft>
                <a:spcPts val="0"/>
              </a:spcAft>
              <a:buClr>
                <a:schemeClr val="dk1"/>
              </a:buClr>
              <a:buSzPts val="1600"/>
              <a:buNone/>
            </a:pPr>
            <a:r>
              <a:rPr lang="en-US"/>
              <a:t>-	Rude: It denotes comments that are very rude and offensive.</a:t>
            </a:r>
            <a:endParaRPr/>
          </a:p>
          <a:p>
            <a:pPr indent="0" lvl="0" marL="0" rtl="0" algn="l">
              <a:lnSpc>
                <a:spcPct val="100000"/>
              </a:lnSpc>
              <a:spcBef>
                <a:spcPts val="1000"/>
              </a:spcBef>
              <a:spcAft>
                <a:spcPts val="0"/>
              </a:spcAft>
              <a:buClr>
                <a:schemeClr val="dk1"/>
              </a:buClr>
              <a:buSzPts val="1600"/>
              <a:buNone/>
            </a:pPr>
            <a:r>
              <a:rPr lang="en-US"/>
              <a:t>-	Threat: It contains indication of the comments that are giving any threat to someone. 	</a:t>
            </a:r>
            <a:endParaRPr/>
          </a:p>
          <a:p>
            <a:pPr indent="0" lvl="0" marL="0" rtl="0" algn="l">
              <a:lnSpc>
                <a:spcPct val="100000"/>
              </a:lnSpc>
              <a:spcBef>
                <a:spcPts val="1000"/>
              </a:spcBef>
              <a:spcAft>
                <a:spcPts val="0"/>
              </a:spcAft>
              <a:buClr>
                <a:schemeClr val="dk1"/>
              </a:buClr>
              <a:buSzPts val="1600"/>
              <a:buNone/>
            </a:pPr>
            <a:r>
              <a:rPr lang="en-US"/>
              <a:t>-	Abuse: It is for comments that are abusive in nature. </a:t>
            </a:r>
            <a:endParaRPr/>
          </a:p>
          <a:p>
            <a:pPr indent="0" lvl="0" marL="0" rtl="0" algn="l">
              <a:lnSpc>
                <a:spcPct val="100000"/>
              </a:lnSpc>
              <a:spcBef>
                <a:spcPts val="1000"/>
              </a:spcBef>
              <a:spcAft>
                <a:spcPts val="0"/>
              </a:spcAft>
              <a:buClr>
                <a:schemeClr val="dk1"/>
              </a:buClr>
              <a:buSzPts val="1600"/>
              <a:buNone/>
            </a:pPr>
            <a:r>
              <a:rPr lang="en-US"/>
              <a:t>-	Loathe: It describes the comments which are hateful and loathing in nature.  </a:t>
            </a:r>
            <a:endParaRPr/>
          </a:p>
          <a:p>
            <a:pPr indent="0" lvl="0" marL="0" rtl="0" algn="l">
              <a:lnSpc>
                <a:spcPct val="100000"/>
              </a:lnSpc>
              <a:spcBef>
                <a:spcPts val="1000"/>
              </a:spcBef>
              <a:spcAft>
                <a:spcPts val="0"/>
              </a:spcAft>
              <a:buClr>
                <a:schemeClr val="dk1"/>
              </a:buClr>
              <a:buSzPts val="1600"/>
              <a:buNone/>
            </a:pPr>
            <a:r>
              <a:rPr lang="en-US"/>
              <a:t>-	ID: It includes unique Ids associated with each comment text given.   </a:t>
            </a:r>
            <a:endParaRPr/>
          </a:p>
          <a:p>
            <a:pPr indent="0" lvl="0" marL="0" rtl="0" algn="l">
              <a:lnSpc>
                <a:spcPct val="100000"/>
              </a:lnSpc>
              <a:spcBef>
                <a:spcPts val="1000"/>
              </a:spcBef>
              <a:spcAft>
                <a:spcPts val="1600"/>
              </a:spcAft>
              <a:buClr>
                <a:schemeClr val="dk1"/>
              </a:buClr>
              <a:buSzPts val="1600"/>
              <a:buNone/>
            </a:pPr>
            <a:r>
              <a:rPr lang="en-US"/>
              <a:t>-	Comment text: This column contains the comments extracted from various social media platforms.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CONCEPTUAL BACKGROUND OF THE DOMAIN PROBLEM</a:t>
            </a:r>
            <a:endParaRPr>
              <a:solidFill>
                <a:schemeClr val="dk1"/>
              </a:solidFill>
            </a:endParaRPr>
          </a:p>
        </p:txBody>
      </p:sp>
      <p:sp>
        <p:nvSpPr>
          <p:cNvPr id="132" name="Google Shape;132;p5"/>
          <p:cNvSpPr txBox="1"/>
          <p:nvPr>
            <p:ph idx="1" type="body"/>
          </p:nvPr>
        </p:nvSpPr>
        <p:spPr>
          <a:xfrm>
            <a:off x="392624" y="2004216"/>
            <a:ext cx="11369070" cy="4636282"/>
          </a:xfrm>
          <a:prstGeom prst="rect">
            <a:avLst/>
          </a:prstGeom>
          <a:noFill/>
          <a:ln>
            <a:noFill/>
          </a:ln>
        </p:spPr>
        <p:txBody>
          <a:bodyPr anchorCtr="0" anchor="t" bIns="45700" lIns="0" spcFirstLastPara="1" rIns="0" wrap="square" tIns="45700">
            <a:normAutofit/>
          </a:bodyPr>
          <a:lstStyle/>
          <a:p>
            <a:pPr indent="-285750" lvl="0" marL="285750" rtl="0" algn="l">
              <a:lnSpc>
                <a:spcPct val="100000"/>
              </a:lnSpc>
              <a:spcBef>
                <a:spcPts val="0"/>
              </a:spcBef>
              <a:spcAft>
                <a:spcPts val="0"/>
              </a:spcAft>
              <a:buClr>
                <a:schemeClr val="dk1"/>
              </a:buClr>
              <a:buSzPts val="1600"/>
              <a:buFont typeface="Courier New"/>
              <a:buChar char="o"/>
            </a:pPr>
            <a:r>
              <a:rPr lang="en-US"/>
              <a:t>Online platforms and social media become the place where people share the thoughts freely without any partiality and overcoming all the race people share their thoughts and ideas among the crowd.</a:t>
            </a:r>
            <a:endParaRPr/>
          </a:p>
          <a:p>
            <a:pPr indent="-285750" lvl="0" marL="285750" rtl="0" algn="l">
              <a:lnSpc>
                <a:spcPct val="100000"/>
              </a:lnSpc>
              <a:spcBef>
                <a:spcPts val="1000"/>
              </a:spcBef>
              <a:spcAft>
                <a:spcPts val="0"/>
              </a:spcAft>
              <a:buClr>
                <a:schemeClr val="dk1"/>
              </a:buClr>
              <a:buSzPts val="1600"/>
              <a:buFont typeface="Courier New"/>
              <a:buChar char="o"/>
            </a:pPr>
            <a:r>
              <a:rPr lang="en-US"/>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endParaRPr/>
          </a:p>
          <a:p>
            <a:pPr indent="-285750" lvl="0" marL="285750" rtl="0" algn="l">
              <a:lnSpc>
                <a:spcPct val="100000"/>
              </a:lnSpc>
              <a:spcBef>
                <a:spcPts val="1000"/>
              </a:spcBef>
              <a:spcAft>
                <a:spcPts val="0"/>
              </a:spcAft>
              <a:buClr>
                <a:schemeClr val="dk1"/>
              </a:buClr>
              <a:buSzPts val="1600"/>
              <a:buFont typeface="Courier New"/>
              <a:buChar char="o"/>
            </a:pPr>
            <a:r>
              <a:rPr lang="en-US"/>
              <a:t>While social media is ubiquitous in America and Europe, Asian countries like India lead the list of social media usage. More than 3.8 billion people use social media.</a:t>
            </a:r>
            <a:endParaRPr/>
          </a:p>
          <a:p>
            <a:pPr indent="-285750" lvl="0" marL="285750" rtl="0" algn="l">
              <a:lnSpc>
                <a:spcPct val="100000"/>
              </a:lnSpc>
              <a:spcBef>
                <a:spcPts val="1000"/>
              </a:spcBef>
              <a:spcAft>
                <a:spcPts val="0"/>
              </a:spcAft>
              <a:buClr>
                <a:schemeClr val="dk1"/>
              </a:buClr>
              <a:buSzPts val="1600"/>
              <a:buFont typeface="Courier New"/>
              <a:buChar char="o"/>
            </a:pPr>
            <a:r>
              <a:rPr lang="en-US"/>
              <a:t>In this huge online platform or an online community there are some people or some motivated mob wilfully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endParaRPr/>
          </a:p>
          <a:p>
            <a:pPr indent="-285750" lvl="0" marL="285750" rtl="0" algn="l">
              <a:lnSpc>
                <a:spcPct val="100000"/>
              </a:lnSpc>
              <a:spcBef>
                <a:spcPts val="1000"/>
              </a:spcBef>
              <a:spcAft>
                <a:spcPts val="1600"/>
              </a:spcAft>
              <a:buClr>
                <a:schemeClr val="dk1"/>
              </a:buClr>
              <a:buSzPts val="1600"/>
              <a:buFont typeface="Courier New"/>
              <a:buChar char="o"/>
            </a:pPr>
            <a:r>
              <a:rPr lang="en-US"/>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ctrTitle"/>
          </p:nvPr>
        </p:nvSpPr>
        <p:spPr>
          <a:xfrm>
            <a:off x="392623" y="339645"/>
            <a:ext cx="10115219"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MULTILABEL VS MULTICLASS CLASSIFICATION</a:t>
            </a:r>
            <a:endParaRPr>
              <a:solidFill>
                <a:schemeClr val="dk1"/>
              </a:solidFill>
            </a:endParaRPr>
          </a:p>
        </p:txBody>
      </p:sp>
      <p:sp>
        <p:nvSpPr>
          <p:cNvPr id="138" name="Google Shape;138;p6"/>
          <p:cNvSpPr txBox="1"/>
          <p:nvPr>
            <p:ph idx="1" type="body"/>
          </p:nvPr>
        </p:nvSpPr>
        <p:spPr>
          <a:xfrm>
            <a:off x="392625" y="1666934"/>
            <a:ext cx="4490093" cy="4849283"/>
          </a:xfrm>
          <a:prstGeom prst="rect">
            <a:avLst/>
          </a:prstGeom>
          <a:noFill/>
          <a:ln>
            <a:noFill/>
          </a:ln>
        </p:spPr>
        <p:txBody>
          <a:bodyPr anchorCtr="0" anchor="t" bIns="45700" lIns="0" spcFirstLastPara="1" rIns="0" wrap="square" tIns="45700">
            <a:normAutofit lnSpcReduction="10000"/>
          </a:bodyPr>
          <a:lstStyle/>
          <a:p>
            <a:pPr indent="0" lvl="0" marL="0" rtl="0" algn="l">
              <a:lnSpc>
                <a:spcPct val="100000"/>
              </a:lnSpc>
              <a:spcBef>
                <a:spcPts val="0"/>
              </a:spcBef>
              <a:spcAft>
                <a:spcPts val="0"/>
              </a:spcAft>
              <a:buClr>
                <a:schemeClr val="dk1"/>
              </a:buClr>
              <a:buSzPts val="1600"/>
              <a:buNone/>
            </a:pPr>
            <a:r>
              <a:rPr lang="en-US"/>
              <a:t>As the task was to figure out whether the data belongs to zero, one or more than one categories out of the six listed in our dataset, the first step before working on the problem was to distinguish between multi-label and multi-class classification.</a:t>
            </a:r>
            <a:endParaRPr/>
          </a:p>
          <a:p>
            <a:pPr indent="0" lvl="0" marL="0" rtl="0" algn="l">
              <a:lnSpc>
                <a:spcPct val="100000"/>
              </a:lnSpc>
              <a:spcBef>
                <a:spcPts val="1000"/>
              </a:spcBef>
              <a:spcAft>
                <a:spcPts val="0"/>
              </a:spcAft>
              <a:buClr>
                <a:schemeClr val="dk1"/>
              </a:buClr>
              <a:buSzPts val="1600"/>
              <a:buNone/>
            </a:pPr>
            <a:r>
              <a:rPr lang="en-US"/>
              <a:t>In multi-class classification, we have one basic assumption that our data can belong to only one label out of all the labels we have. For example, a given picture of a fruit may be an apple, orange or guava only and not a combination of these.</a:t>
            </a:r>
            <a:endParaRPr/>
          </a:p>
          <a:p>
            <a:pPr indent="0" lvl="0" marL="0" rtl="0" algn="l">
              <a:lnSpc>
                <a:spcPct val="100000"/>
              </a:lnSpc>
              <a:spcBef>
                <a:spcPts val="1000"/>
              </a:spcBef>
              <a:spcAft>
                <a:spcPts val="0"/>
              </a:spcAft>
              <a:buClr>
                <a:schemeClr val="dk1"/>
              </a:buClr>
              <a:buSzPts val="1600"/>
              <a:buNone/>
            </a:pPr>
            <a:r>
              <a:rPr lang="en-US"/>
              <a:t>In multi-label classification, data can belong to more than one label simultaneously. For example, in our case a comment may be toxic, obscene and insulting at the same time. It may also happen that the comment is non-toxic and hence does not belong to any of the six labels.</a:t>
            </a:r>
            <a:endParaRPr/>
          </a:p>
          <a:p>
            <a:pPr indent="0" lvl="0" marL="0" rtl="0" algn="l">
              <a:lnSpc>
                <a:spcPct val="100000"/>
              </a:lnSpc>
              <a:spcBef>
                <a:spcPts val="1000"/>
              </a:spcBef>
              <a:spcAft>
                <a:spcPts val="1600"/>
              </a:spcAft>
              <a:buClr>
                <a:schemeClr val="dk1"/>
              </a:buClr>
              <a:buSzPts val="1600"/>
              <a:buNone/>
            </a:pPr>
            <a:r>
              <a:rPr lang="en-US"/>
              <a:t>Hence, I had a multi-label classification problem to solve. The next step was to gain some useful insights from data which would aid further problem solving.</a:t>
            </a:r>
            <a:endParaRPr/>
          </a:p>
        </p:txBody>
      </p:sp>
      <p:pic>
        <p:nvPicPr>
          <p:cNvPr id="139" name="Google Shape;139;p6"/>
          <p:cNvPicPr preferRelativeResize="0"/>
          <p:nvPr/>
        </p:nvPicPr>
        <p:blipFill rotWithShape="1">
          <a:blip r:embed="rId3">
            <a:alphaModFix/>
          </a:blip>
          <a:srcRect b="0" l="0" r="0" t="0"/>
          <a:stretch/>
        </p:blipFill>
        <p:spPr>
          <a:xfrm>
            <a:off x="5659515" y="1866483"/>
            <a:ext cx="5023284" cy="39395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DATA SCIENCE LIFE CYCLE</a:t>
            </a:r>
            <a:endParaRPr>
              <a:solidFill>
                <a:schemeClr val="dk1"/>
              </a:solidFill>
            </a:endParaRPr>
          </a:p>
        </p:txBody>
      </p:sp>
      <p:sp>
        <p:nvSpPr>
          <p:cNvPr id="145" name="Google Shape;145;p7"/>
          <p:cNvSpPr txBox="1"/>
          <p:nvPr>
            <p:ph idx="1" type="body"/>
          </p:nvPr>
        </p:nvSpPr>
        <p:spPr>
          <a:xfrm>
            <a:off x="392624" y="1507066"/>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grpSp>
        <p:nvGrpSpPr>
          <p:cNvPr id="146" name="Google Shape;146;p7"/>
          <p:cNvGrpSpPr/>
          <p:nvPr/>
        </p:nvGrpSpPr>
        <p:grpSpPr>
          <a:xfrm>
            <a:off x="397166" y="2155806"/>
            <a:ext cx="9125388" cy="3923535"/>
            <a:chOff x="4543" y="114682"/>
            <a:chExt cx="9125388" cy="3923535"/>
          </a:xfrm>
        </p:grpSpPr>
        <p:sp>
          <p:nvSpPr>
            <p:cNvPr id="147" name="Google Shape;147;p7"/>
            <p:cNvSpPr/>
            <p:nvPr/>
          </p:nvSpPr>
          <p:spPr>
            <a:xfrm>
              <a:off x="4543" y="114682"/>
              <a:ext cx="2065693" cy="1002689"/>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txBox="1"/>
            <p:nvPr/>
          </p:nvSpPr>
          <p:spPr>
            <a:xfrm>
              <a:off x="4543" y="114682"/>
              <a:ext cx="2065693" cy="668459"/>
            </a:xfrm>
            <a:prstGeom prst="rect">
              <a:avLst/>
            </a:prstGeom>
            <a:noFill/>
            <a:ln>
              <a:noFill/>
            </a:ln>
          </p:spPr>
          <p:txBody>
            <a:bodyPr anchorCtr="0" anchor="t" bIns="64750" lIns="120900" spcFirstLastPara="1" rIns="120900" wrap="square" tIns="120900">
              <a:noAutofit/>
            </a:bodyPr>
            <a:lstStyle/>
            <a:p>
              <a:pPr indent="0" lvl="0" marL="0" marR="0" rtl="0" algn="l">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Data Cleaning</a:t>
              </a:r>
              <a:endParaRPr/>
            </a:p>
          </p:txBody>
        </p:sp>
        <p:sp>
          <p:nvSpPr>
            <p:cNvPr id="149" name="Google Shape;149;p7"/>
            <p:cNvSpPr/>
            <p:nvPr/>
          </p:nvSpPr>
          <p:spPr>
            <a:xfrm>
              <a:off x="427637" y="783142"/>
              <a:ext cx="2065693" cy="3255075"/>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txBox="1"/>
            <p:nvPr/>
          </p:nvSpPr>
          <p:spPr>
            <a:xfrm>
              <a:off x="488139" y="843644"/>
              <a:ext cx="1944689" cy="3134071"/>
            </a:xfrm>
            <a:prstGeom prst="rect">
              <a:avLst/>
            </a:prstGeom>
            <a:noFill/>
            <a:ln>
              <a:noFill/>
            </a:ln>
          </p:spPr>
          <p:txBody>
            <a:bodyPr anchorCtr="0" anchor="t" bIns="120900" lIns="120900" spcFirstLastPara="1" rIns="120900" wrap="square" tIns="120900">
              <a:noAutofit/>
            </a:bodyPr>
            <a:lstStyle/>
            <a:p>
              <a:pPr indent="-171450" lvl="1" marL="17145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Import the collected data from web scraping</a:t>
              </a:r>
              <a:endParaRPr/>
            </a:p>
            <a:p>
              <a:pPr indent="-171450" lvl="1" marL="171450" marR="0" rtl="0" algn="l">
                <a:lnSpc>
                  <a:spcPct val="90000"/>
                </a:lnSpc>
                <a:spcBef>
                  <a:spcPts val="255"/>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Clean and format the records as per usage by using various imputation techniques</a:t>
              </a:r>
              <a:endParaRPr/>
            </a:p>
          </p:txBody>
        </p:sp>
        <p:sp>
          <p:nvSpPr>
            <p:cNvPr id="151" name="Google Shape;151;p7"/>
            <p:cNvSpPr/>
            <p:nvPr/>
          </p:nvSpPr>
          <p:spPr>
            <a:xfrm>
              <a:off x="2383388" y="191763"/>
              <a:ext cx="663881" cy="514298"/>
            </a:xfrm>
            <a:prstGeom prst="rightArrow">
              <a:avLst>
                <a:gd fmla="val 6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txBox="1"/>
            <p:nvPr/>
          </p:nvSpPr>
          <p:spPr>
            <a:xfrm>
              <a:off x="2383388" y="294623"/>
              <a:ext cx="509592" cy="3085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53" name="Google Shape;153;p7"/>
            <p:cNvSpPr/>
            <p:nvPr/>
          </p:nvSpPr>
          <p:spPr>
            <a:xfrm>
              <a:off x="3322843" y="114682"/>
              <a:ext cx="2065693" cy="1002689"/>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txBox="1"/>
            <p:nvPr/>
          </p:nvSpPr>
          <p:spPr>
            <a:xfrm>
              <a:off x="3322843" y="114682"/>
              <a:ext cx="2065693" cy="668459"/>
            </a:xfrm>
            <a:prstGeom prst="rect">
              <a:avLst/>
            </a:prstGeom>
            <a:noFill/>
            <a:ln>
              <a:noFill/>
            </a:ln>
          </p:spPr>
          <p:txBody>
            <a:bodyPr anchorCtr="0" anchor="t" bIns="64750" lIns="120900" spcFirstLastPara="1" rIns="120900" wrap="square" tIns="120900">
              <a:noAutofit/>
            </a:bodyPr>
            <a:lstStyle/>
            <a:p>
              <a:pPr indent="0" lvl="0" marL="0" marR="0" rtl="0" algn="l">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Exploratory Data Analysis</a:t>
              </a:r>
              <a:endParaRPr/>
            </a:p>
          </p:txBody>
        </p:sp>
        <p:sp>
          <p:nvSpPr>
            <p:cNvPr id="155" name="Google Shape;155;p7"/>
            <p:cNvSpPr/>
            <p:nvPr/>
          </p:nvSpPr>
          <p:spPr>
            <a:xfrm>
              <a:off x="3745937" y="783142"/>
              <a:ext cx="2065693" cy="3255075"/>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txBox="1"/>
            <p:nvPr/>
          </p:nvSpPr>
          <p:spPr>
            <a:xfrm>
              <a:off x="3806439" y="843644"/>
              <a:ext cx="1944689" cy="3134071"/>
            </a:xfrm>
            <a:prstGeom prst="rect">
              <a:avLst/>
            </a:prstGeom>
            <a:noFill/>
            <a:ln>
              <a:noFill/>
            </a:ln>
          </p:spPr>
          <p:txBody>
            <a:bodyPr anchorCtr="0" anchor="t" bIns="120900" lIns="120900" spcFirstLastPara="1" rIns="120900" wrap="square" tIns="120900">
              <a:noAutofit/>
            </a:bodyPr>
            <a:lstStyle/>
            <a:p>
              <a:pPr indent="-171450" lvl="1" marL="17145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Check through all the dataset information like datatype, missing value, duplicate value etc.</a:t>
              </a:r>
              <a:endParaRPr/>
            </a:p>
            <a:p>
              <a:pPr indent="-171450" lvl="1" marL="171450" marR="0" rtl="0" algn="l">
                <a:lnSpc>
                  <a:spcPct val="90000"/>
                </a:lnSpc>
                <a:spcBef>
                  <a:spcPts val="255"/>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Analyze each and every data record to ensure we have usable information</a:t>
              </a:r>
              <a:endParaRPr/>
            </a:p>
          </p:txBody>
        </p:sp>
        <p:sp>
          <p:nvSpPr>
            <p:cNvPr id="157" name="Google Shape;157;p7"/>
            <p:cNvSpPr/>
            <p:nvPr/>
          </p:nvSpPr>
          <p:spPr>
            <a:xfrm>
              <a:off x="5701689" y="191763"/>
              <a:ext cx="663881" cy="514298"/>
            </a:xfrm>
            <a:prstGeom prst="rightArrow">
              <a:avLst>
                <a:gd fmla="val 6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txBox="1"/>
            <p:nvPr/>
          </p:nvSpPr>
          <p:spPr>
            <a:xfrm>
              <a:off x="5701689" y="294623"/>
              <a:ext cx="509592" cy="3085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59" name="Google Shape;159;p7"/>
            <p:cNvSpPr/>
            <p:nvPr/>
          </p:nvSpPr>
          <p:spPr>
            <a:xfrm>
              <a:off x="6641144" y="114682"/>
              <a:ext cx="2065693" cy="1002689"/>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txBox="1"/>
            <p:nvPr/>
          </p:nvSpPr>
          <p:spPr>
            <a:xfrm>
              <a:off x="6641144" y="114682"/>
              <a:ext cx="2065693" cy="668459"/>
            </a:xfrm>
            <a:prstGeom prst="rect">
              <a:avLst/>
            </a:prstGeom>
            <a:noFill/>
            <a:ln>
              <a:noFill/>
            </a:ln>
          </p:spPr>
          <p:txBody>
            <a:bodyPr anchorCtr="0" anchor="t" bIns="64750" lIns="120900" spcFirstLastPara="1" rIns="120900" wrap="square" tIns="120900">
              <a:noAutofit/>
            </a:bodyPr>
            <a:lstStyle/>
            <a:p>
              <a:pPr indent="0" lvl="0" marL="0" marR="0" rtl="0" algn="l">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Visualization and Data Preprocessing</a:t>
              </a:r>
              <a:endParaRPr/>
            </a:p>
          </p:txBody>
        </p:sp>
        <p:sp>
          <p:nvSpPr>
            <p:cNvPr id="161" name="Google Shape;161;p7"/>
            <p:cNvSpPr/>
            <p:nvPr/>
          </p:nvSpPr>
          <p:spPr>
            <a:xfrm>
              <a:off x="7064238" y="783142"/>
              <a:ext cx="2065693" cy="3255075"/>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txBox="1"/>
            <p:nvPr/>
          </p:nvSpPr>
          <p:spPr>
            <a:xfrm>
              <a:off x="7124740" y="843644"/>
              <a:ext cx="1944689" cy="3134071"/>
            </a:xfrm>
            <a:prstGeom prst="rect">
              <a:avLst/>
            </a:prstGeom>
            <a:noFill/>
            <a:ln>
              <a:noFill/>
            </a:ln>
          </p:spPr>
          <p:txBody>
            <a:bodyPr anchorCtr="0" anchor="t" bIns="120900" lIns="120900" spcFirstLastPara="1" rIns="120900" wrap="square" tIns="120900">
              <a:noAutofit/>
            </a:bodyPr>
            <a:lstStyle/>
            <a:p>
              <a:pPr indent="-171450" lvl="1" marL="171450" marR="0" rtl="0" algn="l">
                <a:lnSpc>
                  <a:spcPct val="9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Use various visualization methods to check the data distribution identify presence of outliers and skewness</a:t>
              </a:r>
              <a:endParaRPr/>
            </a:p>
            <a:p>
              <a:pPr indent="-171450" lvl="1" marL="171450" marR="0" rtl="0" algn="l">
                <a:lnSpc>
                  <a:spcPct val="90000"/>
                </a:lnSpc>
                <a:spcBef>
                  <a:spcPts val="255"/>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Perform encoding and scaling methods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DATA SCIENCE LIFE CYCLE</a:t>
            </a:r>
            <a:endParaRPr>
              <a:solidFill>
                <a:schemeClr val="dk1"/>
              </a:solidFill>
            </a:endParaRPr>
          </a:p>
        </p:txBody>
      </p:sp>
      <p:sp>
        <p:nvSpPr>
          <p:cNvPr id="168" name="Google Shape;168;p8"/>
          <p:cNvSpPr txBox="1"/>
          <p:nvPr>
            <p:ph idx="1" type="body"/>
          </p:nvPr>
        </p:nvSpPr>
        <p:spPr>
          <a:xfrm>
            <a:off x="392624" y="1507066"/>
            <a:ext cx="11369070" cy="4849283"/>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1600"/>
              </a:spcAft>
              <a:buClr>
                <a:schemeClr val="dk1"/>
              </a:buClr>
              <a:buSzPts val="1600"/>
              <a:buNone/>
            </a:pPr>
            <a:r>
              <a:rPr lang="en-US"/>
              <a:t> </a:t>
            </a:r>
            <a:endParaRPr/>
          </a:p>
        </p:txBody>
      </p:sp>
      <p:grpSp>
        <p:nvGrpSpPr>
          <p:cNvPr id="169" name="Google Shape;169;p8"/>
          <p:cNvGrpSpPr/>
          <p:nvPr/>
        </p:nvGrpSpPr>
        <p:grpSpPr>
          <a:xfrm>
            <a:off x="397167" y="2019070"/>
            <a:ext cx="9125388" cy="4181717"/>
            <a:chOff x="4543" y="157041"/>
            <a:chExt cx="9125388" cy="4181717"/>
          </a:xfrm>
        </p:grpSpPr>
        <p:sp>
          <p:nvSpPr>
            <p:cNvPr id="170" name="Google Shape;170;p8"/>
            <p:cNvSpPr/>
            <p:nvPr/>
          </p:nvSpPr>
          <p:spPr>
            <a:xfrm>
              <a:off x="4543" y="157041"/>
              <a:ext cx="2065693" cy="948176"/>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txBox="1"/>
            <p:nvPr/>
          </p:nvSpPr>
          <p:spPr>
            <a:xfrm>
              <a:off x="4543" y="157041"/>
              <a:ext cx="2065693" cy="632117"/>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Model Building</a:t>
              </a:r>
              <a:endParaRPr/>
            </a:p>
          </p:txBody>
        </p:sp>
        <p:sp>
          <p:nvSpPr>
            <p:cNvPr id="172" name="Google Shape;172;p8"/>
            <p:cNvSpPr/>
            <p:nvPr/>
          </p:nvSpPr>
          <p:spPr>
            <a:xfrm>
              <a:off x="427637" y="789158"/>
              <a:ext cx="2065693" cy="3549600"/>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txBox="1"/>
            <p:nvPr/>
          </p:nvSpPr>
          <p:spPr>
            <a:xfrm>
              <a:off x="488139" y="849660"/>
              <a:ext cx="1944689" cy="3428596"/>
            </a:xfrm>
            <a:prstGeom prst="rect">
              <a:avLst/>
            </a:prstGeom>
            <a:noFill/>
            <a:ln>
              <a:noFill/>
            </a:ln>
          </p:spPr>
          <p:txBody>
            <a:bodyPr anchorCtr="0" anchor="t" bIns="113775" lIns="113775" spcFirstLastPara="1" rIns="113775" wrap="square" tIns="113775">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Create appropriate Regression Machine Learning model function</a:t>
              </a:r>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Need to ensure that whenever the regression function is called it is able to process all the necessary parameters</a:t>
              </a:r>
              <a:endParaRPr/>
            </a:p>
          </p:txBody>
        </p:sp>
        <p:sp>
          <p:nvSpPr>
            <p:cNvPr id="174" name="Google Shape;174;p8"/>
            <p:cNvSpPr/>
            <p:nvPr/>
          </p:nvSpPr>
          <p:spPr>
            <a:xfrm>
              <a:off x="2383388" y="215950"/>
              <a:ext cx="663881" cy="514298"/>
            </a:xfrm>
            <a:prstGeom prst="rightArrow">
              <a:avLst>
                <a:gd fmla="val 6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txBox="1"/>
            <p:nvPr/>
          </p:nvSpPr>
          <p:spPr>
            <a:xfrm>
              <a:off x="2383388" y="318810"/>
              <a:ext cx="509592" cy="3085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t/>
              </a:r>
              <a:endParaRPr b="0" i="0" sz="1300" u="none" cap="none" strike="noStrike">
                <a:solidFill>
                  <a:schemeClr val="lt1"/>
                </a:solidFill>
                <a:latin typeface="Calibri"/>
                <a:ea typeface="Calibri"/>
                <a:cs typeface="Calibri"/>
                <a:sym typeface="Calibri"/>
              </a:endParaRPr>
            </a:p>
          </p:txBody>
        </p:sp>
        <p:sp>
          <p:nvSpPr>
            <p:cNvPr id="176" name="Google Shape;176;p8"/>
            <p:cNvSpPr/>
            <p:nvPr/>
          </p:nvSpPr>
          <p:spPr>
            <a:xfrm>
              <a:off x="3322843" y="157041"/>
              <a:ext cx="2065693" cy="948176"/>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txBox="1"/>
            <p:nvPr/>
          </p:nvSpPr>
          <p:spPr>
            <a:xfrm>
              <a:off x="3322843" y="157041"/>
              <a:ext cx="2065693" cy="632117"/>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Model Evaluation</a:t>
              </a:r>
              <a:endParaRPr/>
            </a:p>
          </p:txBody>
        </p:sp>
        <p:sp>
          <p:nvSpPr>
            <p:cNvPr id="178" name="Google Shape;178;p8"/>
            <p:cNvSpPr/>
            <p:nvPr/>
          </p:nvSpPr>
          <p:spPr>
            <a:xfrm>
              <a:off x="3745937" y="789158"/>
              <a:ext cx="2065693" cy="3549600"/>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txBox="1"/>
            <p:nvPr/>
          </p:nvSpPr>
          <p:spPr>
            <a:xfrm>
              <a:off x="3806439" y="849660"/>
              <a:ext cx="1944689" cy="3428596"/>
            </a:xfrm>
            <a:prstGeom prst="rect">
              <a:avLst/>
            </a:prstGeom>
            <a:noFill/>
            <a:ln>
              <a:noFill/>
            </a:ln>
          </p:spPr>
          <p:txBody>
            <a:bodyPr anchorCtr="0" anchor="t" bIns="113775" lIns="113775" spcFirstLastPara="1" rIns="113775" wrap="square" tIns="113775">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Usage of evaluation metrics to check the accuracy of the models over trained and test data inputs</a:t>
              </a:r>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Ensure the cross validation techniques helps in reducing over fitting and under fitting data</a:t>
              </a:r>
              <a:endParaRPr/>
            </a:p>
          </p:txBody>
        </p:sp>
        <p:sp>
          <p:nvSpPr>
            <p:cNvPr id="180" name="Google Shape;180;p8"/>
            <p:cNvSpPr/>
            <p:nvPr/>
          </p:nvSpPr>
          <p:spPr>
            <a:xfrm>
              <a:off x="5701689" y="215950"/>
              <a:ext cx="663881" cy="514298"/>
            </a:xfrm>
            <a:prstGeom prst="rightArrow">
              <a:avLst>
                <a:gd fmla="val 6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txBox="1"/>
            <p:nvPr/>
          </p:nvSpPr>
          <p:spPr>
            <a:xfrm>
              <a:off x="5701689" y="318810"/>
              <a:ext cx="509592" cy="3085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t/>
              </a:r>
              <a:endParaRPr b="0" i="0" sz="1300" u="none" cap="none" strike="noStrike">
                <a:solidFill>
                  <a:schemeClr val="lt1"/>
                </a:solidFill>
                <a:latin typeface="Calibri"/>
                <a:ea typeface="Calibri"/>
                <a:cs typeface="Calibri"/>
                <a:sym typeface="Calibri"/>
              </a:endParaRPr>
            </a:p>
          </p:txBody>
        </p:sp>
        <p:sp>
          <p:nvSpPr>
            <p:cNvPr id="182" name="Google Shape;182;p8"/>
            <p:cNvSpPr/>
            <p:nvPr/>
          </p:nvSpPr>
          <p:spPr>
            <a:xfrm>
              <a:off x="6641144" y="157041"/>
              <a:ext cx="2065693" cy="948176"/>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txBox="1"/>
            <p:nvPr/>
          </p:nvSpPr>
          <p:spPr>
            <a:xfrm>
              <a:off x="6641144" y="157041"/>
              <a:ext cx="2065693" cy="632117"/>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Hyperparameter Tuning Best Model</a:t>
              </a:r>
              <a:endParaRPr/>
            </a:p>
          </p:txBody>
        </p:sp>
        <p:sp>
          <p:nvSpPr>
            <p:cNvPr id="184" name="Google Shape;184;p8"/>
            <p:cNvSpPr/>
            <p:nvPr/>
          </p:nvSpPr>
          <p:spPr>
            <a:xfrm>
              <a:off x="7064238" y="789158"/>
              <a:ext cx="2065693" cy="3549600"/>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txBox="1"/>
            <p:nvPr/>
          </p:nvSpPr>
          <p:spPr>
            <a:xfrm>
              <a:off x="7124740" y="849660"/>
              <a:ext cx="1944689" cy="3428596"/>
            </a:xfrm>
            <a:prstGeom prst="rect">
              <a:avLst/>
            </a:prstGeom>
            <a:noFill/>
            <a:ln>
              <a:noFill/>
            </a:ln>
          </p:spPr>
          <p:txBody>
            <a:bodyPr anchorCtr="0" anchor="t" bIns="113775" lIns="113775" spcFirstLastPara="1" rIns="113775" wrap="square" tIns="113775">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Choosing the appropriate Regression Machine Learning model to check various parameter permutation and combinations</a:t>
              </a:r>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Using Grid Search CV to obtain the best parameters that can be plugged into the selected model</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ctrTitle"/>
          </p:nvPr>
        </p:nvSpPr>
        <p:spPr>
          <a:xfrm>
            <a:off x="392623" y="339645"/>
            <a:ext cx="11369068" cy="100255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Clr>
                <a:srgbClr val="024793"/>
              </a:buClr>
              <a:buSzPts val="4500"/>
              <a:buFont typeface="Arial"/>
              <a:buNone/>
            </a:pPr>
            <a:r>
              <a:rPr lang="en-US">
                <a:solidFill>
                  <a:schemeClr val="dk1"/>
                </a:solidFill>
              </a:rPr>
              <a:t>MODEL BUILDING STEPS</a:t>
            </a:r>
            <a:endParaRPr>
              <a:solidFill>
                <a:schemeClr val="dk1"/>
              </a:solidFill>
            </a:endParaRPr>
          </a:p>
        </p:txBody>
      </p:sp>
      <p:sp>
        <p:nvSpPr>
          <p:cNvPr id="191" name="Google Shape;191;p9"/>
          <p:cNvSpPr txBox="1"/>
          <p:nvPr>
            <p:ph idx="1" type="body"/>
          </p:nvPr>
        </p:nvSpPr>
        <p:spPr>
          <a:xfrm>
            <a:off x="1156103" y="2986266"/>
            <a:ext cx="2803337" cy="2274821"/>
          </a:xfrm>
          <a:prstGeom prst="rect">
            <a:avLst/>
          </a:prstGeom>
          <a:noFill/>
          <a:ln>
            <a:noFill/>
          </a:ln>
        </p:spPr>
        <p:txBody>
          <a:bodyPr anchorCtr="0" anchor="t" bIns="45700" lIns="0" spcFirstLastPara="1" rIns="0" wrap="square" tIns="45700">
            <a:normAutofit fontScale="77500" lnSpcReduction="20000"/>
          </a:bodyPr>
          <a:lstStyle/>
          <a:p>
            <a:pPr indent="0" lvl="0" marL="0" rtl="0" algn="l">
              <a:lnSpc>
                <a:spcPct val="100000"/>
              </a:lnSpc>
              <a:spcBef>
                <a:spcPts val="0"/>
              </a:spcBef>
              <a:spcAft>
                <a:spcPts val="0"/>
              </a:spcAft>
              <a:buClr>
                <a:schemeClr val="dk1"/>
              </a:buClr>
              <a:buSzPct val="100000"/>
              <a:buNone/>
            </a:pPr>
            <a:r>
              <a:rPr lang="en-US"/>
              <a:t>1. Data Cleaning</a:t>
            </a:r>
            <a:endParaRPr/>
          </a:p>
          <a:p>
            <a:pPr indent="0" lvl="0" marL="0" rtl="0" algn="l">
              <a:lnSpc>
                <a:spcPct val="100000"/>
              </a:lnSpc>
              <a:spcBef>
                <a:spcPts val="1000"/>
              </a:spcBef>
              <a:spcAft>
                <a:spcPts val="0"/>
              </a:spcAft>
              <a:buClr>
                <a:schemeClr val="dk1"/>
              </a:buClr>
              <a:buSzPct val="100000"/>
              <a:buNone/>
            </a:pPr>
            <a:r>
              <a:rPr lang="en-US"/>
              <a:t>2. Exploratory Data Analysis</a:t>
            </a:r>
            <a:endParaRPr/>
          </a:p>
          <a:p>
            <a:pPr indent="0" lvl="0" marL="0" rtl="0" algn="l">
              <a:lnSpc>
                <a:spcPct val="100000"/>
              </a:lnSpc>
              <a:spcBef>
                <a:spcPts val="1000"/>
              </a:spcBef>
              <a:spcAft>
                <a:spcPts val="0"/>
              </a:spcAft>
              <a:buClr>
                <a:schemeClr val="dk1"/>
              </a:buClr>
              <a:buSzPct val="100000"/>
              <a:buNone/>
            </a:pPr>
            <a:r>
              <a:rPr lang="en-US"/>
              <a:t>3. Data Pre-processing</a:t>
            </a:r>
            <a:endParaRPr/>
          </a:p>
          <a:p>
            <a:pPr indent="0" lvl="0" marL="0" rtl="0" algn="l">
              <a:lnSpc>
                <a:spcPct val="100000"/>
              </a:lnSpc>
              <a:spcBef>
                <a:spcPts val="1000"/>
              </a:spcBef>
              <a:spcAft>
                <a:spcPts val="0"/>
              </a:spcAft>
              <a:buClr>
                <a:schemeClr val="dk1"/>
              </a:buClr>
              <a:buSzPct val="100000"/>
              <a:buNone/>
            </a:pPr>
            <a:r>
              <a:rPr lang="en-US"/>
              <a:t>4. Model Building</a:t>
            </a:r>
            <a:endParaRPr/>
          </a:p>
          <a:p>
            <a:pPr indent="0" lvl="0" marL="0" rtl="0" algn="l">
              <a:lnSpc>
                <a:spcPct val="100000"/>
              </a:lnSpc>
              <a:spcBef>
                <a:spcPts val="1000"/>
              </a:spcBef>
              <a:spcAft>
                <a:spcPts val="0"/>
              </a:spcAft>
              <a:buClr>
                <a:schemeClr val="dk1"/>
              </a:buClr>
              <a:buSzPct val="100000"/>
              <a:buNone/>
            </a:pPr>
            <a:r>
              <a:rPr lang="en-US"/>
              <a:t>5. Model Evaluation</a:t>
            </a:r>
            <a:endParaRPr/>
          </a:p>
          <a:p>
            <a:pPr indent="0" lvl="0" marL="0" rtl="0" algn="l">
              <a:lnSpc>
                <a:spcPct val="100000"/>
              </a:lnSpc>
              <a:spcBef>
                <a:spcPts val="1000"/>
              </a:spcBef>
              <a:spcAft>
                <a:spcPts val="0"/>
              </a:spcAft>
              <a:buClr>
                <a:schemeClr val="dk1"/>
              </a:buClr>
              <a:buSzPct val="100000"/>
              <a:buNone/>
            </a:pPr>
            <a:r>
              <a:rPr lang="en-US"/>
              <a:t>6. Selecting the best model</a:t>
            </a:r>
            <a:endParaRPr/>
          </a:p>
          <a:p>
            <a:pPr indent="0" lvl="0" marL="0" rtl="0" algn="l">
              <a:lnSpc>
                <a:spcPct val="100000"/>
              </a:lnSpc>
              <a:spcBef>
                <a:spcPts val="1000"/>
              </a:spcBef>
              <a:spcAft>
                <a:spcPts val="0"/>
              </a:spcAft>
              <a:buClr>
                <a:schemeClr val="dk1"/>
              </a:buClr>
              <a:buSzPct val="100000"/>
              <a:buNone/>
            </a:pPr>
            <a:r>
              <a:t/>
            </a:r>
            <a:endParaRPr/>
          </a:p>
          <a:p>
            <a:pPr indent="0" lvl="0" marL="0" rtl="0" algn="l">
              <a:lnSpc>
                <a:spcPct val="100000"/>
              </a:lnSpc>
              <a:spcBef>
                <a:spcPts val="1000"/>
              </a:spcBef>
              <a:spcAft>
                <a:spcPts val="1600"/>
              </a:spcAft>
              <a:buClr>
                <a:schemeClr val="dk1"/>
              </a:buClr>
              <a:buSzPct val="100000"/>
              <a:buNone/>
            </a:pPr>
            <a:r>
              <a:t/>
            </a:r>
            <a:endParaRPr/>
          </a:p>
        </p:txBody>
      </p:sp>
      <p:pic>
        <p:nvPicPr>
          <p:cNvPr id="192" name="Google Shape;192;p9"/>
          <p:cNvPicPr preferRelativeResize="0"/>
          <p:nvPr/>
        </p:nvPicPr>
        <p:blipFill rotWithShape="1">
          <a:blip r:embed="rId3">
            <a:alphaModFix/>
          </a:blip>
          <a:srcRect b="0" l="0" r="0" t="0"/>
          <a:stretch/>
        </p:blipFill>
        <p:spPr>
          <a:xfrm>
            <a:off x="4738942" y="2139518"/>
            <a:ext cx="6573917" cy="39683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2021-12-10T15:14:52Z</dcterms:created>
  <dc:creator>Sweta Rai</dc:creator>
</cp:coreProperties>
</file>