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88825"/>
  <p:notesSz cx="6858000" cy="9144000"/>
  <p:embeddedFontLst>
    <p:embeddedFont>
      <p:font typeface="Raleway"/>
      <p:regular r:id="rId32"/>
      <p:bold r:id="rId33"/>
      <p:italic r:id="rId34"/>
      <p:boldItalic r:id="rId35"/>
    </p:embeddedFont>
    <p:embeddedFont>
      <p:font typeface="Constantia"/>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4" roundtripDataSignature="AMtx7mhoURkPs8eC0XsQHWfsNh5HOkfy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 orient="horz"/>
        <p:guide pos="3792" orient="horz"/>
        <p:guide pos="959"/>
        <p:guide pos="671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Constantia-bold.fntdata"/><Relationship Id="rId14" Type="http://schemas.openxmlformats.org/officeDocument/2006/relationships/slide" Target="slides/slide9.xml"/><Relationship Id="rId36" Type="http://schemas.openxmlformats.org/officeDocument/2006/relationships/font" Target="fonts/Constantia-regular.fntdata"/><Relationship Id="rId17" Type="http://schemas.openxmlformats.org/officeDocument/2006/relationships/slide" Target="slides/slide12.xml"/><Relationship Id="rId39" Type="http://schemas.openxmlformats.org/officeDocument/2006/relationships/font" Target="fonts/Constantia-boldItalic.fntdata"/><Relationship Id="rId16" Type="http://schemas.openxmlformats.org/officeDocument/2006/relationships/slide" Target="slides/slide11.xml"/><Relationship Id="rId38" Type="http://schemas.openxmlformats.org/officeDocument/2006/relationships/font" Target="fonts/Constanti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cxnSp>
        <p:nvCxnSpPr>
          <p:cNvPr id="14" name="Google Shape;14;g152a6c1580c_0_596"/>
          <p:cNvCxnSpPr/>
          <p:nvPr/>
        </p:nvCxnSpPr>
        <p:spPr>
          <a:xfrm>
            <a:off x="3302772" y="554200"/>
            <a:ext cx="8323500" cy="0"/>
          </a:xfrm>
          <a:prstGeom prst="straightConnector1">
            <a:avLst/>
          </a:prstGeom>
          <a:noFill/>
          <a:ln cap="flat" cmpd="sng" w="38100">
            <a:solidFill>
              <a:schemeClr val="lt1"/>
            </a:solidFill>
            <a:prstDash val="solid"/>
            <a:round/>
            <a:headEnd len="sm" w="sm" type="none"/>
            <a:tailEnd len="sm" w="sm" type="none"/>
          </a:ln>
        </p:spPr>
      </p:cxnSp>
      <p:cxnSp>
        <p:nvCxnSpPr>
          <p:cNvPr id="15" name="Google Shape;15;g152a6c1580c_0_596"/>
          <p:cNvCxnSpPr/>
          <p:nvPr/>
        </p:nvCxnSpPr>
        <p:spPr>
          <a:xfrm>
            <a:off x="3302772" y="6320000"/>
            <a:ext cx="8323500" cy="0"/>
          </a:xfrm>
          <a:prstGeom prst="straightConnector1">
            <a:avLst/>
          </a:prstGeom>
          <a:noFill/>
          <a:ln cap="flat" cmpd="sng" w="19050">
            <a:solidFill>
              <a:schemeClr val="lt1"/>
            </a:solidFill>
            <a:prstDash val="solid"/>
            <a:round/>
            <a:headEnd len="sm" w="sm" type="none"/>
            <a:tailEnd len="sm" w="sm" type="none"/>
          </a:ln>
        </p:spPr>
      </p:cxnSp>
      <p:cxnSp>
        <p:nvCxnSpPr>
          <p:cNvPr id="16" name="Google Shape;16;g152a6c1580c_0_596"/>
          <p:cNvCxnSpPr/>
          <p:nvPr/>
        </p:nvCxnSpPr>
        <p:spPr>
          <a:xfrm>
            <a:off x="566783" y="554200"/>
            <a:ext cx="244200" cy="0"/>
          </a:xfrm>
          <a:prstGeom prst="straightConnector1">
            <a:avLst/>
          </a:prstGeom>
          <a:noFill/>
          <a:ln cap="flat" cmpd="sng" w="19050">
            <a:solidFill>
              <a:schemeClr val="lt1"/>
            </a:solidFill>
            <a:prstDash val="solid"/>
            <a:round/>
            <a:headEnd len="sm" w="sm" type="none"/>
            <a:tailEnd len="sm" w="sm" type="none"/>
          </a:ln>
        </p:spPr>
      </p:cxnSp>
      <p:sp>
        <p:nvSpPr>
          <p:cNvPr id="17" name="Google Shape;17;g152a6c1580c_0_596"/>
          <p:cNvSpPr txBox="1"/>
          <p:nvPr>
            <p:ph type="ctrTitle"/>
          </p:nvPr>
        </p:nvSpPr>
        <p:spPr>
          <a:xfrm>
            <a:off x="3161476" y="840300"/>
            <a:ext cx="8439900" cy="2055900"/>
          </a:xfrm>
          <a:prstGeom prst="rect">
            <a:avLst/>
          </a:prstGeom>
        </p:spPr>
        <p:txBody>
          <a:bodyPr anchorCtr="0" anchor="t" bIns="121875" lIns="121875" spcFirstLastPara="1" rIns="121875" wrap="square" tIns="121875">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18" name="Google Shape;18;g152a6c1580c_0_596"/>
          <p:cNvSpPr txBox="1"/>
          <p:nvPr>
            <p:ph idx="1" type="subTitle"/>
          </p:nvPr>
        </p:nvSpPr>
        <p:spPr>
          <a:xfrm>
            <a:off x="3186192" y="4317933"/>
            <a:ext cx="8439900" cy="1655700"/>
          </a:xfrm>
          <a:prstGeom prst="rect">
            <a:avLst/>
          </a:prstGeom>
        </p:spPr>
        <p:txBody>
          <a:bodyPr anchorCtr="0" anchor="b" bIns="121875" lIns="121875" spcFirstLastPara="1" rIns="121875" wrap="square" tIns="121875">
            <a:normAutofit/>
          </a:bodyPr>
          <a:lstStyle>
            <a:lvl1pPr lvl="0">
              <a:lnSpc>
                <a:spcPct val="100000"/>
              </a:lnSpc>
              <a:spcBef>
                <a:spcPts val="0"/>
              </a:spcBef>
              <a:spcAft>
                <a:spcPts val="0"/>
              </a:spcAft>
              <a:buClr>
                <a:schemeClr val="lt1"/>
              </a:buClr>
              <a:buSzPts val="2400"/>
              <a:buNone/>
              <a:defRPr>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9" name="Google Shape;19;g152a6c1580c_0_596"/>
          <p:cNvSpPr txBox="1"/>
          <p:nvPr>
            <p:ph idx="12" type="sldNum"/>
          </p:nvPr>
        </p:nvSpPr>
        <p:spPr>
          <a:xfrm>
            <a:off x="11327715" y="6251679"/>
            <a:ext cx="731400" cy="524700"/>
          </a:xfrm>
          <a:prstGeom prst="rect">
            <a:avLst/>
          </a:prstGeom>
        </p:spPr>
        <p:txBody>
          <a:bodyPr anchorCtr="0" anchor="ctr" bIns="121875" lIns="121875" spcFirstLastPara="1" rIns="121875" wrap="square" tIns="1218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cxnSp>
        <p:nvCxnSpPr>
          <p:cNvPr id="65" name="Google Shape;65;g152a6c1580c_0_647"/>
          <p:cNvCxnSpPr/>
          <p:nvPr/>
        </p:nvCxnSpPr>
        <p:spPr>
          <a:xfrm>
            <a:off x="566786" y="6320000"/>
            <a:ext cx="11059500" cy="0"/>
          </a:xfrm>
          <a:prstGeom prst="straightConnector1">
            <a:avLst/>
          </a:prstGeom>
          <a:noFill/>
          <a:ln cap="flat" cmpd="sng" w="19050">
            <a:solidFill>
              <a:schemeClr val="dk2"/>
            </a:solidFill>
            <a:prstDash val="solid"/>
            <a:round/>
            <a:headEnd len="sm" w="sm" type="none"/>
            <a:tailEnd len="sm" w="sm" type="none"/>
          </a:ln>
        </p:spPr>
      </p:cxnSp>
      <p:cxnSp>
        <p:nvCxnSpPr>
          <p:cNvPr id="66" name="Google Shape;66;g152a6c1580c_0_647"/>
          <p:cNvCxnSpPr/>
          <p:nvPr/>
        </p:nvCxnSpPr>
        <p:spPr>
          <a:xfrm>
            <a:off x="566786" y="554200"/>
            <a:ext cx="11059500" cy="0"/>
          </a:xfrm>
          <a:prstGeom prst="straightConnector1">
            <a:avLst/>
          </a:prstGeom>
          <a:noFill/>
          <a:ln cap="flat" cmpd="sng" w="38100">
            <a:solidFill>
              <a:schemeClr val="dk2"/>
            </a:solidFill>
            <a:prstDash val="solid"/>
            <a:round/>
            <a:headEnd len="sm" w="sm" type="none"/>
            <a:tailEnd len="sm" w="sm" type="none"/>
          </a:ln>
        </p:spPr>
      </p:cxnSp>
      <p:sp>
        <p:nvSpPr>
          <p:cNvPr id="67" name="Google Shape;67;g152a6c1580c_0_647"/>
          <p:cNvSpPr txBox="1"/>
          <p:nvPr>
            <p:ph hasCustomPrompt="1" type="title"/>
          </p:nvPr>
        </p:nvSpPr>
        <p:spPr>
          <a:xfrm>
            <a:off x="1138303" y="1739800"/>
            <a:ext cx="9912300" cy="2051100"/>
          </a:xfrm>
          <a:prstGeom prst="rect">
            <a:avLst/>
          </a:prstGeom>
        </p:spPr>
        <p:txBody>
          <a:bodyPr anchorCtr="0" anchor="ctr" bIns="121875" lIns="121875" spcFirstLastPara="1" rIns="121875" wrap="square" tIns="121875">
            <a:normAutofit/>
          </a:bodyPr>
          <a:lstStyle>
            <a:lvl1pPr lvl="0"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1pPr>
            <a:lvl2pPr lvl="1"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2pPr>
            <a:lvl3pPr lvl="2"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3pPr>
            <a:lvl4pPr lvl="3"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4pPr>
            <a:lvl5pPr lvl="4"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5pPr>
            <a:lvl6pPr lvl="5"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6pPr>
            <a:lvl7pPr lvl="6"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7pPr>
            <a:lvl8pPr lvl="7"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8pPr>
            <a:lvl9pPr lvl="8"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9pPr>
          </a:lstStyle>
          <a:p>
            <a:r>
              <a:t>xx%</a:t>
            </a:r>
          </a:p>
        </p:txBody>
      </p:sp>
      <p:sp>
        <p:nvSpPr>
          <p:cNvPr id="68" name="Google Shape;68;g152a6c1580c_0_647"/>
          <p:cNvSpPr txBox="1"/>
          <p:nvPr>
            <p:ph idx="1" type="body"/>
          </p:nvPr>
        </p:nvSpPr>
        <p:spPr>
          <a:xfrm>
            <a:off x="1138303" y="3892600"/>
            <a:ext cx="9912300" cy="1428900"/>
          </a:xfrm>
          <a:prstGeom prst="rect">
            <a:avLst/>
          </a:prstGeom>
        </p:spPr>
        <p:txBody>
          <a:bodyPr anchorCtr="0" anchor="t" bIns="121875" lIns="121875" spcFirstLastPara="1" rIns="121875" wrap="square" tIns="121875">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69" name="Google Shape;69;g152a6c1580c_0_647"/>
          <p:cNvSpPr txBox="1"/>
          <p:nvPr>
            <p:ph idx="12" type="sldNum"/>
          </p:nvPr>
        </p:nvSpPr>
        <p:spPr>
          <a:xfrm>
            <a:off x="11327715" y="6251679"/>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g152a6c1580c_0_653"/>
          <p:cNvSpPr txBox="1"/>
          <p:nvPr>
            <p:ph idx="12" type="sldNum"/>
          </p:nvPr>
        </p:nvSpPr>
        <p:spPr>
          <a:xfrm>
            <a:off x="11327715" y="6251679"/>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2" name="Shape 72"/>
        <p:cNvGrpSpPr/>
        <p:nvPr/>
      </p:nvGrpSpPr>
      <p:grpSpPr>
        <a:xfrm>
          <a:off x="0" y="0"/>
          <a:ext cx="0" cy="0"/>
          <a:chOff x="0" y="0"/>
          <a:chExt cx="0" cy="0"/>
        </a:xfrm>
      </p:grpSpPr>
      <p:sp>
        <p:nvSpPr>
          <p:cNvPr id="73" name="Google Shape;73;g152a6c1580c_0_655"/>
          <p:cNvSpPr txBox="1"/>
          <p:nvPr>
            <p:ph type="title"/>
          </p:nvPr>
        </p:nvSpPr>
        <p:spPr>
          <a:xfrm>
            <a:off x="1522876" y="609600"/>
            <a:ext cx="9143400" cy="1066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45D7E"/>
              </a:buClr>
              <a:buSzPts val="3200"/>
              <a:buFont typeface="Calibri"/>
              <a:buNone/>
              <a:defRPr sz="32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74" name="Google Shape;74;g152a6c1580c_0_655"/>
          <p:cNvSpPr txBox="1"/>
          <p:nvPr>
            <p:ph idx="1" type="body"/>
          </p:nvPr>
        </p:nvSpPr>
        <p:spPr>
          <a:xfrm>
            <a:off x="1522876" y="1905000"/>
            <a:ext cx="9143400" cy="3697500"/>
          </a:xfrm>
          <a:prstGeom prst="rect">
            <a:avLst/>
          </a:prstGeom>
          <a:noFill/>
          <a:ln>
            <a:noFill/>
          </a:ln>
        </p:spPr>
        <p:txBody>
          <a:bodyPr anchorCtr="0" anchor="t" bIns="45700" lIns="91425" spcFirstLastPara="1" rIns="91425" wrap="square" tIns="45700">
            <a:normAutofit/>
          </a:bodyPr>
          <a:lstStyle>
            <a:lvl1pPr indent="-320040" lvl="0" marL="457200" rtl="0" algn="l">
              <a:lnSpc>
                <a:spcPct val="90000"/>
              </a:lnSpc>
              <a:spcBef>
                <a:spcPts val="1800"/>
              </a:spcBef>
              <a:spcAft>
                <a:spcPts val="0"/>
              </a:spcAft>
              <a:buSzPts val="1440"/>
              <a:buChar char="●"/>
              <a:defRPr/>
            </a:lvl1pPr>
            <a:lvl2pPr indent="-342900" lvl="1" marL="914400" rtl="0" algn="l">
              <a:lnSpc>
                <a:spcPct val="90000"/>
              </a:lnSpc>
              <a:spcBef>
                <a:spcPts val="1600"/>
              </a:spcBef>
              <a:spcAft>
                <a:spcPts val="0"/>
              </a:spcAft>
              <a:buSzPts val="1800"/>
              <a:buChar char="○"/>
              <a:defRPr/>
            </a:lvl2pPr>
            <a:lvl3pPr indent="-320039" lvl="2" marL="1371600" rtl="0" algn="l">
              <a:lnSpc>
                <a:spcPct val="90000"/>
              </a:lnSpc>
              <a:spcBef>
                <a:spcPts val="1600"/>
              </a:spcBef>
              <a:spcAft>
                <a:spcPts val="0"/>
              </a:spcAft>
              <a:buSzPts val="1440"/>
              <a:buChar char="■"/>
              <a:defRPr/>
            </a:lvl3pPr>
            <a:lvl4pPr indent="-342900" lvl="3" marL="1828800" rtl="0" algn="l">
              <a:lnSpc>
                <a:spcPct val="90000"/>
              </a:lnSpc>
              <a:spcBef>
                <a:spcPts val="1600"/>
              </a:spcBef>
              <a:spcAft>
                <a:spcPts val="0"/>
              </a:spcAft>
              <a:buSzPts val="1800"/>
              <a:buChar char="●"/>
              <a:defRPr/>
            </a:lvl4pPr>
            <a:lvl5pPr indent="-320039" lvl="4" marL="2286000" rtl="0" algn="l">
              <a:lnSpc>
                <a:spcPct val="90000"/>
              </a:lnSpc>
              <a:spcBef>
                <a:spcPts val="1600"/>
              </a:spcBef>
              <a:spcAft>
                <a:spcPts val="0"/>
              </a:spcAft>
              <a:buSzPts val="1440"/>
              <a:buChar char="○"/>
              <a:defRPr/>
            </a:lvl5pPr>
            <a:lvl6pPr indent="-342900" lvl="5" marL="2743200" rtl="0" algn="l">
              <a:lnSpc>
                <a:spcPct val="90000"/>
              </a:lnSpc>
              <a:spcBef>
                <a:spcPts val="1600"/>
              </a:spcBef>
              <a:spcAft>
                <a:spcPts val="0"/>
              </a:spcAft>
              <a:buSzPts val="1800"/>
              <a:buChar char="■"/>
              <a:defRPr/>
            </a:lvl6pPr>
            <a:lvl7pPr indent="-320039" lvl="6" marL="3200400" rtl="0" algn="l">
              <a:lnSpc>
                <a:spcPct val="90000"/>
              </a:lnSpc>
              <a:spcBef>
                <a:spcPts val="1600"/>
              </a:spcBef>
              <a:spcAft>
                <a:spcPts val="0"/>
              </a:spcAft>
              <a:buSzPts val="1440"/>
              <a:buChar char="●"/>
              <a:defRPr/>
            </a:lvl7pPr>
            <a:lvl8pPr indent="-342900" lvl="7" marL="3657600" rtl="0" algn="l">
              <a:lnSpc>
                <a:spcPct val="90000"/>
              </a:lnSpc>
              <a:spcBef>
                <a:spcPts val="1600"/>
              </a:spcBef>
              <a:spcAft>
                <a:spcPts val="0"/>
              </a:spcAft>
              <a:buSzPts val="1800"/>
              <a:buChar char="○"/>
              <a:defRPr/>
            </a:lvl8pPr>
            <a:lvl9pPr indent="-320040" lvl="8" marL="4114800" rtl="0" algn="l">
              <a:lnSpc>
                <a:spcPct val="90000"/>
              </a:lnSpc>
              <a:spcBef>
                <a:spcPts val="1600"/>
              </a:spcBef>
              <a:spcAft>
                <a:spcPts val="1600"/>
              </a:spcAft>
              <a:buSzPts val="1440"/>
              <a:buChar char="■"/>
              <a:defRPr/>
            </a:lvl9pPr>
          </a:lstStyle>
          <a:p/>
        </p:txBody>
      </p:sp>
      <p:sp>
        <p:nvSpPr>
          <p:cNvPr id="75" name="Google Shape;75;g152a6c1580c_0_655"/>
          <p:cNvSpPr txBox="1"/>
          <p:nvPr>
            <p:ph idx="11" type="ftr"/>
          </p:nvPr>
        </p:nvSpPr>
        <p:spPr>
          <a:xfrm>
            <a:off x="1507498" y="6516865"/>
            <a:ext cx="6062100" cy="228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g152a6c1580c_0_655"/>
          <p:cNvSpPr txBox="1"/>
          <p:nvPr>
            <p:ph idx="10" type="dt"/>
          </p:nvPr>
        </p:nvSpPr>
        <p:spPr>
          <a:xfrm>
            <a:off x="7994363" y="6516865"/>
            <a:ext cx="1327500" cy="2286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g152a6c1580c_0_655"/>
          <p:cNvSpPr txBox="1"/>
          <p:nvPr>
            <p:ph idx="12" type="sldNum"/>
          </p:nvPr>
        </p:nvSpPr>
        <p:spPr>
          <a:xfrm>
            <a:off x="9730094" y="6516865"/>
            <a:ext cx="936300" cy="228600"/>
          </a:xfrm>
          <a:prstGeom prst="rect">
            <a:avLst/>
          </a:prstGeom>
          <a:noFill/>
          <a:ln>
            <a:noFill/>
          </a:ln>
        </p:spPr>
        <p:txBody>
          <a:bodyPr anchorCtr="0" anchor="ctr" bIns="45700" lIns="91425" spcFirstLastPara="1" rIns="91425" wrap="square" tIns="45700">
            <a:normAutofit fontScale="85000"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78" name="Shape 78"/>
        <p:cNvGrpSpPr/>
        <p:nvPr/>
      </p:nvGrpSpPr>
      <p:grpSpPr>
        <a:xfrm>
          <a:off x="0" y="0"/>
          <a:ext cx="0" cy="0"/>
          <a:chOff x="0" y="0"/>
          <a:chExt cx="0" cy="0"/>
        </a:xfrm>
      </p:grpSpPr>
      <p:sp>
        <p:nvSpPr>
          <p:cNvPr id="79" name="Google Shape;79;g152a6c1580c_0_661"/>
          <p:cNvSpPr txBox="1"/>
          <p:nvPr>
            <p:ph type="title"/>
          </p:nvPr>
        </p:nvSpPr>
        <p:spPr>
          <a:xfrm>
            <a:off x="1522876" y="609600"/>
            <a:ext cx="9143400" cy="1066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45D7E"/>
              </a:buClr>
              <a:buSzPts val="3200"/>
              <a:buFont typeface="Calibri"/>
              <a:buNone/>
              <a:defRPr sz="32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0" name="Google Shape;80;g152a6c1580c_0_661"/>
          <p:cNvSpPr txBox="1"/>
          <p:nvPr>
            <p:ph idx="1" type="body"/>
          </p:nvPr>
        </p:nvSpPr>
        <p:spPr>
          <a:xfrm>
            <a:off x="1522876" y="1905000"/>
            <a:ext cx="9143400" cy="3697500"/>
          </a:xfrm>
          <a:prstGeom prst="rect">
            <a:avLst/>
          </a:prstGeom>
          <a:noFill/>
          <a:ln>
            <a:noFill/>
          </a:ln>
        </p:spPr>
        <p:txBody>
          <a:bodyPr anchorCtr="0" anchor="t" bIns="45700" lIns="91425" spcFirstLastPara="1" rIns="91425" wrap="square" tIns="45700">
            <a:normAutofit/>
          </a:bodyPr>
          <a:lstStyle>
            <a:lvl1pPr indent="-320040" lvl="0" marL="457200" rtl="0" algn="l">
              <a:lnSpc>
                <a:spcPct val="90000"/>
              </a:lnSpc>
              <a:spcBef>
                <a:spcPts val="1800"/>
              </a:spcBef>
              <a:spcAft>
                <a:spcPts val="0"/>
              </a:spcAft>
              <a:buSzPts val="1440"/>
              <a:buChar char="●"/>
              <a:defRPr/>
            </a:lvl1pPr>
            <a:lvl2pPr indent="-342900" lvl="1" marL="914400" rtl="0" algn="l">
              <a:lnSpc>
                <a:spcPct val="90000"/>
              </a:lnSpc>
              <a:spcBef>
                <a:spcPts val="1600"/>
              </a:spcBef>
              <a:spcAft>
                <a:spcPts val="0"/>
              </a:spcAft>
              <a:buSzPts val="1800"/>
              <a:buChar char="○"/>
              <a:defRPr/>
            </a:lvl2pPr>
            <a:lvl3pPr indent="-320039" lvl="2" marL="1371600" rtl="0" algn="l">
              <a:lnSpc>
                <a:spcPct val="90000"/>
              </a:lnSpc>
              <a:spcBef>
                <a:spcPts val="1600"/>
              </a:spcBef>
              <a:spcAft>
                <a:spcPts val="0"/>
              </a:spcAft>
              <a:buSzPts val="1440"/>
              <a:buChar char="■"/>
              <a:defRPr/>
            </a:lvl3pPr>
            <a:lvl4pPr indent="-342900" lvl="3" marL="1828800" rtl="0" algn="l">
              <a:lnSpc>
                <a:spcPct val="90000"/>
              </a:lnSpc>
              <a:spcBef>
                <a:spcPts val="1600"/>
              </a:spcBef>
              <a:spcAft>
                <a:spcPts val="0"/>
              </a:spcAft>
              <a:buSzPts val="1800"/>
              <a:buChar char="●"/>
              <a:defRPr/>
            </a:lvl4pPr>
            <a:lvl5pPr indent="-320039" lvl="4" marL="2286000" rtl="0" algn="l">
              <a:lnSpc>
                <a:spcPct val="90000"/>
              </a:lnSpc>
              <a:spcBef>
                <a:spcPts val="1600"/>
              </a:spcBef>
              <a:spcAft>
                <a:spcPts val="0"/>
              </a:spcAft>
              <a:buSzPts val="1440"/>
              <a:buChar char="○"/>
              <a:defRPr/>
            </a:lvl5pPr>
            <a:lvl6pPr indent="-342900" lvl="5" marL="2743200" rtl="0" algn="l">
              <a:lnSpc>
                <a:spcPct val="90000"/>
              </a:lnSpc>
              <a:spcBef>
                <a:spcPts val="1600"/>
              </a:spcBef>
              <a:spcAft>
                <a:spcPts val="0"/>
              </a:spcAft>
              <a:buSzPts val="1800"/>
              <a:buChar char="■"/>
              <a:defRPr/>
            </a:lvl6pPr>
            <a:lvl7pPr indent="-320039" lvl="6" marL="3200400" rtl="0" algn="l">
              <a:lnSpc>
                <a:spcPct val="90000"/>
              </a:lnSpc>
              <a:spcBef>
                <a:spcPts val="1600"/>
              </a:spcBef>
              <a:spcAft>
                <a:spcPts val="0"/>
              </a:spcAft>
              <a:buSzPts val="1440"/>
              <a:buChar char="●"/>
              <a:defRPr/>
            </a:lvl7pPr>
            <a:lvl8pPr indent="-342900" lvl="7" marL="3657600" rtl="0" algn="l">
              <a:lnSpc>
                <a:spcPct val="90000"/>
              </a:lnSpc>
              <a:spcBef>
                <a:spcPts val="1600"/>
              </a:spcBef>
              <a:spcAft>
                <a:spcPts val="0"/>
              </a:spcAft>
              <a:buSzPts val="1800"/>
              <a:buChar char="○"/>
              <a:defRPr/>
            </a:lvl8pPr>
            <a:lvl9pPr indent="-320040" lvl="8" marL="4114800" rtl="0" algn="l">
              <a:lnSpc>
                <a:spcPct val="90000"/>
              </a:lnSpc>
              <a:spcBef>
                <a:spcPts val="1600"/>
              </a:spcBef>
              <a:spcAft>
                <a:spcPts val="1600"/>
              </a:spcAft>
              <a:buSzPts val="1440"/>
              <a:buChar char="■"/>
              <a:defRPr/>
            </a:lvl9pPr>
          </a:lstStyle>
          <a:p/>
        </p:txBody>
      </p:sp>
      <p:sp>
        <p:nvSpPr>
          <p:cNvPr id="81" name="Google Shape;81;g152a6c1580c_0_661"/>
          <p:cNvSpPr txBox="1"/>
          <p:nvPr>
            <p:ph idx="11" type="ftr"/>
          </p:nvPr>
        </p:nvSpPr>
        <p:spPr>
          <a:xfrm>
            <a:off x="1507498" y="6516865"/>
            <a:ext cx="6062100" cy="228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g152a6c1580c_0_661"/>
          <p:cNvSpPr txBox="1"/>
          <p:nvPr>
            <p:ph idx="10" type="dt"/>
          </p:nvPr>
        </p:nvSpPr>
        <p:spPr>
          <a:xfrm>
            <a:off x="7994363" y="6516865"/>
            <a:ext cx="1327500" cy="2286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g152a6c1580c_0_661"/>
          <p:cNvSpPr txBox="1"/>
          <p:nvPr>
            <p:ph idx="12" type="sldNum"/>
          </p:nvPr>
        </p:nvSpPr>
        <p:spPr>
          <a:xfrm>
            <a:off x="9730094" y="6516865"/>
            <a:ext cx="936300" cy="228600"/>
          </a:xfrm>
          <a:prstGeom prst="rect">
            <a:avLst/>
          </a:prstGeom>
          <a:noFill/>
          <a:ln>
            <a:noFill/>
          </a:ln>
        </p:spPr>
        <p:txBody>
          <a:bodyPr anchorCtr="0" anchor="ctr" bIns="45700" lIns="91425" spcFirstLastPara="1" rIns="91425" wrap="square" tIns="45700">
            <a:normAutofit fontScale="85000"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g152a6c1580c_0_667"/>
          <p:cNvSpPr/>
          <p:nvPr/>
        </p:nvSpPr>
        <p:spPr>
          <a:xfrm>
            <a:off x="1217610" y="1019175"/>
            <a:ext cx="6126600" cy="4572000"/>
          </a:xfrm>
          <a:prstGeom prst="rect">
            <a:avLst/>
          </a:prstGeom>
          <a:noFill/>
          <a:ln cap="flat" cmpd="sng" w="101600">
            <a:solidFill>
              <a:srgbClr val="345D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g152a6c1580c_0_667"/>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45D7E"/>
              </a:buClr>
              <a:buSzPts val="3200"/>
              <a:buFont typeface="Calibri"/>
              <a:buNone/>
              <a:defRPr b="0" sz="32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descr="An empty placeholder to add an image. Click on the placeholder and select the image that you wish to add" id="87" name="Google Shape;87;g152a6c1580c_0_667"/>
          <p:cNvSpPr/>
          <p:nvPr>
            <p:ph idx="2" type="pic"/>
          </p:nvPr>
        </p:nvSpPr>
        <p:spPr>
          <a:xfrm>
            <a:off x="1400490" y="1202055"/>
            <a:ext cx="5760600" cy="4206300"/>
          </a:xfrm>
          <a:prstGeom prst="rect">
            <a:avLst/>
          </a:prstGeom>
          <a:solidFill>
            <a:srgbClr val="F2F2F2"/>
          </a:solidFill>
          <a:ln>
            <a:noFill/>
          </a:ln>
        </p:spPr>
      </p:sp>
      <p:sp>
        <p:nvSpPr>
          <p:cNvPr id="88" name="Google Shape;88;g152a6c1580c_0_667"/>
          <p:cNvSpPr txBox="1"/>
          <p:nvPr>
            <p:ph idx="1" type="body"/>
          </p:nvPr>
        </p:nvSpPr>
        <p:spPr>
          <a:xfrm>
            <a:off x="7923214" y="3536829"/>
            <a:ext cx="3124200" cy="1797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800"/>
              </a:spcBef>
              <a:spcAft>
                <a:spcPts val="0"/>
              </a:spcAft>
              <a:buSzPts val="1280"/>
              <a:buNone/>
              <a:defRPr sz="1600"/>
            </a:lvl1pPr>
            <a:lvl2pPr indent="-228600" lvl="1" marL="914400" rtl="0" algn="l">
              <a:lnSpc>
                <a:spcPct val="90000"/>
              </a:lnSpc>
              <a:spcBef>
                <a:spcPts val="1600"/>
              </a:spcBef>
              <a:spcAft>
                <a:spcPts val="0"/>
              </a:spcAft>
              <a:buSzPts val="1200"/>
              <a:buNone/>
              <a:defRPr sz="1200"/>
            </a:lvl2pPr>
            <a:lvl3pPr indent="-228600" lvl="2" marL="1371600" rtl="0" algn="l">
              <a:lnSpc>
                <a:spcPct val="90000"/>
              </a:lnSpc>
              <a:spcBef>
                <a:spcPts val="1600"/>
              </a:spcBef>
              <a:spcAft>
                <a:spcPts val="0"/>
              </a:spcAft>
              <a:buSzPts val="800"/>
              <a:buNone/>
              <a:defRPr sz="1000"/>
            </a:lvl3pPr>
            <a:lvl4pPr indent="-228600" lvl="3" marL="1828800" rtl="0" algn="l">
              <a:lnSpc>
                <a:spcPct val="90000"/>
              </a:lnSpc>
              <a:spcBef>
                <a:spcPts val="1600"/>
              </a:spcBef>
              <a:spcAft>
                <a:spcPts val="0"/>
              </a:spcAft>
              <a:buSzPts val="900"/>
              <a:buNone/>
              <a:defRPr sz="900"/>
            </a:lvl4pPr>
            <a:lvl5pPr indent="-228600" lvl="4" marL="2286000" rtl="0" algn="l">
              <a:lnSpc>
                <a:spcPct val="90000"/>
              </a:lnSpc>
              <a:spcBef>
                <a:spcPts val="1600"/>
              </a:spcBef>
              <a:spcAft>
                <a:spcPts val="0"/>
              </a:spcAft>
              <a:buSzPts val="720"/>
              <a:buNone/>
              <a:defRPr sz="900"/>
            </a:lvl5pPr>
            <a:lvl6pPr indent="-228600" lvl="5" marL="2743200" rtl="0" algn="l">
              <a:lnSpc>
                <a:spcPct val="90000"/>
              </a:lnSpc>
              <a:spcBef>
                <a:spcPts val="1600"/>
              </a:spcBef>
              <a:spcAft>
                <a:spcPts val="0"/>
              </a:spcAft>
              <a:buSzPts val="900"/>
              <a:buNone/>
              <a:defRPr sz="900"/>
            </a:lvl6pPr>
            <a:lvl7pPr indent="-228600" lvl="6" marL="3200400" rtl="0" algn="l">
              <a:lnSpc>
                <a:spcPct val="90000"/>
              </a:lnSpc>
              <a:spcBef>
                <a:spcPts val="1600"/>
              </a:spcBef>
              <a:spcAft>
                <a:spcPts val="0"/>
              </a:spcAft>
              <a:buSzPts val="720"/>
              <a:buNone/>
              <a:defRPr sz="900"/>
            </a:lvl7pPr>
            <a:lvl8pPr indent="-228600" lvl="7" marL="3657600" rtl="0" algn="l">
              <a:lnSpc>
                <a:spcPct val="90000"/>
              </a:lnSpc>
              <a:spcBef>
                <a:spcPts val="1600"/>
              </a:spcBef>
              <a:spcAft>
                <a:spcPts val="0"/>
              </a:spcAft>
              <a:buSzPts val="900"/>
              <a:buNone/>
              <a:defRPr sz="900"/>
            </a:lvl8pPr>
            <a:lvl9pPr indent="-228600" lvl="8" marL="4114800" rtl="0" algn="l">
              <a:lnSpc>
                <a:spcPct val="90000"/>
              </a:lnSpc>
              <a:spcBef>
                <a:spcPts val="1600"/>
              </a:spcBef>
              <a:spcAft>
                <a:spcPts val="1600"/>
              </a:spcAft>
              <a:buSzPts val="720"/>
              <a:buNone/>
              <a:defRPr sz="900"/>
            </a:lvl9pPr>
          </a:lstStyle>
          <a:p/>
        </p:txBody>
      </p:sp>
      <p:sp>
        <p:nvSpPr>
          <p:cNvPr id="89" name="Google Shape;89;g152a6c1580c_0_667"/>
          <p:cNvSpPr txBox="1"/>
          <p:nvPr>
            <p:ph idx="11" type="ftr"/>
          </p:nvPr>
        </p:nvSpPr>
        <p:spPr>
          <a:xfrm>
            <a:off x="1507498" y="6516865"/>
            <a:ext cx="6062100" cy="228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g152a6c1580c_0_667"/>
          <p:cNvSpPr txBox="1"/>
          <p:nvPr>
            <p:ph idx="10" type="dt"/>
          </p:nvPr>
        </p:nvSpPr>
        <p:spPr>
          <a:xfrm>
            <a:off x="7994363" y="6516865"/>
            <a:ext cx="1327500" cy="2286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152a6c1580c_0_667"/>
          <p:cNvSpPr txBox="1"/>
          <p:nvPr>
            <p:ph idx="12" type="sldNum"/>
          </p:nvPr>
        </p:nvSpPr>
        <p:spPr>
          <a:xfrm>
            <a:off x="9730094" y="6516865"/>
            <a:ext cx="936300" cy="228600"/>
          </a:xfrm>
          <a:prstGeom prst="rect">
            <a:avLst/>
          </a:prstGeom>
          <a:noFill/>
          <a:ln>
            <a:noFill/>
          </a:ln>
        </p:spPr>
        <p:txBody>
          <a:bodyPr anchorCtr="0" anchor="ctr" bIns="45700" lIns="91425" spcFirstLastPara="1" rIns="91425" wrap="square" tIns="45700">
            <a:normAutofit fontScale="85000"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2" name="Shape 92"/>
        <p:cNvGrpSpPr/>
        <p:nvPr/>
      </p:nvGrpSpPr>
      <p:grpSpPr>
        <a:xfrm>
          <a:off x="0" y="0"/>
          <a:ext cx="0" cy="0"/>
          <a:chOff x="0" y="0"/>
          <a:chExt cx="0" cy="0"/>
        </a:xfrm>
      </p:grpSpPr>
      <p:sp>
        <p:nvSpPr>
          <p:cNvPr id="93" name="Google Shape;93;g152a6c1580c_0_675"/>
          <p:cNvSpPr txBox="1"/>
          <p:nvPr>
            <p:ph type="title"/>
          </p:nvPr>
        </p:nvSpPr>
        <p:spPr>
          <a:xfrm>
            <a:off x="1522876" y="609600"/>
            <a:ext cx="9143400" cy="1066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45D7E"/>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94" name="Google Shape;94;g152a6c1580c_0_675"/>
          <p:cNvSpPr txBox="1"/>
          <p:nvPr>
            <p:ph idx="1" type="body"/>
          </p:nvPr>
        </p:nvSpPr>
        <p:spPr>
          <a:xfrm>
            <a:off x="1522413" y="1904999"/>
            <a:ext cx="4435500" cy="4089000"/>
          </a:xfrm>
          <a:prstGeom prst="rect">
            <a:avLst/>
          </a:prstGeom>
          <a:noFill/>
          <a:ln>
            <a:noFill/>
          </a:ln>
        </p:spPr>
        <p:txBody>
          <a:bodyPr anchorCtr="0" anchor="t" bIns="45700" lIns="91425" spcFirstLastPara="1" rIns="91425" wrap="square" tIns="45700">
            <a:normAutofit/>
          </a:bodyPr>
          <a:lstStyle>
            <a:lvl1pPr indent="-350520" lvl="0" marL="457200" rtl="0" algn="l">
              <a:lnSpc>
                <a:spcPct val="90000"/>
              </a:lnSpc>
              <a:spcBef>
                <a:spcPts val="1800"/>
              </a:spcBef>
              <a:spcAft>
                <a:spcPts val="0"/>
              </a:spcAft>
              <a:buSzPts val="1920"/>
              <a:buChar char="●"/>
              <a:defRPr sz="2400"/>
            </a:lvl1pPr>
            <a:lvl2pPr indent="-355600" lvl="1" marL="914400" rtl="0" algn="l">
              <a:lnSpc>
                <a:spcPct val="90000"/>
              </a:lnSpc>
              <a:spcBef>
                <a:spcPts val="1600"/>
              </a:spcBef>
              <a:spcAft>
                <a:spcPts val="0"/>
              </a:spcAft>
              <a:buSzPts val="2000"/>
              <a:buChar char="○"/>
              <a:defRPr sz="2000"/>
            </a:lvl2pPr>
            <a:lvl3pPr indent="-320039" lvl="2" marL="1371600" rtl="0" algn="l">
              <a:lnSpc>
                <a:spcPct val="90000"/>
              </a:lnSpc>
              <a:spcBef>
                <a:spcPts val="1600"/>
              </a:spcBef>
              <a:spcAft>
                <a:spcPts val="0"/>
              </a:spcAft>
              <a:buSzPts val="1440"/>
              <a:buChar char="■"/>
              <a:defRPr sz="1800"/>
            </a:lvl3pPr>
            <a:lvl4pPr indent="-330200" lvl="3" marL="1828800" rtl="0" algn="l">
              <a:lnSpc>
                <a:spcPct val="90000"/>
              </a:lnSpc>
              <a:spcBef>
                <a:spcPts val="1600"/>
              </a:spcBef>
              <a:spcAft>
                <a:spcPts val="0"/>
              </a:spcAft>
              <a:buSzPts val="1600"/>
              <a:buChar char="●"/>
              <a:defRPr sz="1600"/>
            </a:lvl4pPr>
            <a:lvl5pPr indent="-309879" lvl="4" marL="2286000" rtl="0" algn="l">
              <a:lnSpc>
                <a:spcPct val="90000"/>
              </a:lnSpc>
              <a:spcBef>
                <a:spcPts val="1600"/>
              </a:spcBef>
              <a:spcAft>
                <a:spcPts val="0"/>
              </a:spcAft>
              <a:buSzPts val="1280"/>
              <a:buChar char="○"/>
              <a:defRPr sz="1600"/>
            </a:lvl5pPr>
            <a:lvl6pPr indent="-330200" lvl="5" marL="2743200" rtl="0" algn="l">
              <a:lnSpc>
                <a:spcPct val="90000"/>
              </a:lnSpc>
              <a:spcBef>
                <a:spcPts val="1600"/>
              </a:spcBef>
              <a:spcAft>
                <a:spcPts val="0"/>
              </a:spcAft>
              <a:buSzPts val="1600"/>
              <a:buChar char="■"/>
              <a:defRPr sz="1600"/>
            </a:lvl6pPr>
            <a:lvl7pPr indent="-309879" lvl="6" marL="3200400" rtl="0" algn="l">
              <a:lnSpc>
                <a:spcPct val="90000"/>
              </a:lnSpc>
              <a:spcBef>
                <a:spcPts val="1600"/>
              </a:spcBef>
              <a:spcAft>
                <a:spcPts val="0"/>
              </a:spcAft>
              <a:buSzPts val="1280"/>
              <a:buChar char="●"/>
              <a:defRPr sz="1600"/>
            </a:lvl7pPr>
            <a:lvl8pPr indent="-330200" lvl="7" marL="3657600" rtl="0" algn="l">
              <a:lnSpc>
                <a:spcPct val="90000"/>
              </a:lnSpc>
              <a:spcBef>
                <a:spcPts val="1600"/>
              </a:spcBef>
              <a:spcAft>
                <a:spcPts val="0"/>
              </a:spcAft>
              <a:buSzPts val="1600"/>
              <a:buChar char="○"/>
              <a:defRPr sz="1600"/>
            </a:lvl8pPr>
            <a:lvl9pPr indent="-309879" lvl="8" marL="4114800" rtl="0" algn="l">
              <a:lnSpc>
                <a:spcPct val="90000"/>
              </a:lnSpc>
              <a:spcBef>
                <a:spcPts val="1600"/>
              </a:spcBef>
              <a:spcAft>
                <a:spcPts val="1600"/>
              </a:spcAft>
              <a:buSzPts val="1280"/>
              <a:buChar char="■"/>
              <a:defRPr sz="1600"/>
            </a:lvl9pPr>
          </a:lstStyle>
          <a:p/>
        </p:txBody>
      </p:sp>
      <p:sp>
        <p:nvSpPr>
          <p:cNvPr id="95" name="Google Shape;95;g152a6c1580c_0_675"/>
          <p:cNvSpPr txBox="1"/>
          <p:nvPr>
            <p:ph idx="2" type="body"/>
          </p:nvPr>
        </p:nvSpPr>
        <p:spPr>
          <a:xfrm>
            <a:off x="6230849" y="1904999"/>
            <a:ext cx="4435500" cy="4089000"/>
          </a:xfrm>
          <a:prstGeom prst="rect">
            <a:avLst/>
          </a:prstGeom>
          <a:noFill/>
          <a:ln>
            <a:noFill/>
          </a:ln>
        </p:spPr>
        <p:txBody>
          <a:bodyPr anchorCtr="0" anchor="t" bIns="45700" lIns="91425" spcFirstLastPara="1" rIns="91425" wrap="square" tIns="45700">
            <a:normAutofit/>
          </a:bodyPr>
          <a:lstStyle>
            <a:lvl1pPr indent="-350520" lvl="0" marL="457200" rtl="0" algn="l">
              <a:lnSpc>
                <a:spcPct val="90000"/>
              </a:lnSpc>
              <a:spcBef>
                <a:spcPts val="1800"/>
              </a:spcBef>
              <a:spcAft>
                <a:spcPts val="0"/>
              </a:spcAft>
              <a:buSzPts val="1920"/>
              <a:buChar char="●"/>
              <a:defRPr sz="2400"/>
            </a:lvl1pPr>
            <a:lvl2pPr indent="-355600" lvl="1" marL="914400" rtl="0" algn="l">
              <a:lnSpc>
                <a:spcPct val="90000"/>
              </a:lnSpc>
              <a:spcBef>
                <a:spcPts val="1600"/>
              </a:spcBef>
              <a:spcAft>
                <a:spcPts val="0"/>
              </a:spcAft>
              <a:buSzPts val="2000"/>
              <a:buChar char="○"/>
              <a:defRPr sz="2000"/>
            </a:lvl2pPr>
            <a:lvl3pPr indent="-320039" lvl="2" marL="1371600" rtl="0" algn="l">
              <a:lnSpc>
                <a:spcPct val="90000"/>
              </a:lnSpc>
              <a:spcBef>
                <a:spcPts val="1600"/>
              </a:spcBef>
              <a:spcAft>
                <a:spcPts val="0"/>
              </a:spcAft>
              <a:buSzPts val="1440"/>
              <a:buChar char="■"/>
              <a:defRPr sz="1800"/>
            </a:lvl3pPr>
            <a:lvl4pPr indent="-330200" lvl="3" marL="1828800" rtl="0" algn="l">
              <a:lnSpc>
                <a:spcPct val="90000"/>
              </a:lnSpc>
              <a:spcBef>
                <a:spcPts val="1600"/>
              </a:spcBef>
              <a:spcAft>
                <a:spcPts val="0"/>
              </a:spcAft>
              <a:buSzPts val="1600"/>
              <a:buChar char="●"/>
              <a:defRPr sz="1600"/>
            </a:lvl4pPr>
            <a:lvl5pPr indent="-309879" lvl="4" marL="2286000" rtl="0" algn="l">
              <a:lnSpc>
                <a:spcPct val="90000"/>
              </a:lnSpc>
              <a:spcBef>
                <a:spcPts val="1600"/>
              </a:spcBef>
              <a:spcAft>
                <a:spcPts val="0"/>
              </a:spcAft>
              <a:buSzPts val="1280"/>
              <a:buChar char="○"/>
              <a:defRPr sz="1600"/>
            </a:lvl5pPr>
            <a:lvl6pPr indent="-330200" lvl="5" marL="2743200" rtl="0" algn="l">
              <a:lnSpc>
                <a:spcPct val="90000"/>
              </a:lnSpc>
              <a:spcBef>
                <a:spcPts val="1600"/>
              </a:spcBef>
              <a:spcAft>
                <a:spcPts val="0"/>
              </a:spcAft>
              <a:buSzPts val="1600"/>
              <a:buChar char="■"/>
              <a:defRPr sz="1600"/>
            </a:lvl6pPr>
            <a:lvl7pPr indent="-309879" lvl="6" marL="3200400" rtl="0" algn="l">
              <a:lnSpc>
                <a:spcPct val="90000"/>
              </a:lnSpc>
              <a:spcBef>
                <a:spcPts val="1600"/>
              </a:spcBef>
              <a:spcAft>
                <a:spcPts val="0"/>
              </a:spcAft>
              <a:buSzPts val="1280"/>
              <a:buChar char="●"/>
              <a:defRPr sz="1600"/>
            </a:lvl7pPr>
            <a:lvl8pPr indent="-330200" lvl="7" marL="3657600" rtl="0" algn="l">
              <a:lnSpc>
                <a:spcPct val="90000"/>
              </a:lnSpc>
              <a:spcBef>
                <a:spcPts val="1600"/>
              </a:spcBef>
              <a:spcAft>
                <a:spcPts val="0"/>
              </a:spcAft>
              <a:buSzPts val="1600"/>
              <a:buChar char="○"/>
              <a:defRPr sz="1600"/>
            </a:lvl8pPr>
            <a:lvl9pPr indent="-309879" lvl="8" marL="4114800" rtl="0" algn="l">
              <a:lnSpc>
                <a:spcPct val="90000"/>
              </a:lnSpc>
              <a:spcBef>
                <a:spcPts val="1600"/>
              </a:spcBef>
              <a:spcAft>
                <a:spcPts val="1600"/>
              </a:spcAft>
              <a:buSzPts val="1280"/>
              <a:buChar char="■"/>
              <a:defRPr sz="1600"/>
            </a:lvl9pPr>
          </a:lstStyle>
          <a:p/>
        </p:txBody>
      </p:sp>
      <p:sp>
        <p:nvSpPr>
          <p:cNvPr id="96" name="Google Shape;96;g152a6c1580c_0_675"/>
          <p:cNvSpPr txBox="1"/>
          <p:nvPr>
            <p:ph idx="11" type="ftr"/>
          </p:nvPr>
        </p:nvSpPr>
        <p:spPr>
          <a:xfrm>
            <a:off x="1507498" y="6516865"/>
            <a:ext cx="6062100" cy="228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g152a6c1580c_0_675"/>
          <p:cNvSpPr txBox="1"/>
          <p:nvPr>
            <p:ph idx="10" type="dt"/>
          </p:nvPr>
        </p:nvSpPr>
        <p:spPr>
          <a:xfrm>
            <a:off x="7994363" y="6516865"/>
            <a:ext cx="1327500" cy="2286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g152a6c1580c_0_675"/>
          <p:cNvSpPr txBox="1"/>
          <p:nvPr>
            <p:ph idx="12" type="sldNum"/>
          </p:nvPr>
        </p:nvSpPr>
        <p:spPr>
          <a:xfrm>
            <a:off x="9730094" y="6516865"/>
            <a:ext cx="936300" cy="228600"/>
          </a:xfrm>
          <a:prstGeom prst="rect">
            <a:avLst/>
          </a:prstGeom>
          <a:noFill/>
          <a:ln>
            <a:noFill/>
          </a:ln>
        </p:spPr>
        <p:txBody>
          <a:bodyPr anchorCtr="0" anchor="ctr" bIns="45700" lIns="91425" spcFirstLastPara="1" rIns="91425" wrap="square" tIns="45700">
            <a:normAutofit fontScale="85000"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g152a6c1580c_0_603"/>
          <p:cNvCxnSpPr/>
          <p:nvPr/>
        </p:nvCxnSpPr>
        <p:spPr>
          <a:xfrm>
            <a:off x="566786" y="554200"/>
            <a:ext cx="11059500" cy="0"/>
          </a:xfrm>
          <a:prstGeom prst="straightConnector1">
            <a:avLst/>
          </a:prstGeom>
          <a:noFill/>
          <a:ln cap="flat" cmpd="sng" w="38100">
            <a:solidFill>
              <a:schemeClr val="lt1"/>
            </a:solidFill>
            <a:prstDash val="solid"/>
            <a:round/>
            <a:headEnd len="sm" w="sm" type="none"/>
            <a:tailEnd len="sm" w="sm" type="none"/>
          </a:ln>
        </p:spPr>
      </p:cxnSp>
      <p:cxnSp>
        <p:nvCxnSpPr>
          <p:cNvPr id="22" name="Google Shape;22;g152a6c1580c_0_603"/>
          <p:cNvCxnSpPr/>
          <p:nvPr/>
        </p:nvCxnSpPr>
        <p:spPr>
          <a:xfrm>
            <a:off x="566786" y="6320000"/>
            <a:ext cx="11059500" cy="0"/>
          </a:xfrm>
          <a:prstGeom prst="straightConnector1">
            <a:avLst/>
          </a:prstGeom>
          <a:noFill/>
          <a:ln cap="flat" cmpd="sng" w="19050">
            <a:solidFill>
              <a:schemeClr val="lt1"/>
            </a:solidFill>
            <a:prstDash val="solid"/>
            <a:round/>
            <a:headEnd len="sm" w="sm" type="none"/>
            <a:tailEnd len="sm" w="sm" type="none"/>
          </a:ln>
        </p:spPr>
      </p:cxnSp>
      <p:sp>
        <p:nvSpPr>
          <p:cNvPr id="23" name="Google Shape;23;g152a6c1580c_0_603"/>
          <p:cNvSpPr txBox="1"/>
          <p:nvPr>
            <p:ph type="title"/>
          </p:nvPr>
        </p:nvSpPr>
        <p:spPr>
          <a:xfrm>
            <a:off x="541759" y="2409100"/>
            <a:ext cx="11059500" cy="2055900"/>
          </a:xfrm>
          <a:prstGeom prst="rect">
            <a:avLst/>
          </a:prstGeom>
        </p:spPr>
        <p:txBody>
          <a:bodyPr anchorCtr="0" anchor="ctr" bIns="121875" lIns="121875" spcFirstLastPara="1" rIns="121875" wrap="square" tIns="121875">
            <a:normAutofit/>
          </a:bodyPr>
          <a:lstStyle>
            <a:lvl1pPr lvl="0" algn="ctr">
              <a:spcBef>
                <a:spcPts val="0"/>
              </a:spcBef>
              <a:spcAft>
                <a:spcPts val="0"/>
              </a:spcAft>
              <a:buClr>
                <a:schemeClr val="lt1"/>
              </a:buClr>
              <a:buSzPts val="6400"/>
              <a:buNone/>
              <a:defRPr sz="6400">
                <a:solidFill>
                  <a:schemeClr val="lt1"/>
                </a:solidFill>
              </a:defRPr>
            </a:lvl1pPr>
            <a:lvl2pPr lvl="1" algn="ctr">
              <a:spcBef>
                <a:spcPts val="0"/>
              </a:spcBef>
              <a:spcAft>
                <a:spcPts val="0"/>
              </a:spcAft>
              <a:buClr>
                <a:schemeClr val="lt1"/>
              </a:buClr>
              <a:buSzPts val="6400"/>
              <a:buNone/>
              <a:defRPr sz="6400">
                <a:solidFill>
                  <a:schemeClr val="lt1"/>
                </a:solidFill>
              </a:defRPr>
            </a:lvl2pPr>
            <a:lvl3pPr lvl="2" algn="ctr">
              <a:spcBef>
                <a:spcPts val="0"/>
              </a:spcBef>
              <a:spcAft>
                <a:spcPts val="0"/>
              </a:spcAft>
              <a:buClr>
                <a:schemeClr val="lt1"/>
              </a:buClr>
              <a:buSzPts val="6400"/>
              <a:buNone/>
              <a:defRPr sz="6400">
                <a:solidFill>
                  <a:schemeClr val="lt1"/>
                </a:solidFill>
              </a:defRPr>
            </a:lvl3pPr>
            <a:lvl4pPr lvl="3" algn="ctr">
              <a:spcBef>
                <a:spcPts val="0"/>
              </a:spcBef>
              <a:spcAft>
                <a:spcPts val="0"/>
              </a:spcAft>
              <a:buClr>
                <a:schemeClr val="lt1"/>
              </a:buClr>
              <a:buSzPts val="6400"/>
              <a:buNone/>
              <a:defRPr sz="6400">
                <a:solidFill>
                  <a:schemeClr val="lt1"/>
                </a:solidFill>
              </a:defRPr>
            </a:lvl4pPr>
            <a:lvl5pPr lvl="4" algn="ctr">
              <a:spcBef>
                <a:spcPts val="0"/>
              </a:spcBef>
              <a:spcAft>
                <a:spcPts val="0"/>
              </a:spcAft>
              <a:buClr>
                <a:schemeClr val="lt1"/>
              </a:buClr>
              <a:buSzPts val="6400"/>
              <a:buNone/>
              <a:defRPr sz="6400">
                <a:solidFill>
                  <a:schemeClr val="lt1"/>
                </a:solidFill>
              </a:defRPr>
            </a:lvl5pPr>
            <a:lvl6pPr lvl="5" algn="ctr">
              <a:spcBef>
                <a:spcPts val="0"/>
              </a:spcBef>
              <a:spcAft>
                <a:spcPts val="0"/>
              </a:spcAft>
              <a:buClr>
                <a:schemeClr val="lt1"/>
              </a:buClr>
              <a:buSzPts val="6400"/>
              <a:buNone/>
              <a:defRPr sz="6400">
                <a:solidFill>
                  <a:schemeClr val="lt1"/>
                </a:solidFill>
              </a:defRPr>
            </a:lvl6pPr>
            <a:lvl7pPr lvl="6" algn="ctr">
              <a:spcBef>
                <a:spcPts val="0"/>
              </a:spcBef>
              <a:spcAft>
                <a:spcPts val="0"/>
              </a:spcAft>
              <a:buClr>
                <a:schemeClr val="lt1"/>
              </a:buClr>
              <a:buSzPts val="6400"/>
              <a:buNone/>
              <a:defRPr sz="6400">
                <a:solidFill>
                  <a:schemeClr val="lt1"/>
                </a:solidFill>
              </a:defRPr>
            </a:lvl7pPr>
            <a:lvl8pPr lvl="7" algn="ctr">
              <a:spcBef>
                <a:spcPts val="0"/>
              </a:spcBef>
              <a:spcAft>
                <a:spcPts val="0"/>
              </a:spcAft>
              <a:buClr>
                <a:schemeClr val="lt1"/>
              </a:buClr>
              <a:buSzPts val="6400"/>
              <a:buNone/>
              <a:defRPr sz="6400">
                <a:solidFill>
                  <a:schemeClr val="lt1"/>
                </a:solidFill>
              </a:defRPr>
            </a:lvl8pPr>
            <a:lvl9pPr lvl="8" algn="ctr">
              <a:spcBef>
                <a:spcPts val="0"/>
              </a:spcBef>
              <a:spcAft>
                <a:spcPts val="0"/>
              </a:spcAft>
              <a:buClr>
                <a:schemeClr val="lt1"/>
              </a:buClr>
              <a:buSzPts val="6400"/>
              <a:buNone/>
              <a:defRPr sz="6400">
                <a:solidFill>
                  <a:schemeClr val="lt1"/>
                </a:solidFill>
              </a:defRPr>
            </a:lvl9pPr>
          </a:lstStyle>
          <a:p/>
        </p:txBody>
      </p:sp>
      <p:sp>
        <p:nvSpPr>
          <p:cNvPr id="24" name="Google Shape;24;g152a6c1580c_0_603"/>
          <p:cNvSpPr txBox="1"/>
          <p:nvPr>
            <p:ph idx="12" type="sldNum"/>
          </p:nvPr>
        </p:nvSpPr>
        <p:spPr>
          <a:xfrm>
            <a:off x="11327715" y="6251679"/>
            <a:ext cx="731400" cy="524700"/>
          </a:xfrm>
          <a:prstGeom prst="rect">
            <a:avLst/>
          </a:prstGeom>
        </p:spPr>
        <p:txBody>
          <a:bodyPr anchorCtr="0" anchor="ctr" bIns="121875" lIns="121875" spcFirstLastPara="1" rIns="121875" wrap="square" tIns="1218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cxnSp>
        <p:nvCxnSpPr>
          <p:cNvPr id="26" name="Google Shape;26;g152a6c1580c_0_608"/>
          <p:cNvCxnSpPr/>
          <p:nvPr/>
        </p:nvCxnSpPr>
        <p:spPr>
          <a:xfrm>
            <a:off x="3302772" y="554200"/>
            <a:ext cx="8323500" cy="0"/>
          </a:xfrm>
          <a:prstGeom prst="straightConnector1">
            <a:avLst/>
          </a:prstGeom>
          <a:noFill/>
          <a:ln cap="flat" cmpd="sng" w="38100">
            <a:solidFill>
              <a:schemeClr val="dk2"/>
            </a:solidFill>
            <a:prstDash val="solid"/>
            <a:round/>
            <a:headEnd len="sm" w="sm" type="none"/>
            <a:tailEnd len="sm" w="sm" type="none"/>
          </a:ln>
        </p:spPr>
      </p:cxnSp>
      <p:cxnSp>
        <p:nvCxnSpPr>
          <p:cNvPr id="27" name="Google Shape;27;g152a6c1580c_0_608"/>
          <p:cNvCxnSpPr/>
          <p:nvPr/>
        </p:nvCxnSpPr>
        <p:spPr>
          <a:xfrm>
            <a:off x="3302772" y="6320000"/>
            <a:ext cx="8323500" cy="0"/>
          </a:xfrm>
          <a:prstGeom prst="straightConnector1">
            <a:avLst/>
          </a:prstGeom>
          <a:noFill/>
          <a:ln cap="flat" cmpd="sng" w="19050">
            <a:solidFill>
              <a:schemeClr val="dk2"/>
            </a:solidFill>
            <a:prstDash val="solid"/>
            <a:round/>
            <a:headEnd len="sm" w="sm" type="none"/>
            <a:tailEnd len="sm" w="sm" type="none"/>
          </a:ln>
        </p:spPr>
      </p:cxnSp>
      <p:cxnSp>
        <p:nvCxnSpPr>
          <p:cNvPr id="28" name="Google Shape;28;g152a6c1580c_0_608"/>
          <p:cNvCxnSpPr/>
          <p:nvPr/>
        </p:nvCxnSpPr>
        <p:spPr>
          <a:xfrm>
            <a:off x="566783" y="554200"/>
            <a:ext cx="244200" cy="0"/>
          </a:xfrm>
          <a:prstGeom prst="straightConnector1">
            <a:avLst/>
          </a:prstGeom>
          <a:noFill/>
          <a:ln cap="flat" cmpd="sng" w="19050">
            <a:solidFill>
              <a:schemeClr val="dk2"/>
            </a:solidFill>
            <a:prstDash val="solid"/>
            <a:round/>
            <a:headEnd len="sm" w="sm" type="none"/>
            <a:tailEnd len="sm" w="sm" type="none"/>
          </a:ln>
        </p:spPr>
      </p:cxnSp>
      <p:sp>
        <p:nvSpPr>
          <p:cNvPr id="29" name="Google Shape;29;g152a6c1580c_0_608"/>
          <p:cNvSpPr txBox="1"/>
          <p:nvPr>
            <p:ph type="title"/>
          </p:nvPr>
        </p:nvSpPr>
        <p:spPr>
          <a:xfrm>
            <a:off x="3199500" y="767933"/>
            <a:ext cx="8426700" cy="847200"/>
          </a:xfrm>
          <a:prstGeom prst="rect">
            <a:avLst/>
          </a:prstGeom>
        </p:spPr>
        <p:txBody>
          <a:bodyPr anchorCtr="0" anchor="t" bIns="121875" lIns="121875" spcFirstLastPara="1" rIns="121875" wrap="square" tIns="12187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0" name="Google Shape;30;g152a6c1580c_0_608"/>
          <p:cNvSpPr txBox="1"/>
          <p:nvPr>
            <p:ph idx="1" type="body"/>
          </p:nvPr>
        </p:nvSpPr>
        <p:spPr>
          <a:xfrm>
            <a:off x="3212646" y="2127701"/>
            <a:ext cx="8426700" cy="4003200"/>
          </a:xfrm>
          <a:prstGeom prst="rect">
            <a:avLst/>
          </a:prstGeom>
        </p:spPr>
        <p:txBody>
          <a:bodyPr anchorCtr="0" anchor="t" bIns="121875" lIns="121875" spcFirstLastPara="1" rIns="121875" wrap="square" tIns="121875">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31" name="Google Shape;31;g152a6c1580c_0_608"/>
          <p:cNvSpPr txBox="1"/>
          <p:nvPr>
            <p:ph idx="12" type="sldNum"/>
          </p:nvPr>
        </p:nvSpPr>
        <p:spPr>
          <a:xfrm>
            <a:off x="11327715" y="6251679"/>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cxnSp>
        <p:nvCxnSpPr>
          <p:cNvPr id="33" name="Google Shape;33;g152a6c1580c_0_615"/>
          <p:cNvCxnSpPr/>
          <p:nvPr/>
        </p:nvCxnSpPr>
        <p:spPr>
          <a:xfrm>
            <a:off x="3302772" y="554200"/>
            <a:ext cx="8323500" cy="0"/>
          </a:xfrm>
          <a:prstGeom prst="straightConnector1">
            <a:avLst/>
          </a:prstGeom>
          <a:noFill/>
          <a:ln cap="flat" cmpd="sng" w="38100">
            <a:solidFill>
              <a:schemeClr val="dk2"/>
            </a:solidFill>
            <a:prstDash val="solid"/>
            <a:round/>
            <a:headEnd len="sm" w="sm" type="none"/>
            <a:tailEnd len="sm" w="sm" type="none"/>
          </a:ln>
        </p:spPr>
      </p:cxnSp>
      <p:cxnSp>
        <p:nvCxnSpPr>
          <p:cNvPr id="34" name="Google Shape;34;g152a6c1580c_0_615"/>
          <p:cNvCxnSpPr/>
          <p:nvPr/>
        </p:nvCxnSpPr>
        <p:spPr>
          <a:xfrm>
            <a:off x="3302772" y="6320000"/>
            <a:ext cx="8323500" cy="0"/>
          </a:xfrm>
          <a:prstGeom prst="straightConnector1">
            <a:avLst/>
          </a:prstGeom>
          <a:noFill/>
          <a:ln cap="flat" cmpd="sng" w="19050">
            <a:solidFill>
              <a:schemeClr val="dk2"/>
            </a:solidFill>
            <a:prstDash val="solid"/>
            <a:round/>
            <a:headEnd len="sm" w="sm" type="none"/>
            <a:tailEnd len="sm" w="sm" type="none"/>
          </a:ln>
        </p:spPr>
      </p:cxnSp>
      <p:cxnSp>
        <p:nvCxnSpPr>
          <p:cNvPr id="35" name="Google Shape;35;g152a6c1580c_0_615"/>
          <p:cNvCxnSpPr/>
          <p:nvPr/>
        </p:nvCxnSpPr>
        <p:spPr>
          <a:xfrm>
            <a:off x="566783" y="554200"/>
            <a:ext cx="244200" cy="0"/>
          </a:xfrm>
          <a:prstGeom prst="straightConnector1">
            <a:avLst/>
          </a:prstGeom>
          <a:noFill/>
          <a:ln cap="flat" cmpd="sng" w="19050">
            <a:solidFill>
              <a:schemeClr val="dk2"/>
            </a:solidFill>
            <a:prstDash val="solid"/>
            <a:round/>
            <a:headEnd len="sm" w="sm" type="none"/>
            <a:tailEnd len="sm" w="sm" type="none"/>
          </a:ln>
        </p:spPr>
      </p:cxnSp>
      <p:sp>
        <p:nvSpPr>
          <p:cNvPr id="36" name="Google Shape;36;g152a6c1580c_0_615"/>
          <p:cNvSpPr txBox="1"/>
          <p:nvPr>
            <p:ph type="title"/>
          </p:nvPr>
        </p:nvSpPr>
        <p:spPr>
          <a:xfrm>
            <a:off x="3199500" y="767933"/>
            <a:ext cx="8426700" cy="847200"/>
          </a:xfrm>
          <a:prstGeom prst="rect">
            <a:avLst/>
          </a:prstGeom>
        </p:spPr>
        <p:txBody>
          <a:bodyPr anchorCtr="0" anchor="t" bIns="121875" lIns="121875" spcFirstLastPara="1" rIns="121875" wrap="square" tIns="12187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7" name="Google Shape;37;g152a6c1580c_0_615"/>
          <p:cNvSpPr txBox="1"/>
          <p:nvPr>
            <p:ph idx="1" type="body"/>
          </p:nvPr>
        </p:nvSpPr>
        <p:spPr>
          <a:xfrm>
            <a:off x="3199570" y="2136900"/>
            <a:ext cx="4094100" cy="4003200"/>
          </a:xfrm>
          <a:prstGeom prst="rect">
            <a:avLst/>
          </a:prstGeom>
        </p:spPr>
        <p:txBody>
          <a:bodyPr anchorCtr="0" anchor="t" bIns="121875" lIns="121875" spcFirstLastPara="1" rIns="121875" wrap="square" tIns="121875">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8" name="Google Shape;38;g152a6c1580c_0_615"/>
          <p:cNvSpPr txBox="1"/>
          <p:nvPr>
            <p:ph idx="2" type="body"/>
          </p:nvPr>
        </p:nvSpPr>
        <p:spPr>
          <a:xfrm>
            <a:off x="7532134" y="2136900"/>
            <a:ext cx="4094100" cy="4003200"/>
          </a:xfrm>
          <a:prstGeom prst="rect">
            <a:avLst/>
          </a:prstGeom>
        </p:spPr>
        <p:txBody>
          <a:bodyPr anchorCtr="0" anchor="t" bIns="121875" lIns="121875" spcFirstLastPara="1" rIns="121875" wrap="square" tIns="121875">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9" name="Google Shape;39;g152a6c1580c_0_615"/>
          <p:cNvSpPr txBox="1"/>
          <p:nvPr>
            <p:ph idx="12" type="sldNum"/>
          </p:nvPr>
        </p:nvSpPr>
        <p:spPr>
          <a:xfrm>
            <a:off x="11327715" y="6251679"/>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152a6c1580c_0_623"/>
          <p:cNvSpPr txBox="1"/>
          <p:nvPr>
            <p:ph type="title"/>
          </p:nvPr>
        </p:nvSpPr>
        <p:spPr>
          <a:xfrm>
            <a:off x="404295" y="548767"/>
            <a:ext cx="11357700" cy="852900"/>
          </a:xfrm>
          <a:prstGeom prst="rect">
            <a:avLst/>
          </a:prstGeom>
        </p:spPr>
        <p:txBody>
          <a:bodyPr anchorCtr="0" anchor="t" bIns="121875" lIns="121875" spcFirstLastPara="1" rIns="121875" wrap="square" tIns="12187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2" name="Google Shape;42;g152a6c1580c_0_623"/>
          <p:cNvSpPr txBox="1"/>
          <p:nvPr>
            <p:ph idx="12" type="sldNum"/>
          </p:nvPr>
        </p:nvSpPr>
        <p:spPr>
          <a:xfrm>
            <a:off x="11327715" y="6251679"/>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cxnSp>
        <p:nvCxnSpPr>
          <p:cNvPr id="44" name="Google Shape;44;g152a6c1580c_0_626"/>
          <p:cNvCxnSpPr/>
          <p:nvPr/>
        </p:nvCxnSpPr>
        <p:spPr>
          <a:xfrm>
            <a:off x="566783" y="554200"/>
            <a:ext cx="244200" cy="0"/>
          </a:xfrm>
          <a:prstGeom prst="straightConnector1">
            <a:avLst/>
          </a:prstGeom>
          <a:noFill/>
          <a:ln cap="flat" cmpd="sng" w="19050">
            <a:solidFill>
              <a:schemeClr val="dk2"/>
            </a:solidFill>
            <a:prstDash val="solid"/>
            <a:round/>
            <a:headEnd len="sm" w="sm" type="none"/>
            <a:tailEnd len="sm" w="sm" type="none"/>
          </a:ln>
        </p:spPr>
      </p:cxnSp>
      <p:sp>
        <p:nvSpPr>
          <p:cNvPr id="45" name="Google Shape;45;g152a6c1580c_0_626"/>
          <p:cNvSpPr txBox="1"/>
          <p:nvPr>
            <p:ph type="title"/>
          </p:nvPr>
        </p:nvSpPr>
        <p:spPr>
          <a:xfrm>
            <a:off x="425889" y="1248800"/>
            <a:ext cx="3743100" cy="1007700"/>
          </a:xfrm>
          <a:prstGeom prst="rect">
            <a:avLst/>
          </a:prstGeom>
        </p:spPr>
        <p:txBody>
          <a:bodyPr anchorCtr="0" anchor="b" bIns="121875" lIns="121875" spcFirstLastPara="1" rIns="121875" wrap="square" tIns="121875">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152a6c1580c_0_626"/>
          <p:cNvSpPr txBox="1"/>
          <p:nvPr>
            <p:ph idx="1" type="body"/>
          </p:nvPr>
        </p:nvSpPr>
        <p:spPr>
          <a:xfrm>
            <a:off x="425889" y="2462405"/>
            <a:ext cx="3743100" cy="3741600"/>
          </a:xfrm>
          <a:prstGeom prst="rect">
            <a:avLst/>
          </a:prstGeom>
        </p:spPr>
        <p:txBody>
          <a:bodyPr anchorCtr="0" anchor="t" bIns="121875" lIns="121875" spcFirstLastPara="1" rIns="121875" wrap="square" tIns="121875">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7" name="Google Shape;47;g152a6c1580c_0_626"/>
          <p:cNvSpPr txBox="1"/>
          <p:nvPr>
            <p:ph idx="12" type="sldNum"/>
          </p:nvPr>
        </p:nvSpPr>
        <p:spPr>
          <a:xfrm>
            <a:off x="11327715" y="6251679"/>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8" name="Shape 48"/>
        <p:cNvGrpSpPr/>
        <p:nvPr/>
      </p:nvGrpSpPr>
      <p:grpSpPr>
        <a:xfrm>
          <a:off x="0" y="0"/>
          <a:ext cx="0" cy="0"/>
          <a:chOff x="0" y="0"/>
          <a:chExt cx="0" cy="0"/>
        </a:xfrm>
      </p:grpSpPr>
      <p:cxnSp>
        <p:nvCxnSpPr>
          <p:cNvPr id="49" name="Google Shape;49;g152a6c1580c_0_631"/>
          <p:cNvCxnSpPr/>
          <p:nvPr/>
        </p:nvCxnSpPr>
        <p:spPr>
          <a:xfrm>
            <a:off x="566783" y="554200"/>
            <a:ext cx="244200" cy="0"/>
          </a:xfrm>
          <a:prstGeom prst="straightConnector1">
            <a:avLst/>
          </a:prstGeom>
          <a:noFill/>
          <a:ln cap="flat" cmpd="sng" w="19050">
            <a:solidFill>
              <a:schemeClr val="lt1"/>
            </a:solidFill>
            <a:prstDash val="solid"/>
            <a:round/>
            <a:headEnd len="sm" w="sm" type="none"/>
            <a:tailEnd len="sm" w="sm" type="none"/>
          </a:ln>
        </p:spPr>
      </p:cxnSp>
      <p:sp>
        <p:nvSpPr>
          <p:cNvPr id="50" name="Google Shape;50;g152a6c1580c_0_631"/>
          <p:cNvSpPr txBox="1"/>
          <p:nvPr>
            <p:ph type="title"/>
          </p:nvPr>
        </p:nvSpPr>
        <p:spPr>
          <a:xfrm>
            <a:off x="377373" y="949521"/>
            <a:ext cx="8323500" cy="5114100"/>
          </a:xfrm>
          <a:prstGeom prst="rect">
            <a:avLst/>
          </a:prstGeom>
        </p:spPr>
        <p:txBody>
          <a:bodyPr anchorCtr="0" anchor="ctr" bIns="121875" lIns="121875" spcFirstLastPara="1" rIns="121875" wrap="square" tIns="121875">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51" name="Google Shape;51;g152a6c1580c_0_631"/>
          <p:cNvSpPr txBox="1"/>
          <p:nvPr>
            <p:ph idx="12" type="sldNum"/>
          </p:nvPr>
        </p:nvSpPr>
        <p:spPr>
          <a:xfrm>
            <a:off x="11327715" y="6251679"/>
            <a:ext cx="731400" cy="524700"/>
          </a:xfrm>
          <a:prstGeom prst="rect">
            <a:avLst/>
          </a:prstGeom>
        </p:spPr>
        <p:txBody>
          <a:bodyPr anchorCtr="0" anchor="ctr" bIns="121875" lIns="121875" spcFirstLastPara="1" rIns="121875" wrap="square" tIns="1218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g152a6c1580c_0_635"/>
          <p:cNvSpPr/>
          <p:nvPr/>
        </p:nvSpPr>
        <p:spPr>
          <a:xfrm>
            <a:off x="6094413" y="167"/>
            <a:ext cx="6094500" cy="6858000"/>
          </a:xfrm>
          <a:prstGeom prst="rect">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cxnSp>
        <p:nvCxnSpPr>
          <p:cNvPr id="54" name="Google Shape;54;g152a6c1580c_0_635"/>
          <p:cNvCxnSpPr/>
          <p:nvPr/>
        </p:nvCxnSpPr>
        <p:spPr>
          <a:xfrm>
            <a:off x="6704487" y="5994000"/>
            <a:ext cx="624300" cy="0"/>
          </a:xfrm>
          <a:prstGeom prst="straightConnector1">
            <a:avLst/>
          </a:prstGeom>
          <a:noFill/>
          <a:ln cap="flat" cmpd="sng" w="19050">
            <a:solidFill>
              <a:schemeClr val="lt1"/>
            </a:solidFill>
            <a:prstDash val="solid"/>
            <a:round/>
            <a:headEnd len="sm" w="sm" type="none"/>
            <a:tailEnd len="sm" w="sm" type="none"/>
          </a:ln>
        </p:spPr>
      </p:cxnSp>
      <p:sp>
        <p:nvSpPr>
          <p:cNvPr id="55" name="Google Shape;55;g152a6c1580c_0_635"/>
          <p:cNvSpPr txBox="1"/>
          <p:nvPr>
            <p:ph type="title"/>
          </p:nvPr>
        </p:nvSpPr>
        <p:spPr>
          <a:xfrm>
            <a:off x="353908" y="1863133"/>
            <a:ext cx="5392200" cy="1757700"/>
          </a:xfrm>
          <a:prstGeom prst="rect">
            <a:avLst/>
          </a:prstGeom>
        </p:spPr>
        <p:txBody>
          <a:bodyPr anchorCtr="0" anchor="b" bIns="121875" lIns="121875" spcFirstLastPara="1" rIns="121875" wrap="square" tIns="121875">
            <a:normAutofit/>
          </a:bodyPr>
          <a:lstStyle>
            <a:lvl1pPr lvl="0" algn="ctr">
              <a:spcBef>
                <a:spcPts val="0"/>
              </a:spcBef>
              <a:spcAft>
                <a:spcPts val="0"/>
              </a:spcAft>
              <a:buClr>
                <a:schemeClr val="dk1"/>
              </a:buClr>
              <a:buSzPts val="4800"/>
              <a:buNone/>
              <a:defRPr sz="4800">
                <a:solidFill>
                  <a:schemeClr val="dk1"/>
                </a:solidFill>
              </a:defRPr>
            </a:lvl1pPr>
            <a:lvl2pPr lvl="1" algn="ctr">
              <a:spcBef>
                <a:spcPts val="0"/>
              </a:spcBef>
              <a:spcAft>
                <a:spcPts val="0"/>
              </a:spcAft>
              <a:buClr>
                <a:schemeClr val="dk1"/>
              </a:buClr>
              <a:buSzPts val="4800"/>
              <a:buNone/>
              <a:defRPr sz="4800">
                <a:solidFill>
                  <a:schemeClr val="dk1"/>
                </a:solidFill>
              </a:defRPr>
            </a:lvl2pPr>
            <a:lvl3pPr lvl="2" algn="ctr">
              <a:spcBef>
                <a:spcPts val="0"/>
              </a:spcBef>
              <a:spcAft>
                <a:spcPts val="0"/>
              </a:spcAft>
              <a:buClr>
                <a:schemeClr val="dk1"/>
              </a:buClr>
              <a:buSzPts val="4800"/>
              <a:buNone/>
              <a:defRPr sz="4800">
                <a:solidFill>
                  <a:schemeClr val="dk1"/>
                </a:solidFill>
              </a:defRPr>
            </a:lvl3pPr>
            <a:lvl4pPr lvl="3" algn="ctr">
              <a:spcBef>
                <a:spcPts val="0"/>
              </a:spcBef>
              <a:spcAft>
                <a:spcPts val="0"/>
              </a:spcAft>
              <a:buClr>
                <a:schemeClr val="dk1"/>
              </a:buClr>
              <a:buSzPts val="4800"/>
              <a:buNone/>
              <a:defRPr sz="4800">
                <a:solidFill>
                  <a:schemeClr val="dk1"/>
                </a:solidFill>
              </a:defRPr>
            </a:lvl4pPr>
            <a:lvl5pPr lvl="4" algn="ctr">
              <a:spcBef>
                <a:spcPts val="0"/>
              </a:spcBef>
              <a:spcAft>
                <a:spcPts val="0"/>
              </a:spcAft>
              <a:buClr>
                <a:schemeClr val="dk1"/>
              </a:buClr>
              <a:buSzPts val="4800"/>
              <a:buNone/>
              <a:defRPr sz="4800">
                <a:solidFill>
                  <a:schemeClr val="dk1"/>
                </a:solidFill>
              </a:defRPr>
            </a:lvl5pPr>
            <a:lvl6pPr lvl="5" algn="ctr">
              <a:spcBef>
                <a:spcPts val="0"/>
              </a:spcBef>
              <a:spcAft>
                <a:spcPts val="0"/>
              </a:spcAft>
              <a:buClr>
                <a:schemeClr val="dk1"/>
              </a:buClr>
              <a:buSzPts val="4800"/>
              <a:buNone/>
              <a:defRPr sz="4800">
                <a:solidFill>
                  <a:schemeClr val="dk1"/>
                </a:solidFill>
              </a:defRPr>
            </a:lvl6pPr>
            <a:lvl7pPr lvl="6" algn="ctr">
              <a:spcBef>
                <a:spcPts val="0"/>
              </a:spcBef>
              <a:spcAft>
                <a:spcPts val="0"/>
              </a:spcAft>
              <a:buClr>
                <a:schemeClr val="dk1"/>
              </a:buClr>
              <a:buSzPts val="4800"/>
              <a:buNone/>
              <a:defRPr sz="4800">
                <a:solidFill>
                  <a:schemeClr val="dk1"/>
                </a:solidFill>
              </a:defRPr>
            </a:lvl7pPr>
            <a:lvl8pPr lvl="7" algn="ctr">
              <a:spcBef>
                <a:spcPts val="0"/>
              </a:spcBef>
              <a:spcAft>
                <a:spcPts val="0"/>
              </a:spcAft>
              <a:buClr>
                <a:schemeClr val="dk1"/>
              </a:buClr>
              <a:buSzPts val="4800"/>
              <a:buNone/>
              <a:defRPr sz="4800">
                <a:solidFill>
                  <a:schemeClr val="dk1"/>
                </a:solidFill>
              </a:defRPr>
            </a:lvl8pPr>
            <a:lvl9pPr lvl="8" algn="ctr">
              <a:spcBef>
                <a:spcPts val="0"/>
              </a:spcBef>
              <a:spcAft>
                <a:spcPts val="0"/>
              </a:spcAft>
              <a:buClr>
                <a:schemeClr val="dk1"/>
              </a:buClr>
              <a:buSzPts val="4800"/>
              <a:buNone/>
              <a:defRPr sz="4800">
                <a:solidFill>
                  <a:schemeClr val="dk1"/>
                </a:solidFill>
              </a:defRPr>
            </a:lvl9pPr>
          </a:lstStyle>
          <a:p/>
        </p:txBody>
      </p:sp>
      <p:sp>
        <p:nvSpPr>
          <p:cNvPr id="56" name="Google Shape;56;g152a6c1580c_0_635"/>
          <p:cNvSpPr txBox="1"/>
          <p:nvPr>
            <p:ph idx="1" type="subTitle"/>
          </p:nvPr>
        </p:nvSpPr>
        <p:spPr>
          <a:xfrm>
            <a:off x="353908" y="3647161"/>
            <a:ext cx="5392200" cy="1794000"/>
          </a:xfrm>
          <a:prstGeom prst="rect">
            <a:avLst/>
          </a:prstGeom>
        </p:spPr>
        <p:txBody>
          <a:bodyPr anchorCtr="0" anchor="t" bIns="121875" lIns="121875" spcFirstLastPara="1" rIns="121875" wrap="square" tIns="12187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g152a6c1580c_0_635"/>
          <p:cNvSpPr txBox="1"/>
          <p:nvPr>
            <p:ph idx="2" type="body"/>
          </p:nvPr>
        </p:nvSpPr>
        <p:spPr>
          <a:xfrm>
            <a:off x="6584285" y="965600"/>
            <a:ext cx="5114700" cy="4926900"/>
          </a:xfrm>
          <a:prstGeom prst="rect">
            <a:avLst/>
          </a:prstGeom>
        </p:spPr>
        <p:txBody>
          <a:bodyPr anchorCtr="0" anchor="ctr" bIns="121875" lIns="121875" spcFirstLastPara="1" rIns="121875" wrap="square" tIns="121875">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58" name="Google Shape;58;g152a6c1580c_0_635"/>
          <p:cNvSpPr txBox="1"/>
          <p:nvPr>
            <p:ph idx="12" type="sldNum"/>
          </p:nvPr>
        </p:nvSpPr>
        <p:spPr>
          <a:xfrm>
            <a:off x="11327715" y="6251679"/>
            <a:ext cx="731400" cy="524700"/>
          </a:xfrm>
          <a:prstGeom prst="rect">
            <a:avLst/>
          </a:prstGeom>
        </p:spPr>
        <p:txBody>
          <a:bodyPr anchorCtr="0" anchor="ctr" bIns="121875" lIns="121875" spcFirstLastPara="1" rIns="121875" wrap="square" tIns="1218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cxnSp>
        <p:nvCxnSpPr>
          <p:cNvPr id="60" name="Google Shape;60;g152a6c1580c_0_642"/>
          <p:cNvCxnSpPr/>
          <p:nvPr/>
        </p:nvCxnSpPr>
        <p:spPr>
          <a:xfrm>
            <a:off x="566786" y="6320000"/>
            <a:ext cx="11059500" cy="0"/>
          </a:xfrm>
          <a:prstGeom prst="straightConnector1">
            <a:avLst/>
          </a:prstGeom>
          <a:noFill/>
          <a:ln cap="flat" cmpd="sng" w="19050">
            <a:solidFill>
              <a:schemeClr val="dk2"/>
            </a:solidFill>
            <a:prstDash val="solid"/>
            <a:round/>
            <a:headEnd len="sm" w="sm" type="none"/>
            <a:tailEnd len="sm" w="sm" type="none"/>
          </a:ln>
        </p:spPr>
      </p:cxnSp>
      <p:cxnSp>
        <p:nvCxnSpPr>
          <p:cNvPr id="61" name="Google Shape;61;g152a6c1580c_0_642"/>
          <p:cNvCxnSpPr/>
          <p:nvPr/>
        </p:nvCxnSpPr>
        <p:spPr>
          <a:xfrm>
            <a:off x="566783" y="554200"/>
            <a:ext cx="244200" cy="0"/>
          </a:xfrm>
          <a:prstGeom prst="straightConnector1">
            <a:avLst/>
          </a:prstGeom>
          <a:noFill/>
          <a:ln cap="flat" cmpd="sng" w="19050">
            <a:solidFill>
              <a:schemeClr val="dk2"/>
            </a:solidFill>
            <a:prstDash val="solid"/>
            <a:round/>
            <a:headEnd len="sm" w="sm" type="none"/>
            <a:tailEnd len="sm" w="sm" type="none"/>
          </a:ln>
        </p:spPr>
      </p:cxnSp>
      <p:sp>
        <p:nvSpPr>
          <p:cNvPr id="62" name="Google Shape;62;g152a6c1580c_0_642"/>
          <p:cNvSpPr txBox="1"/>
          <p:nvPr>
            <p:ph idx="1" type="body"/>
          </p:nvPr>
        </p:nvSpPr>
        <p:spPr>
          <a:xfrm>
            <a:off x="437242" y="5634700"/>
            <a:ext cx="11181900" cy="524700"/>
          </a:xfrm>
          <a:prstGeom prst="rect">
            <a:avLst/>
          </a:prstGeom>
        </p:spPr>
        <p:txBody>
          <a:bodyPr anchorCtr="0" anchor="ctr" bIns="121875" lIns="121875" spcFirstLastPara="1" rIns="121875" wrap="square" tIns="121875">
            <a:normAutofit/>
          </a:bodyPr>
          <a:lstStyle>
            <a:lvl1pPr indent="-228600" lvl="0" marL="457200">
              <a:lnSpc>
                <a:spcPct val="100000"/>
              </a:lnSpc>
              <a:spcBef>
                <a:spcPts val="0"/>
              </a:spcBef>
              <a:spcAft>
                <a:spcPts val="0"/>
              </a:spcAft>
              <a:buSzPts val="2400"/>
              <a:buNone/>
              <a:defRPr/>
            </a:lvl1pPr>
          </a:lstStyle>
          <a:p/>
        </p:txBody>
      </p:sp>
      <p:sp>
        <p:nvSpPr>
          <p:cNvPr id="63" name="Google Shape;63;g152a6c1580c_0_642"/>
          <p:cNvSpPr txBox="1"/>
          <p:nvPr>
            <p:ph idx="12" type="sldNum"/>
          </p:nvPr>
        </p:nvSpPr>
        <p:spPr>
          <a:xfrm>
            <a:off x="11327715" y="6251679"/>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9" name="Shape 9"/>
        <p:cNvGrpSpPr/>
        <p:nvPr/>
      </p:nvGrpSpPr>
      <p:grpSpPr>
        <a:xfrm>
          <a:off x="0" y="0"/>
          <a:ext cx="0" cy="0"/>
          <a:chOff x="0" y="0"/>
          <a:chExt cx="0" cy="0"/>
        </a:xfrm>
      </p:grpSpPr>
      <p:sp>
        <p:nvSpPr>
          <p:cNvPr id="10" name="Google Shape;10;g152a6c1580c_0_592"/>
          <p:cNvSpPr txBox="1"/>
          <p:nvPr>
            <p:ph type="title"/>
          </p:nvPr>
        </p:nvSpPr>
        <p:spPr>
          <a:xfrm>
            <a:off x="3199500" y="767933"/>
            <a:ext cx="8426700" cy="847200"/>
          </a:xfrm>
          <a:prstGeom prst="rect">
            <a:avLst/>
          </a:prstGeom>
          <a:noFill/>
          <a:ln>
            <a:noFill/>
          </a:ln>
        </p:spPr>
        <p:txBody>
          <a:bodyPr anchorCtr="0" anchor="t" bIns="121875" lIns="121875" spcFirstLastPara="1" rIns="121875" wrap="square" tIns="121875">
            <a:normAutofit/>
          </a:bodyPr>
          <a:lstStyle>
            <a:lvl1pPr lvl="0">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1pPr>
            <a:lvl2pPr lvl="1">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2pPr>
            <a:lvl3pPr lvl="2">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3pPr>
            <a:lvl4pPr lvl="3">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4pPr>
            <a:lvl5pPr lvl="4">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5pPr>
            <a:lvl6pPr lvl="5">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6pPr>
            <a:lvl7pPr lvl="6">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7pPr>
            <a:lvl8pPr lvl="7">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8pPr>
            <a:lvl9pPr lvl="8">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9pPr>
          </a:lstStyle>
          <a:p/>
        </p:txBody>
      </p:sp>
      <p:sp>
        <p:nvSpPr>
          <p:cNvPr id="11" name="Google Shape;11;g152a6c1580c_0_592"/>
          <p:cNvSpPr txBox="1"/>
          <p:nvPr>
            <p:ph idx="1" type="body"/>
          </p:nvPr>
        </p:nvSpPr>
        <p:spPr>
          <a:xfrm>
            <a:off x="3212646" y="2127701"/>
            <a:ext cx="8426700" cy="4003200"/>
          </a:xfrm>
          <a:prstGeom prst="rect">
            <a:avLst/>
          </a:prstGeom>
          <a:noFill/>
          <a:ln>
            <a:noFill/>
          </a:ln>
        </p:spPr>
        <p:txBody>
          <a:bodyPr anchorCtr="0" anchor="t" bIns="121875" lIns="121875" spcFirstLastPara="1" rIns="121875" wrap="square" tIns="121875">
            <a:normAutofit/>
          </a:bodyPr>
          <a:lstStyle>
            <a:lvl1pPr indent="-381000" lvl="0" marL="457200">
              <a:lnSpc>
                <a:spcPct val="115000"/>
              </a:lnSpc>
              <a:spcBef>
                <a:spcPts val="0"/>
              </a:spcBef>
              <a:spcAft>
                <a:spcPts val="0"/>
              </a:spcAft>
              <a:buClr>
                <a:schemeClr val="dk2"/>
              </a:buClr>
              <a:buSzPts val="2400"/>
              <a:buFont typeface="Lato"/>
              <a:buChar char="●"/>
              <a:defRPr sz="2400">
                <a:solidFill>
                  <a:schemeClr val="dk2"/>
                </a:solidFill>
                <a:latin typeface="Lato"/>
                <a:ea typeface="Lato"/>
                <a:cs typeface="Lato"/>
                <a:sym typeface="Lato"/>
              </a:defRPr>
            </a:lvl1pPr>
            <a:lvl2pPr indent="-349250" lvl="1" marL="9144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2pPr>
            <a:lvl3pPr indent="-349250" lvl="2" marL="13716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3pPr>
            <a:lvl4pPr indent="-349250" lvl="3" marL="18288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4pPr>
            <a:lvl5pPr indent="-349250" lvl="4" marL="22860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5pPr>
            <a:lvl6pPr indent="-349250" lvl="5" marL="27432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6pPr>
            <a:lvl7pPr indent="-349250" lvl="6" marL="32004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7pPr>
            <a:lvl8pPr indent="-349250" lvl="7" marL="36576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8pPr>
            <a:lvl9pPr indent="-349250" lvl="8" marL="411480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9pPr>
          </a:lstStyle>
          <a:p/>
        </p:txBody>
      </p:sp>
      <p:sp>
        <p:nvSpPr>
          <p:cNvPr id="12" name="Google Shape;12;g152a6c1580c_0_592"/>
          <p:cNvSpPr txBox="1"/>
          <p:nvPr>
            <p:ph idx="12" type="sldNum"/>
          </p:nvPr>
        </p:nvSpPr>
        <p:spPr>
          <a:xfrm>
            <a:off x="11327715" y="6251679"/>
            <a:ext cx="731400" cy="524700"/>
          </a:xfrm>
          <a:prstGeom prst="rect">
            <a:avLst/>
          </a:prstGeom>
          <a:noFill/>
          <a:ln>
            <a:noFill/>
          </a:ln>
        </p:spPr>
        <p:txBody>
          <a:bodyPr anchorCtr="0" anchor="ctr" bIns="121875" lIns="121875" spcFirstLastPara="1" rIns="121875" wrap="square" tIns="121875">
            <a:normAutofit/>
          </a:bodyPr>
          <a:lstStyle>
            <a:lvl1pPr lvl="0" algn="r">
              <a:buNone/>
              <a:defRPr sz="1300">
                <a:solidFill>
                  <a:schemeClr val="dk2"/>
                </a:solidFill>
                <a:latin typeface="Lato"/>
                <a:ea typeface="Lato"/>
                <a:cs typeface="Lato"/>
                <a:sym typeface="Lato"/>
              </a:defRPr>
            </a:lvl1pPr>
            <a:lvl2pPr lvl="1" algn="r">
              <a:buNone/>
              <a:defRPr sz="1300">
                <a:solidFill>
                  <a:schemeClr val="dk2"/>
                </a:solidFill>
                <a:latin typeface="Lato"/>
                <a:ea typeface="Lato"/>
                <a:cs typeface="Lato"/>
                <a:sym typeface="Lato"/>
              </a:defRPr>
            </a:lvl2pPr>
            <a:lvl3pPr lvl="2" algn="r">
              <a:buNone/>
              <a:defRPr sz="1300">
                <a:solidFill>
                  <a:schemeClr val="dk2"/>
                </a:solidFill>
                <a:latin typeface="Lato"/>
                <a:ea typeface="Lato"/>
                <a:cs typeface="Lato"/>
                <a:sym typeface="Lato"/>
              </a:defRPr>
            </a:lvl3pPr>
            <a:lvl4pPr lvl="3" algn="r">
              <a:buNone/>
              <a:defRPr sz="1300">
                <a:solidFill>
                  <a:schemeClr val="dk2"/>
                </a:solidFill>
                <a:latin typeface="Lato"/>
                <a:ea typeface="Lato"/>
                <a:cs typeface="Lato"/>
                <a:sym typeface="Lato"/>
              </a:defRPr>
            </a:lvl4pPr>
            <a:lvl5pPr lvl="4" algn="r">
              <a:buNone/>
              <a:defRPr sz="1300">
                <a:solidFill>
                  <a:schemeClr val="dk2"/>
                </a:solidFill>
                <a:latin typeface="Lato"/>
                <a:ea typeface="Lato"/>
                <a:cs typeface="Lato"/>
                <a:sym typeface="Lato"/>
              </a:defRPr>
            </a:lvl5pPr>
            <a:lvl6pPr lvl="5" algn="r">
              <a:buNone/>
              <a:defRPr sz="1300">
                <a:solidFill>
                  <a:schemeClr val="dk2"/>
                </a:solidFill>
                <a:latin typeface="Lato"/>
                <a:ea typeface="Lato"/>
                <a:cs typeface="Lato"/>
                <a:sym typeface="Lato"/>
              </a:defRPr>
            </a:lvl6pPr>
            <a:lvl7pPr lvl="6" algn="r">
              <a:buNone/>
              <a:defRPr sz="1300">
                <a:solidFill>
                  <a:schemeClr val="dk2"/>
                </a:solidFill>
                <a:latin typeface="Lato"/>
                <a:ea typeface="Lato"/>
                <a:cs typeface="Lato"/>
                <a:sym typeface="Lato"/>
              </a:defRPr>
            </a:lvl7pPr>
            <a:lvl8pPr lvl="7" algn="r">
              <a:buNone/>
              <a:defRPr sz="1300">
                <a:solidFill>
                  <a:schemeClr val="dk2"/>
                </a:solidFill>
                <a:latin typeface="Lato"/>
                <a:ea typeface="Lato"/>
                <a:cs typeface="Lato"/>
                <a:sym typeface="Lato"/>
              </a:defRPr>
            </a:lvl8pPr>
            <a:lvl9pPr lvl="8" algn="r">
              <a:buNone/>
              <a:defRPr sz="13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5.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4.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3161476" y="840300"/>
            <a:ext cx="8439900" cy="2055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0000"/>
              </a:lnSpc>
              <a:spcBef>
                <a:spcPts val="0"/>
              </a:spcBef>
              <a:spcAft>
                <a:spcPts val="0"/>
              </a:spcAft>
              <a:buClr>
                <a:schemeClr val="lt1"/>
              </a:buClr>
              <a:buSzPct val="103125"/>
              <a:buFont typeface="Calibri"/>
              <a:buNone/>
            </a:pPr>
            <a:r>
              <a:rPr lang="en-US"/>
              <a:t>Micro Credit Defaulter Project Presentation</a:t>
            </a:r>
            <a:endParaRPr/>
          </a:p>
        </p:txBody>
      </p:sp>
      <p:sp>
        <p:nvSpPr>
          <p:cNvPr id="105" name="Google Shape;105;p1"/>
          <p:cNvSpPr txBox="1"/>
          <p:nvPr>
            <p:ph idx="1" type="subTitle"/>
          </p:nvPr>
        </p:nvSpPr>
        <p:spPr>
          <a:xfrm>
            <a:off x="3186192" y="4317933"/>
            <a:ext cx="84399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920"/>
              <a:buNone/>
            </a:pPr>
            <a:r>
              <a:rPr lang="en-US"/>
              <a:t>Submitted By | Anurag Krishnan| Data Science Intern at Flip Robo Technologies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Data Description</a:t>
            </a:r>
            <a:endParaRPr/>
          </a:p>
        </p:txBody>
      </p:sp>
      <p:sp>
        <p:nvSpPr>
          <p:cNvPr id="168" name="Google Shape;168;p10"/>
          <p:cNvSpPr txBox="1"/>
          <p:nvPr>
            <p:ph idx="1" type="body"/>
          </p:nvPr>
        </p:nvSpPr>
        <p:spPr>
          <a:xfrm>
            <a:off x="654694" y="2133600"/>
            <a:ext cx="10896600" cy="3697465"/>
          </a:xfrm>
          <a:prstGeom prst="rect">
            <a:avLst/>
          </a:prstGeom>
          <a:noFill/>
          <a:ln>
            <a:noFill/>
          </a:ln>
        </p:spPr>
        <p:txBody>
          <a:bodyPr anchorCtr="0" anchor="t" bIns="45700" lIns="91425" spcFirstLastPara="1" rIns="91425" wrap="square" tIns="45700">
            <a:noAutofit/>
          </a:bodyPr>
          <a:lstStyle/>
          <a:p>
            <a:pPr indent="-228600" lvl="1" marL="548640" rtl="0" algn="l">
              <a:lnSpc>
                <a:spcPct val="90000"/>
              </a:lnSpc>
              <a:spcBef>
                <a:spcPts val="0"/>
              </a:spcBef>
              <a:spcAft>
                <a:spcPts val="0"/>
              </a:spcAft>
              <a:buSzPts val="1800"/>
              <a:buFont typeface="Arial"/>
              <a:buChar char="•"/>
            </a:pPr>
            <a:r>
              <a:rPr b="0" i="0" lang="en-US" sz="1800">
                <a:solidFill>
                  <a:srgbClr val="000000"/>
                </a:solidFill>
                <a:latin typeface="Calibri"/>
                <a:ea typeface="Calibri"/>
                <a:cs typeface="Calibri"/>
                <a:sym typeface="Calibri"/>
              </a:rPr>
              <a:t>fr_da_rech90 : Frequency of data account recharged in last 90 days</a:t>
            </a:r>
            <a:endParaRPr/>
          </a:p>
          <a:p>
            <a:pPr indent="-228600" lvl="1" marL="548640" rtl="0" algn="l">
              <a:lnSpc>
                <a:spcPct val="90000"/>
              </a:lnSpc>
              <a:spcBef>
                <a:spcPts val="1000"/>
              </a:spcBef>
              <a:spcAft>
                <a:spcPts val="0"/>
              </a:spcAft>
              <a:buSzPts val="1800"/>
              <a:buFont typeface="Arial"/>
              <a:buChar char="•"/>
            </a:pPr>
            <a:r>
              <a:rPr b="0" i="0" lang="en-US" sz="1800">
                <a:solidFill>
                  <a:srgbClr val="000000"/>
                </a:solidFill>
                <a:latin typeface="Calibri"/>
                <a:ea typeface="Calibri"/>
                <a:cs typeface="Calibri"/>
                <a:sym typeface="Calibri"/>
              </a:rPr>
              <a:t>cnt_loans30 : Number of loans taken by user in last 30 days</a:t>
            </a:r>
            <a:endParaRPr/>
          </a:p>
          <a:p>
            <a:pPr indent="-228600" lvl="1" marL="548640" rtl="0" algn="l">
              <a:lnSpc>
                <a:spcPct val="90000"/>
              </a:lnSpc>
              <a:spcBef>
                <a:spcPts val="1000"/>
              </a:spcBef>
              <a:spcAft>
                <a:spcPts val="0"/>
              </a:spcAft>
              <a:buSzPts val="1800"/>
              <a:buFont typeface="Arial"/>
              <a:buChar char="•"/>
            </a:pPr>
            <a:r>
              <a:rPr b="0" i="0" lang="en-US" sz="1800">
                <a:solidFill>
                  <a:srgbClr val="000000"/>
                </a:solidFill>
                <a:latin typeface="Calibri"/>
                <a:ea typeface="Calibri"/>
                <a:cs typeface="Calibri"/>
                <a:sym typeface="Calibri"/>
              </a:rPr>
              <a:t>amnt_loans30 : Total amount of loans taken by user in last 30 days</a:t>
            </a:r>
            <a:endParaRPr/>
          </a:p>
          <a:p>
            <a:pPr indent="-228600" lvl="1" marL="548640" rtl="0" algn="l">
              <a:lnSpc>
                <a:spcPct val="90000"/>
              </a:lnSpc>
              <a:spcBef>
                <a:spcPts val="1000"/>
              </a:spcBef>
              <a:spcAft>
                <a:spcPts val="0"/>
              </a:spcAft>
              <a:buSzPts val="1800"/>
              <a:buFont typeface="Arial"/>
              <a:buChar char="•"/>
            </a:pPr>
            <a:r>
              <a:rPr b="0" i="0" lang="en-US" sz="1800">
                <a:solidFill>
                  <a:srgbClr val="000000"/>
                </a:solidFill>
                <a:latin typeface="Calibri"/>
                <a:ea typeface="Calibri"/>
                <a:cs typeface="Calibri"/>
                <a:sym typeface="Calibri"/>
              </a:rPr>
              <a:t>maxamnt_loans30 : Maximum amount of loan taken by the user in last 30 days</a:t>
            </a:r>
            <a:endParaRPr/>
          </a:p>
          <a:p>
            <a:pPr indent="-228600" lvl="1" marL="548640" rtl="0" algn="l">
              <a:lnSpc>
                <a:spcPct val="90000"/>
              </a:lnSpc>
              <a:spcBef>
                <a:spcPts val="1000"/>
              </a:spcBef>
              <a:spcAft>
                <a:spcPts val="0"/>
              </a:spcAft>
              <a:buSzPts val="1800"/>
              <a:buFont typeface="Arial"/>
              <a:buChar char="•"/>
            </a:pPr>
            <a:r>
              <a:rPr b="0" i="0" lang="en-US" sz="1800">
                <a:solidFill>
                  <a:srgbClr val="000000"/>
                </a:solidFill>
                <a:latin typeface="Calibri"/>
                <a:ea typeface="Calibri"/>
                <a:cs typeface="Calibri"/>
                <a:sym typeface="Calibri"/>
              </a:rPr>
              <a:t>medianamnt_loans30: Median of amounts of loan taken by the user in last 30 days</a:t>
            </a:r>
            <a:endParaRPr/>
          </a:p>
          <a:p>
            <a:pPr indent="-228600" lvl="1" marL="548640" rtl="0" algn="l">
              <a:lnSpc>
                <a:spcPct val="90000"/>
              </a:lnSpc>
              <a:spcBef>
                <a:spcPts val="1000"/>
              </a:spcBef>
              <a:spcAft>
                <a:spcPts val="0"/>
              </a:spcAft>
              <a:buSzPts val="1800"/>
              <a:buFont typeface="Arial"/>
              <a:buChar char="•"/>
            </a:pPr>
            <a:r>
              <a:rPr b="0" i="0" lang="en-US" sz="1800">
                <a:solidFill>
                  <a:srgbClr val="000000"/>
                </a:solidFill>
                <a:latin typeface="Calibri"/>
                <a:ea typeface="Calibri"/>
                <a:cs typeface="Calibri"/>
                <a:sym typeface="Calibri"/>
              </a:rPr>
              <a:t>cnt_loans90 : Number of loans taken by user in last 90 days</a:t>
            </a:r>
            <a:endParaRPr/>
          </a:p>
          <a:p>
            <a:pPr indent="-228600" lvl="1" marL="548640" rtl="0" algn="l">
              <a:lnSpc>
                <a:spcPct val="90000"/>
              </a:lnSpc>
              <a:spcBef>
                <a:spcPts val="1000"/>
              </a:spcBef>
              <a:spcAft>
                <a:spcPts val="0"/>
              </a:spcAft>
              <a:buSzPts val="1800"/>
              <a:buFont typeface="Arial"/>
              <a:buChar char="•"/>
            </a:pPr>
            <a:r>
              <a:rPr b="0" i="0" lang="en-US" sz="1800">
                <a:solidFill>
                  <a:srgbClr val="000000"/>
                </a:solidFill>
                <a:latin typeface="Calibri"/>
                <a:ea typeface="Calibri"/>
                <a:cs typeface="Calibri"/>
                <a:sym typeface="Calibri"/>
              </a:rPr>
              <a:t>amnt_loans90 : Total amount of loans taken by user in last 90 days</a:t>
            </a:r>
            <a:endParaRPr/>
          </a:p>
          <a:p>
            <a:pPr indent="-228600" lvl="1" marL="548640" rtl="0" algn="l">
              <a:lnSpc>
                <a:spcPct val="90000"/>
              </a:lnSpc>
              <a:spcBef>
                <a:spcPts val="1000"/>
              </a:spcBef>
              <a:spcAft>
                <a:spcPts val="0"/>
              </a:spcAft>
              <a:buSzPts val="1800"/>
              <a:buFont typeface="Arial"/>
              <a:buChar char="•"/>
            </a:pPr>
            <a:r>
              <a:rPr b="0" i="0" lang="en-US" sz="1800">
                <a:solidFill>
                  <a:srgbClr val="000000"/>
                </a:solidFill>
                <a:latin typeface="Calibri"/>
                <a:ea typeface="Calibri"/>
                <a:cs typeface="Calibri"/>
                <a:sym typeface="Calibri"/>
              </a:rPr>
              <a:t>maxamnt_loans90 : Maximum amount of loan taken by the user in last 90 days</a:t>
            </a:r>
            <a:endParaRPr/>
          </a:p>
          <a:p>
            <a:pPr indent="-228600" lvl="1" marL="548640" rtl="0" algn="l">
              <a:lnSpc>
                <a:spcPct val="90000"/>
              </a:lnSpc>
              <a:spcBef>
                <a:spcPts val="1000"/>
              </a:spcBef>
              <a:spcAft>
                <a:spcPts val="0"/>
              </a:spcAft>
              <a:buSzPts val="1800"/>
              <a:buFont typeface="Arial"/>
              <a:buChar char="•"/>
            </a:pPr>
            <a:r>
              <a:rPr b="0" i="0" lang="en-US" sz="1800">
                <a:solidFill>
                  <a:srgbClr val="000000"/>
                </a:solidFill>
                <a:latin typeface="Calibri"/>
                <a:ea typeface="Calibri"/>
                <a:cs typeface="Calibri"/>
                <a:sym typeface="Calibri"/>
              </a:rPr>
              <a:t>medianamnt_loans90: Median of amounts of loan taken by the user in last 90 days</a:t>
            </a:r>
            <a:endParaRPr/>
          </a:p>
          <a:p>
            <a:pPr indent="-228600" lvl="1" marL="548640" rtl="0" algn="l">
              <a:lnSpc>
                <a:spcPct val="90000"/>
              </a:lnSpc>
              <a:spcBef>
                <a:spcPts val="1000"/>
              </a:spcBef>
              <a:spcAft>
                <a:spcPts val="0"/>
              </a:spcAft>
              <a:buSzPts val="1800"/>
              <a:buFont typeface="Arial"/>
              <a:buChar char="•"/>
            </a:pPr>
            <a:r>
              <a:rPr b="0" i="0" lang="en-US" sz="1800">
                <a:solidFill>
                  <a:srgbClr val="000000"/>
                </a:solidFill>
                <a:latin typeface="Calibri"/>
                <a:ea typeface="Calibri"/>
                <a:cs typeface="Calibri"/>
                <a:sym typeface="Calibri"/>
              </a:rPr>
              <a:t>payback30 : Average payback time in days over last 30 days</a:t>
            </a:r>
            <a:endParaRPr/>
          </a:p>
          <a:p>
            <a:pPr indent="-228600" lvl="1" marL="548640" rtl="0" algn="l">
              <a:lnSpc>
                <a:spcPct val="90000"/>
              </a:lnSpc>
              <a:spcBef>
                <a:spcPts val="1000"/>
              </a:spcBef>
              <a:spcAft>
                <a:spcPts val="0"/>
              </a:spcAft>
              <a:buSzPts val="1800"/>
              <a:buFont typeface="Arial"/>
              <a:buChar char="•"/>
            </a:pPr>
            <a:r>
              <a:rPr b="0" i="0" lang="en-US" sz="1800">
                <a:solidFill>
                  <a:srgbClr val="000000"/>
                </a:solidFill>
                <a:latin typeface="Calibri"/>
                <a:ea typeface="Calibri"/>
                <a:cs typeface="Calibri"/>
                <a:sym typeface="Calibri"/>
              </a:rPr>
              <a:t>payback90 : Average payback time in days over last 90 days</a:t>
            </a:r>
            <a:endParaRPr/>
          </a:p>
          <a:p>
            <a:pPr indent="-228600" lvl="1" marL="548640" rtl="0" algn="l">
              <a:lnSpc>
                <a:spcPct val="90000"/>
              </a:lnSpc>
              <a:spcBef>
                <a:spcPts val="1000"/>
              </a:spcBef>
              <a:spcAft>
                <a:spcPts val="0"/>
              </a:spcAft>
              <a:buSzPts val="1800"/>
              <a:buFont typeface="Arial"/>
              <a:buChar char="•"/>
            </a:pPr>
            <a:r>
              <a:rPr b="0" i="0" lang="en-US" sz="1800">
                <a:solidFill>
                  <a:srgbClr val="000000"/>
                </a:solidFill>
                <a:latin typeface="Calibri"/>
                <a:ea typeface="Calibri"/>
                <a:cs typeface="Calibri"/>
                <a:sym typeface="Calibri"/>
              </a:rPr>
              <a:t>pcircle : Telecom circle</a:t>
            </a:r>
            <a:endParaRPr/>
          </a:p>
          <a:p>
            <a:pPr indent="-228600" lvl="1" marL="548640" rtl="0" algn="l">
              <a:lnSpc>
                <a:spcPct val="90000"/>
              </a:lnSpc>
              <a:spcBef>
                <a:spcPts val="1000"/>
              </a:spcBef>
              <a:spcAft>
                <a:spcPts val="1600"/>
              </a:spcAft>
              <a:buSzPts val="1800"/>
              <a:buFont typeface="Arial"/>
              <a:buChar char="•"/>
            </a:pPr>
            <a:r>
              <a:rPr b="0" i="0" lang="en-US" sz="1800">
                <a:solidFill>
                  <a:srgbClr val="000000"/>
                </a:solidFill>
                <a:latin typeface="Calibri"/>
                <a:ea typeface="Calibri"/>
                <a:cs typeface="Calibri"/>
                <a:sym typeface="Calibri"/>
              </a:rPr>
              <a:t>pdate : Date</a:t>
            </a:r>
            <a:endParaRPr/>
          </a:p>
        </p:txBody>
      </p:sp>
      <p:sp>
        <p:nvSpPr>
          <p:cNvPr id="169" name="Google Shape;169;p10"/>
          <p:cNvSpPr txBox="1"/>
          <p:nvPr/>
        </p:nvSpPr>
        <p:spPr>
          <a:xfrm>
            <a:off x="1539575" y="5715000"/>
            <a:ext cx="9126838" cy="5334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80"/>
              <a:buFont typeface="Noto Sans Symbols"/>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Exploratory Data Analysis</a:t>
            </a:r>
            <a:endParaRPr/>
          </a:p>
        </p:txBody>
      </p:sp>
      <p:grpSp>
        <p:nvGrpSpPr>
          <p:cNvPr id="176" name="Google Shape;176;p11"/>
          <p:cNvGrpSpPr/>
          <p:nvPr/>
        </p:nvGrpSpPr>
        <p:grpSpPr>
          <a:xfrm>
            <a:off x="7770811" y="1752600"/>
            <a:ext cx="4114800" cy="4114800"/>
            <a:chOff x="228599" y="0"/>
            <a:chExt cx="4114800" cy="4114800"/>
          </a:xfrm>
        </p:grpSpPr>
        <p:sp>
          <p:nvSpPr>
            <p:cNvPr id="177" name="Google Shape;177;p11"/>
            <p:cNvSpPr/>
            <p:nvPr/>
          </p:nvSpPr>
          <p:spPr>
            <a:xfrm>
              <a:off x="228599" y="0"/>
              <a:ext cx="4114800" cy="4114800"/>
            </a:xfrm>
            <a:prstGeom prst="quadArrow">
              <a:avLst>
                <a:gd fmla="val 2000" name="adj1"/>
                <a:gd fmla="val 4000" name="adj2"/>
                <a:gd fmla="val 5000" name="adj3"/>
              </a:avLst>
            </a:prstGeom>
            <a:solidFill>
              <a:srgbClr val="F1D6CD"/>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496061" y="267462"/>
              <a:ext cx="1645920" cy="1645920"/>
            </a:xfrm>
            <a:prstGeom prst="roundRect">
              <a:avLst>
                <a:gd fmla="val 16667" name="adj"/>
              </a:avLst>
            </a:prstGeom>
            <a:solidFill>
              <a:srgbClr val="DC7F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txBox="1"/>
            <p:nvPr/>
          </p:nvSpPr>
          <p:spPr>
            <a:xfrm>
              <a:off x="576408" y="347809"/>
              <a:ext cx="1485226" cy="148522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onstantia"/>
                <a:buNone/>
              </a:pPr>
              <a:r>
                <a:rPr b="0" i="0" lang="en-US" sz="1600" u="none" cap="none" strike="noStrike">
                  <a:solidFill>
                    <a:schemeClr val="lt1"/>
                  </a:solidFill>
                  <a:latin typeface="Constantia"/>
                  <a:ea typeface="Constantia"/>
                  <a:cs typeface="Constantia"/>
                  <a:sym typeface="Constantia"/>
                </a:rPr>
                <a:t>Shape : 2,09,593 rows and 37 columns</a:t>
              </a:r>
              <a:endParaRPr/>
            </a:p>
          </p:txBody>
        </p:sp>
        <p:sp>
          <p:nvSpPr>
            <p:cNvPr id="180" name="Google Shape;180;p11"/>
            <p:cNvSpPr/>
            <p:nvPr/>
          </p:nvSpPr>
          <p:spPr>
            <a:xfrm>
              <a:off x="2430017" y="267462"/>
              <a:ext cx="1645920" cy="164592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txBox="1"/>
            <p:nvPr/>
          </p:nvSpPr>
          <p:spPr>
            <a:xfrm>
              <a:off x="2510364" y="347809"/>
              <a:ext cx="1485226" cy="148522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onstantia"/>
                <a:buNone/>
              </a:pPr>
              <a:r>
                <a:rPr b="0" i="0" lang="en-US" sz="1600" u="none" cap="none" strike="noStrike">
                  <a:solidFill>
                    <a:schemeClr val="lt1"/>
                  </a:solidFill>
                  <a:latin typeface="Constantia"/>
                  <a:ea typeface="Constantia"/>
                  <a:cs typeface="Constantia"/>
                  <a:sym typeface="Constantia"/>
                </a:rPr>
                <a:t>No null values present</a:t>
              </a:r>
              <a:endParaRPr b="0" i="0" sz="1600" u="none" cap="none" strike="noStrike">
                <a:solidFill>
                  <a:schemeClr val="lt1"/>
                </a:solidFill>
                <a:latin typeface="Constantia"/>
                <a:ea typeface="Constantia"/>
                <a:cs typeface="Constantia"/>
                <a:sym typeface="Constantia"/>
              </a:endParaRPr>
            </a:p>
          </p:txBody>
        </p:sp>
        <p:sp>
          <p:nvSpPr>
            <p:cNvPr id="182" name="Google Shape;182;p11"/>
            <p:cNvSpPr/>
            <p:nvPr/>
          </p:nvSpPr>
          <p:spPr>
            <a:xfrm>
              <a:off x="496061" y="2201418"/>
              <a:ext cx="1645920" cy="1645920"/>
            </a:xfrm>
            <a:prstGeom prst="roundRect">
              <a:avLst>
                <a:gd fmla="val 16667" name="adj"/>
              </a:avLst>
            </a:prstGeom>
            <a:solidFill>
              <a:srgbClr val="D8B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txBox="1"/>
            <p:nvPr/>
          </p:nvSpPr>
          <p:spPr>
            <a:xfrm>
              <a:off x="576408" y="2281765"/>
              <a:ext cx="1485226" cy="148522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onstantia"/>
                <a:buNone/>
              </a:pPr>
              <a:r>
                <a:rPr b="0" i="0" lang="en-US" sz="1600" u="none" cap="none" strike="noStrike">
                  <a:solidFill>
                    <a:schemeClr val="lt1"/>
                  </a:solidFill>
                  <a:latin typeface="Constantia"/>
                  <a:ea typeface="Constantia"/>
                  <a:cs typeface="Constantia"/>
                  <a:sym typeface="Constantia"/>
                </a:rPr>
                <a:t>Only one duplicate row/record found</a:t>
              </a:r>
              <a:endParaRPr b="0" i="0" sz="1600" u="none" cap="none" strike="noStrike">
                <a:solidFill>
                  <a:schemeClr val="lt1"/>
                </a:solidFill>
                <a:latin typeface="Constantia"/>
                <a:ea typeface="Constantia"/>
                <a:cs typeface="Constantia"/>
                <a:sym typeface="Constantia"/>
              </a:endParaRPr>
            </a:p>
          </p:txBody>
        </p:sp>
        <p:sp>
          <p:nvSpPr>
            <p:cNvPr id="184" name="Google Shape;184;p11"/>
            <p:cNvSpPr/>
            <p:nvPr/>
          </p:nvSpPr>
          <p:spPr>
            <a:xfrm>
              <a:off x="2430017" y="2201418"/>
              <a:ext cx="1645920" cy="164592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txBox="1"/>
            <p:nvPr/>
          </p:nvSpPr>
          <p:spPr>
            <a:xfrm>
              <a:off x="2510364" y="2281765"/>
              <a:ext cx="1485226" cy="148522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onstantia"/>
                <a:buNone/>
              </a:pPr>
              <a:r>
                <a:rPr b="0" i="0" lang="en-US" sz="1600" u="none" cap="none" strike="noStrike">
                  <a:solidFill>
                    <a:schemeClr val="lt1"/>
                  </a:solidFill>
                  <a:latin typeface="Constantia"/>
                  <a:ea typeface="Constantia"/>
                  <a:cs typeface="Constantia"/>
                  <a:sym typeface="Constantia"/>
                </a:rPr>
                <a:t>Datatypes of float, integer and object are in dataset</a:t>
              </a:r>
              <a:endParaRPr b="0" i="0" sz="1600" u="none" cap="none" strike="noStrike">
                <a:solidFill>
                  <a:schemeClr val="lt1"/>
                </a:solidFill>
                <a:latin typeface="Constantia"/>
                <a:ea typeface="Constantia"/>
                <a:cs typeface="Constantia"/>
                <a:sym typeface="Constantia"/>
              </a:endParaRPr>
            </a:p>
          </p:txBody>
        </p:sp>
      </p:grpSp>
      <p:sp>
        <p:nvSpPr>
          <p:cNvPr id="186" name="Google Shape;186;p11"/>
          <p:cNvSpPr txBox="1"/>
          <p:nvPr/>
        </p:nvSpPr>
        <p:spPr>
          <a:xfrm>
            <a:off x="912812" y="2209800"/>
            <a:ext cx="6324600" cy="3416320"/>
          </a:xfrm>
          <a:prstGeom prst="rect">
            <a:avLst/>
          </a:prstGeom>
          <a:noFill/>
          <a:ln cap="flat" cmpd="sng" w="9525">
            <a:solidFill>
              <a:srgbClr val="E9F0F5"/>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First I have imported the necessary libraries and loaded the entire dataset in our Jupyter Notebook and renamed the project file from untitled.</a:t>
            </a:r>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Then I checked the shape of our dataset and found that we have a total of 2,09,593 rows and 37 different columns.</a:t>
            </a:r>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We don’t have any null values or missing values present in our dataset.</a:t>
            </a:r>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There was only one duplicate row/record in our dataset and I removed it from our dataset.</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By checking the data types I came to know that our data set consists of columns have float, integer and object data type values.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Describe</a:t>
            </a:r>
            <a:endParaRPr/>
          </a:p>
        </p:txBody>
      </p:sp>
      <p:pic>
        <p:nvPicPr>
          <p:cNvPr id="192" name="Google Shape;192;p12"/>
          <p:cNvPicPr preferRelativeResize="0"/>
          <p:nvPr>
            <p:ph idx="2" type="pic"/>
          </p:nvPr>
        </p:nvPicPr>
        <p:blipFill rotWithShape="1">
          <a:blip r:embed="rId3">
            <a:alphaModFix/>
          </a:blip>
          <a:srcRect b="0" l="848" r="848" t="0"/>
          <a:stretch/>
        </p:blipFill>
        <p:spPr>
          <a:xfrm>
            <a:off x="1400490" y="1202055"/>
            <a:ext cx="5760720" cy="4206240"/>
          </a:xfrm>
          <a:prstGeom prst="rect">
            <a:avLst/>
          </a:prstGeom>
          <a:solidFill>
            <a:srgbClr val="F2F2F2"/>
          </a:solidFill>
          <a:ln>
            <a:noFill/>
          </a:ln>
        </p:spPr>
      </p:pic>
      <p:sp>
        <p:nvSpPr>
          <p:cNvPr id="193" name="Google Shape;193;p12"/>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SzPts val="1280"/>
              <a:buNone/>
            </a:pPr>
            <a:r>
              <a:rPr lang="en-US"/>
              <a:t>Here we see a statistical  representation of the all the numeric data columns.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Univariate Analysis</a:t>
            </a:r>
            <a:endParaRPr/>
          </a:p>
        </p:txBody>
      </p:sp>
      <p:sp>
        <p:nvSpPr>
          <p:cNvPr id="199" name="Google Shape;199;p13"/>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1600"/>
              </a:spcAft>
              <a:buSzPts val="1280"/>
              <a:buNone/>
            </a:pPr>
            <a:r>
              <a:rPr lang="en-US"/>
              <a:t>With the help of count plots I was able to get the total number of rows covered by each unique categorical value present in all the columns of our dataset. I ensured that along with the total row number the percentage of data coverage is made visible too.</a:t>
            </a:r>
            <a:endParaRPr/>
          </a:p>
        </p:txBody>
      </p:sp>
      <p:pic>
        <p:nvPicPr>
          <p:cNvPr id="200" name="Google Shape;200;p13"/>
          <p:cNvPicPr preferRelativeResize="0"/>
          <p:nvPr>
            <p:ph idx="2" type="pic"/>
          </p:nvPr>
        </p:nvPicPr>
        <p:blipFill rotWithShape="1">
          <a:blip r:embed="rId3">
            <a:alphaModFix/>
          </a:blip>
          <a:srcRect b="0" l="16061" r="16060" t="0"/>
          <a:stretch/>
        </p:blipFill>
        <p:spPr>
          <a:xfrm>
            <a:off x="1400490" y="1202055"/>
            <a:ext cx="5760600" cy="4206300"/>
          </a:xfrm>
          <a:prstGeom prst="rect">
            <a:avLst/>
          </a:prstGeom>
          <a:solidFill>
            <a:srgbClr val="F2F2F2"/>
          </a:solid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4"/>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Bivariate Analysis</a:t>
            </a:r>
            <a:endParaRPr/>
          </a:p>
        </p:txBody>
      </p:sp>
      <p:pic>
        <p:nvPicPr>
          <p:cNvPr id="206" name="Google Shape;206;p14"/>
          <p:cNvPicPr preferRelativeResize="0"/>
          <p:nvPr>
            <p:ph idx="2" type="pic"/>
          </p:nvPr>
        </p:nvPicPr>
        <p:blipFill rotWithShape="1">
          <a:blip r:embed="rId3">
            <a:alphaModFix/>
          </a:blip>
          <a:srcRect b="0" l="15529" r="15530" t="0"/>
          <a:stretch/>
        </p:blipFill>
        <p:spPr>
          <a:xfrm>
            <a:off x="1400490" y="1202055"/>
            <a:ext cx="5760600" cy="4206300"/>
          </a:xfrm>
          <a:prstGeom prst="rect">
            <a:avLst/>
          </a:prstGeom>
          <a:solidFill>
            <a:srgbClr val="F2F2F2"/>
          </a:solidFill>
          <a:ln>
            <a:noFill/>
          </a:ln>
        </p:spPr>
      </p:pic>
      <p:sp>
        <p:nvSpPr>
          <p:cNvPr id="207" name="Google Shape;207;p14"/>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SzPts val="1280"/>
              <a:buNone/>
            </a:pPr>
            <a:r>
              <a:rPr lang="en-US"/>
              <a:t>With the help of Bar Plot we are able to see the success and failure label data for the columns basically the feature data.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Bivariate Analysis</a:t>
            </a:r>
            <a:endParaRPr/>
          </a:p>
        </p:txBody>
      </p:sp>
      <p:pic>
        <p:nvPicPr>
          <p:cNvPr id="213" name="Google Shape;213;p15"/>
          <p:cNvPicPr preferRelativeResize="0"/>
          <p:nvPr>
            <p:ph idx="2" type="pic"/>
          </p:nvPr>
        </p:nvPicPr>
        <p:blipFill rotWithShape="1">
          <a:blip r:embed="rId3">
            <a:alphaModFix/>
          </a:blip>
          <a:srcRect b="0" l="3072" r="3073" t="0"/>
          <a:stretch/>
        </p:blipFill>
        <p:spPr>
          <a:xfrm>
            <a:off x="1400490" y="1202055"/>
            <a:ext cx="5760600" cy="4206299"/>
          </a:xfrm>
          <a:prstGeom prst="rect">
            <a:avLst/>
          </a:prstGeom>
          <a:solidFill>
            <a:srgbClr val="F2F2F2"/>
          </a:solidFill>
          <a:ln>
            <a:noFill/>
          </a:ln>
        </p:spPr>
      </p:pic>
      <p:sp>
        <p:nvSpPr>
          <p:cNvPr id="214" name="Google Shape;214;p15"/>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SzPts val="1280"/>
              <a:buNone/>
            </a:pPr>
            <a:r>
              <a:rPr lang="en-US"/>
              <a:t>Using the line plots I checked the object data type for date and mobile number data present in our dataset.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6"/>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Bivariate Analysis</a:t>
            </a:r>
            <a:endParaRPr/>
          </a:p>
        </p:txBody>
      </p:sp>
      <p:pic>
        <p:nvPicPr>
          <p:cNvPr id="220" name="Google Shape;220;p16"/>
          <p:cNvPicPr preferRelativeResize="0"/>
          <p:nvPr>
            <p:ph idx="2" type="pic"/>
          </p:nvPr>
        </p:nvPicPr>
        <p:blipFill rotWithShape="1">
          <a:blip r:embed="rId3">
            <a:alphaModFix/>
          </a:blip>
          <a:srcRect b="0" l="25272" r="25272" t="0"/>
          <a:stretch/>
        </p:blipFill>
        <p:spPr>
          <a:xfrm>
            <a:off x="1400490" y="1202055"/>
            <a:ext cx="5760600" cy="4206300"/>
          </a:xfrm>
          <a:prstGeom prst="rect">
            <a:avLst/>
          </a:prstGeom>
          <a:solidFill>
            <a:srgbClr val="F2F2F2"/>
          </a:solidFill>
          <a:ln>
            <a:noFill/>
          </a:ln>
        </p:spPr>
      </p:pic>
      <p:sp>
        <p:nvSpPr>
          <p:cNvPr id="221" name="Google Shape;221;p16"/>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SzPts val="1280"/>
              <a:buNone/>
            </a:pPr>
            <a:r>
              <a:rPr lang="en-US"/>
              <a:t>Using the scatter plot we checked the success and failure label data points and their variations plus distributions to confirm further analysis and outlier data.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7"/>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Multivariate Analysis</a:t>
            </a:r>
            <a:endParaRPr/>
          </a:p>
        </p:txBody>
      </p:sp>
      <p:pic>
        <p:nvPicPr>
          <p:cNvPr id="227" name="Google Shape;227;p17"/>
          <p:cNvPicPr preferRelativeResize="0"/>
          <p:nvPr>
            <p:ph idx="2" type="pic"/>
          </p:nvPr>
        </p:nvPicPr>
        <p:blipFill rotWithShape="1">
          <a:blip r:embed="rId3">
            <a:alphaModFix/>
          </a:blip>
          <a:srcRect b="24171" l="0" r="0" t="24172"/>
          <a:stretch/>
        </p:blipFill>
        <p:spPr>
          <a:xfrm>
            <a:off x="1400490" y="1202055"/>
            <a:ext cx="5760600" cy="4206301"/>
          </a:xfrm>
          <a:prstGeom prst="rect">
            <a:avLst/>
          </a:prstGeom>
          <a:solidFill>
            <a:srgbClr val="F2F2F2"/>
          </a:solidFill>
          <a:ln>
            <a:noFill/>
          </a:ln>
        </p:spPr>
      </p:pic>
      <p:sp>
        <p:nvSpPr>
          <p:cNvPr id="228" name="Google Shape;228;p17"/>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SzPts val="1280"/>
              <a:buNone/>
            </a:pPr>
            <a:r>
              <a:rPr lang="en-US"/>
              <a:t>I used the histogram to check through all the column details ensuring that the distribution is displayed for further analysis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8"/>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Multivariate Analysis</a:t>
            </a:r>
            <a:endParaRPr/>
          </a:p>
        </p:txBody>
      </p:sp>
      <p:pic>
        <p:nvPicPr>
          <p:cNvPr id="234" name="Google Shape;234;p18"/>
          <p:cNvPicPr preferRelativeResize="0"/>
          <p:nvPr>
            <p:ph idx="2" type="pic"/>
          </p:nvPr>
        </p:nvPicPr>
        <p:blipFill rotWithShape="1">
          <a:blip r:embed="rId3">
            <a:alphaModFix/>
          </a:blip>
          <a:srcRect b="12216" l="0" r="0" t="12217"/>
          <a:stretch/>
        </p:blipFill>
        <p:spPr>
          <a:xfrm>
            <a:off x="1400490" y="1202055"/>
            <a:ext cx="5760602" cy="4206299"/>
          </a:xfrm>
          <a:prstGeom prst="rect">
            <a:avLst/>
          </a:prstGeom>
          <a:solidFill>
            <a:srgbClr val="F2F2F2"/>
          </a:solidFill>
          <a:ln>
            <a:noFill/>
          </a:ln>
        </p:spPr>
      </p:pic>
      <p:sp>
        <p:nvSpPr>
          <p:cNvPr id="235" name="Google Shape;235;p18"/>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280"/>
              <a:buNone/>
            </a:pPr>
            <a:r>
              <a:rPr lang="en-US"/>
              <a:t>Used the heatmap to check the correlation specifically between the label and feature data columns</a:t>
            </a:r>
            <a:endParaRPr/>
          </a:p>
          <a:p>
            <a:pPr indent="0" lvl="0" marL="0" rtl="0" algn="l">
              <a:lnSpc>
                <a:spcPct val="90000"/>
              </a:lnSpc>
              <a:spcBef>
                <a:spcPts val="800"/>
              </a:spcBef>
              <a:spcAft>
                <a:spcPts val="1600"/>
              </a:spcAft>
              <a:buSzPts val="1280"/>
              <a:buNone/>
            </a:pPr>
            <a:r>
              <a:rPr lang="en-US"/>
              <a:t>Also we checked for any multi collinearity concerns between feature column data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9"/>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Correlation Bar</a:t>
            </a:r>
            <a:endParaRPr/>
          </a:p>
        </p:txBody>
      </p:sp>
      <p:pic>
        <p:nvPicPr>
          <p:cNvPr id="241" name="Google Shape;241;p19"/>
          <p:cNvPicPr preferRelativeResize="0"/>
          <p:nvPr>
            <p:ph idx="2" type="pic"/>
          </p:nvPr>
        </p:nvPicPr>
        <p:blipFill rotWithShape="1">
          <a:blip r:embed="rId3">
            <a:alphaModFix/>
          </a:blip>
          <a:srcRect b="0" l="12902" r="12901" t="0"/>
          <a:stretch/>
        </p:blipFill>
        <p:spPr>
          <a:xfrm>
            <a:off x="1400490" y="1202055"/>
            <a:ext cx="5760599" cy="4206300"/>
          </a:xfrm>
          <a:prstGeom prst="rect">
            <a:avLst/>
          </a:prstGeom>
          <a:solidFill>
            <a:srgbClr val="F2F2F2"/>
          </a:solidFill>
          <a:ln>
            <a:noFill/>
          </a:ln>
        </p:spPr>
      </p:pic>
      <p:sp>
        <p:nvSpPr>
          <p:cNvPr id="242" name="Google Shape;242;p19"/>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SzPts val="1280"/>
              <a:buNone/>
            </a:pPr>
            <a:r>
              <a:rPr lang="en-US"/>
              <a:t>Using a Bar Plot we checked the correlation between the label column and feature columns to determine the one’s that are positively and negatively correlated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Introduction</a:t>
            </a:r>
            <a:endParaRPr/>
          </a:p>
        </p:txBody>
      </p:sp>
      <p:pic>
        <p:nvPicPr>
          <p:cNvPr id="111" name="Google Shape;111;p2"/>
          <p:cNvPicPr preferRelativeResize="0"/>
          <p:nvPr>
            <p:ph idx="1" type="body"/>
          </p:nvPr>
        </p:nvPicPr>
        <p:blipFill rotWithShape="1">
          <a:blip r:embed="rId3">
            <a:alphaModFix/>
          </a:blip>
          <a:srcRect b="0" l="0" r="0" t="0"/>
          <a:stretch/>
        </p:blipFill>
        <p:spPr>
          <a:xfrm>
            <a:off x="7991206" y="2743200"/>
            <a:ext cx="3970607" cy="2438400"/>
          </a:xfrm>
          <a:prstGeom prst="rect">
            <a:avLst/>
          </a:prstGeom>
          <a:noFill/>
          <a:ln>
            <a:noFill/>
          </a:ln>
        </p:spPr>
      </p:pic>
      <p:sp>
        <p:nvSpPr>
          <p:cNvPr id="112" name="Google Shape;112;p2"/>
          <p:cNvSpPr txBox="1"/>
          <p:nvPr/>
        </p:nvSpPr>
        <p:spPr>
          <a:xfrm>
            <a:off x="227012" y="1824841"/>
            <a:ext cx="7543800" cy="3970318"/>
          </a:xfrm>
          <a:prstGeom prst="rect">
            <a:avLst/>
          </a:prstGeom>
          <a:noFill/>
          <a:ln cap="flat" cmpd="sng" w="9525">
            <a:solidFill>
              <a:srgbClr val="E9F0F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0000"/>
                </a:solidFill>
                <a:latin typeface="Calibri"/>
                <a:ea typeface="Calibri"/>
                <a:cs typeface="Calibri"/>
                <a:sym typeface="Calibri"/>
              </a:rPr>
              <a:t>Problem Statement:</a:t>
            </a:r>
            <a:endParaRPr/>
          </a:p>
          <a:p>
            <a:pPr indent="0" lvl="0" marL="0" marR="0" rtl="0" algn="l">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Classification Function</a:t>
            </a:r>
            <a:endParaRPr/>
          </a:p>
        </p:txBody>
      </p:sp>
      <p:sp>
        <p:nvSpPr>
          <p:cNvPr id="248" name="Google Shape;248;p21"/>
          <p:cNvSpPr/>
          <p:nvPr>
            <p:ph idx="2" type="pic"/>
          </p:nvPr>
        </p:nvSpPr>
        <p:spPr>
          <a:xfrm>
            <a:off x="1400490" y="1202055"/>
            <a:ext cx="5760600" cy="4206300"/>
          </a:xfrm>
          <a:prstGeom prst="rect">
            <a:avLst/>
          </a:prstGeom>
          <a:solidFill>
            <a:srgbClr val="F2F2F2"/>
          </a:solidFill>
          <a:ln>
            <a:noFill/>
          </a:ln>
        </p:spPr>
      </p:sp>
      <p:sp>
        <p:nvSpPr>
          <p:cNvPr id="249" name="Google Shape;249;p21"/>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1600"/>
              </a:spcAft>
              <a:buSzPct val="80000"/>
              <a:buNone/>
            </a:pPr>
            <a:r>
              <a:rPr lang="en-US"/>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a:p>
        </p:txBody>
      </p:sp>
      <p:pic>
        <p:nvPicPr>
          <p:cNvPr id="250" name="Google Shape;250;p21"/>
          <p:cNvPicPr preferRelativeResize="0"/>
          <p:nvPr/>
        </p:nvPicPr>
        <p:blipFill rotWithShape="1">
          <a:blip r:embed="rId3">
            <a:alphaModFix/>
          </a:blip>
          <a:srcRect b="0" l="0" r="0" t="0"/>
          <a:stretch/>
        </p:blipFill>
        <p:spPr>
          <a:xfrm>
            <a:off x="455612" y="914400"/>
            <a:ext cx="7157049" cy="474154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2"/>
          <p:cNvSpPr txBox="1"/>
          <p:nvPr>
            <p:ph type="title"/>
          </p:nvPr>
        </p:nvSpPr>
        <p:spPr>
          <a:xfrm>
            <a:off x="7923213" y="1371600"/>
            <a:ext cx="3413761"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Classification Machine Learning Models Used</a:t>
            </a:r>
            <a:endParaRPr/>
          </a:p>
        </p:txBody>
      </p:sp>
      <p:sp>
        <p:nvSpPr>
          <p:cNvPr id="256" name="Google Shape;256;p22"/>
          <p:cNvSpPr/>
          <p:nvPr>
            <p:ph idx="2" type="pic"/>
          </p:nvPr>
        </p:nvSpPr>
        <p:spPr>
          <a:xfrm>
            <a:off x="1400490" y="1202055"/>
            <a:ext cx="5760720" cy="4206240"/>
          </a:xfrm>
          <a:prstGeom prst="rect">
            <a:avLst/>
          </a:prstGeom>
          <a:solidFill>
            <a:srgbClr val="F2F2F2"/>
          </a:solidFill>
          <a:ln>
            <a:noFill/>
          </a:ln>
        </p:spPr>
      </p:sp>
      <p:sp>
        <p:nvSpPr>
          <p:cNvPr id="257" name="Google Shape;257;p22"/>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SzPts val="1280"/>
              <a:buNone/>
            </a:pPr>
            <a:r>
              <a:rPr lang="en-US"/>
              <a:t>I made use of 8 Classification Machine Learning Models to check through the best accuracy along with cross validation score.</a:t>
            </a:r>
            <a:endParaRPr/>
          </a:p>
        </p:txBody>
      </p:sp>
      <p:pic>
        <p:nvPicPr>
          <p:cNvPr id="258" name="Google Shape;258;p22"/>
          <p:cNvPicPr preferRelativeResize="0"/>
          <p:nvPr/>
        </p:nvPicPr>
        <p:blipFill rotWithShape="1">
          <a:blip r:embed="rId3">
            <a:alphaModFix/>
          </a:blip>
          <a:srcRect b="0" l="0" r="0" t="0"/>
          <a:stretch/>
        </p:blipFill>
        <p:spPr>
          <a:xfrm>
            <a:off x="851850" y="1255450"/>
            <a:ext cx="6857999" cy="4114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Report on Best Model</a:t>
            </a:r>
            <a:endParaRPr/>
          </a:p>
        </p:txBody>
      </p:sp>
      <p:sp>
        <p:nvSpPr>
          <p:cNvPr id="264" name="Google Shape;264;p23"/>
          <p:cNvSpPr/>
          <p:nvPr>
            <p:ph idx="2" type="pic"/>
          </p:nvPr>
        </p:nvSpPr>
        <p:spPr>
          <a:xfrm>
            <a:off x="1400490" y="1202055"/>
            <a:ext cx="5760720" cy="4206240"/>
          </a:xfrm>
          <a:prstGeom prst="rect">
            <a:avLst/>
          </a:prstGeom>
          <a:solidFill>
            <a:srgbClr val="F2F2F2"/>
          </a:solidFill>
          <a:ln>
            <a:noFill/>
          </a:ln>
        </p:spPr>
      </p:sp>
      <p:sp>
        <p:nvSpPr>
          <p:cNvPr id="265" name="Google Shape;265;p23"/>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SzPts val="1280"/>
              <a:buNone/>
            </a:pPr>
            <a:r>
              <a:rPr lang="en-US"/>
              <a:t>I chose Extra Trees Classifier as my best model and then proceed to perform hyper parameter tuning on the same</a:t>
            </a:r>
            <a:endParaRPr/>
          </a:p>
        </p:txBody>
      </p:sp>
      <p:pic>
        <p:nvPicPr>
          <p:cNvPr id="266" name="Google Shape;266;p23"/>
          <p:cNvPicPr preferRelativeResize="0"/>
          <p:nvPr/>
        </p:nvPicPr>
        <p:blipFill rotWithShape="1">
          <a:blip r:embed="rId3">
            <a:alphaModFix/>
          </a:blip>
          <a:srcRect b="0" l="0" r="0" t="0"/>
          <a:stretch/>
        </p:blipFill>
        <p:spPr>
          <a:xfrm>
            <a:off x="950912" y="1966727"/>
            <a:ext cx="6629398" cy="267028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4"/>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Hyper parameter tuning result</a:t>
            </a:r>
            <a:endParaRPr/>
          </a:p>
        </p:txBody>
      </p:sp>
      <p:sp>
        <p:nvSpPr>
          <p:cNvPr id="272" name="Google Shape;272;p24"/>
          <p:cNvSpPr txBox="1"/>
          <p:nvPr>
            <p:ph idx="1" type="body"/>
          </p:nvPr>
        </p:nvSpPr>
        <p:spPr>
          <a:xfrm>
            <a:off x="1522413" y="1904999"/>
            <a:ext cx="4435564" cy="4088921"/>
          </a:xfrm>
          <a:prstGeom prst="rect">
            <a:avLst/>
          </a:prstGeom>
          <a:noFill/>
          <a:ln>
            <a:noFill/>
          </a:ln>
        </p:spPr>
        <p:txBody>
          <a:bodyPr anchorCtr="0" anchor="t" bIns="45700" lIns="91425" spcFirstLastPara="1" rIns="91425" wrap="square" tIns="45700">
            <a:normAutofit/>
          </a:bodyPr>
          <a:lstStyle/>
          <a:p>
            <a:pPr indent="-152400" lvl="0" marL="274320" rtl="0" algn="l">
              <a:lnSpc>
                <a:spcPct val="90000"/>
              </a:lnSpc>
              <a:spcBef>
                <a:spcPts val="0"/>
              </a:spcBef>
              <a:spcAft>
                <a:spcPts val="1600"/>
              </a:spcAft>
              <a:buSzPts val="1920"/>
              <a:buNone/>
            </a:pPr>
            <a:r>
              <a:t/>
            </a:r>
            <a:endParaRPr/>
          </a:p>
        </p:txBody>
      </p:sp>
      <p:sp>
        <p:nvSpPr>
          <p:cNvPr id="273" name="Google Shape;273;p24"/>
          <p:cNvSpPr txBox="1"/>
          <p:nvPr>
            <p:ph idx="2" type="body"/>
          </p:nvPr>
        </p:nvSpPr>
        <p:spPr>
          <a:xfrm>
            <a:off x="6230849" y="1904999"/>
            <a:ext cx="4435564" cy="4088921"/>
          </a:xfrm>
          <a:prstGeom prst="rect">
            <a:avLst/>
          </a:prstGeom>
          <a:noFill/>
          <a:ln>
            <a:noFill/>
          </a:ln>
        </p:spPr>
        <p:txBody>
          <a:bodyPr anchorCtr="0" anchor="t" bIns="45700" lIns="91425" spcFirstLastPara="1" rIns="91425" wrap="square" tIns="45700">
            <a:normAutofit/>
          </a:bodyPr>
          <a:lstStyle/>
          <a:p>
            <a:pPr indent="-152400" lvl="0" marL="274320" rtl="0" algn="l">
              <a:lnSpc>
                <a:spcPct val="90000"/>
              </a:lnSpc>
              <a:spcBef>
                <a:spcPts val="0"/>
              </a:spcBef>
              <a:spcAft>
                <a:spcPts val="1600"/>
              </a:spcAft>
              <a:buSzPts val="1920"/>
              <a:buNone/>
            </a:pPr>
            <a:r>
              <a:t/>
            </a:r>
            <a:endParaRPr/>
          </a:p>
        </p:txBody>
      </p:sp>
      <p:pic>
        <p:nvPicPr>
          <p:cNvPr id="274" name="Google Shape;274;p24"/>
          <p:cNvPicPr preferRelativeResize="0"/>
          <p:nvPr/>
        </p:nvPicPr>
        <p:blipFill rotWithShape="1">
          <a:blip r:embed="rId3">
            <a:alphaModFix/>
          </a:blip>
          <a:srcRect b="0" l="0" r="0" t="0"/>
          <a:stretch/>
        </p:blipFill>
        <p:spPr>
          <a:xfrm>
            <a:off x="1371149" y="1870449"/>
            <a:ext cx="4723263" cy="4158020"/>
          </a:xfrm>
          <a:prstGeom prst="rect">
            <a:avLst/>
          </a:prstGeom>
          <a:noFill/>
          <a:ln>
            <a:noFill/>
          </a:ln>
        </p:spPr>
      </p:pic>
      <p:pic>
        <p:nvPicPr>
          <p:cNvPr id="275" name="Google Shape;275;p24"/>
          <p:cNvPicPr preferRelativeResize="0"/>
          <p:nvPr/>
        </p:nvPicPr>
        <p:blipFill rotWithShape="1">
          <a:blip r:embed="rId4">
            <a:alphaModFix/>
          </a:blip>
          <a:srcRect b="0" l="0" r="0" t="0"/>
          <a:stretch/>
        </p:blipFill>
        <p:spPr>
          <a:xfrm>
            <a:off x="6112059" y="1873187"/>
            <a:ext cx="5854695" cy="44112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404295" y="548767"/>
            <a:ext cx="11357700" cy="852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Conclusion</a:t>
            </a:r>
            <a:endParaRPr/>
          </a:p>
        </p:txBody>
      </p:sp>
      <p:sp>
        <p:nvSpPr>
          <p:cNvPr id="281" name="Google Shape;281;p25"/>
          <p:cNvSpPr txBox="1"/>
          <p:nvPr/>
        </p:nvSpPr>
        <p:spPr>
          <a:xfrm>
            <a:off x="1522876" y="2362200"/>
            <a:ext cx="7390936" cy="3139321"/>
          </a:xfrm>
          <a:prstGeom prst="rect">
            <a:avLst/>
          </a:prstGeom>
          <a:noFill/>
          <a:ln cap="flat" cmpd="sng" w="9525">
            <a:solidFill>
              <a:srgbClr val="E9F0F5"/>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Key Findings and Conclusions of the Study: From the final model MFI can find if a person will return money or not and should a MFI provide a load to that person or not judging from the various features taken into consideration.</a:t>
            </a:r>
            <a:endParaRPr/>
          </a:p>
          <a:p>
            <a:pPr indent="-171450" lvl="0" marL="2857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txBox="1"/>
          <p:nvPr>
            <p:ph type="title"/>
          </p:nvPr>
        </p:nvSpPr>
        <p:spPr>
          <a:xfrm>
            <a:off x="404295" y="548767"/>
            <a:ext cx="11357700" cy="85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45D7E"/>
              </a:buClr>
              <a:buSzPct val="80000"/>
              <a:buFont typeface="Calibri"/>
              <a:buNone/>
            </a:pPr>
            <a:r>
              <a:rPr lang="en-US"/>
              <a:t>Limitations of this work and Scope for Future Work</a:t>
            </a:r>
            <a:endParaRPr/>
          </a:p>
        </p:txBody>
      </p:sp>
      <p:sp>
        <p:nvSpPr>
          <p:cNvPr id="287" name="Google Shape;287;p26"/>
          <p:cNvSpPr txBox="1"/>
          <p:nvPr/>
        </p:nvSpPr>
        <p:spPr>
          <a:xfrm>
            <a:off x="1522876" y="2743200"/>
            <a:ext cx="9906000" cy="2308324"/>
          </a:xfrm>
          <a:prstGeom prst="rect">
            <a:avLst/>
          </a:prstGeom>
          <a:noFill/>
          <a:ln cap="flat" cmpd="sng" w="9525">
            <a:solidFill>
              <a:srgbClr val="E9F0F5"/>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Limitation is it will only work for this particular use case and will need to be modified if tried to be utilized on a different scenario but on a similar scale. </a:t>
            </a:r>
            <a:endParaRPr/>
          </a:p>
          <a:p>
            <a:pPr indent="-171450" lvl="0" marL="2857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b="0" i="0" sz="18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27"/>
          <p:cNvPicPr preferRelativeResize="0"/>
          <p:nvPr/>
        </p:nvPicPr>
        <p:blipFill rotWithShape="1">
          <a:blip r:embed="rId3">
            <a:alphaModFix/>
          </a:blip>
          <a:srcRect b="0" l="0" r="0" t="0"/>
          <a:stretch/>
        </p:blipFill>
        <p:spPr>
          <a:xfrm>
            <a:off x="93662" y="762000"/>
            <a:ext cx="12001500" cy="4800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Introduction</a:t>
            </a:r>
            <a:endParaRPr/>
          </a:p>
        </p:txBody>
      </p:sp>
      <p:sp>
        <p:nvSpPr>
          <p:cNvPr id="118" name="Google Shape;118;p3"/>
          <p:cNvSpPr txBox="1"/>
          <p:nvPr>
            <p:ph idx="1" type="body"/>
          </p:nvPr>
        </p:nvSpPr>
        <p:spPr>
          <a:xfrm>
            <a:off x="192873" y="2133600"/>
            <a:ext cx="7620000" cy="405853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1600"/>
              </a:spcAft>
              <a:buSzPts val="1360"/>
              <a:buNone/>
            </a:pPr>
            <a:r>
              <a:rPr b="0" i="0" lang="en-US" sz="1700">
                <a:solidFill>
                  <a:srgbClr val="000000"/>
                </a:solidFill>
                <a:latin typeface="Calibri"/>
                <a:ea typeface="Calibri"/>
                <a:cs typeface="Calibri"/>
                <a:sym typeface="Calibri"/>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sz="1700">
              <a:latin typeface="Calibri"/>
              <a:ea typeface="Calibri"/>
              <a:cs typeface="Calibri"/>
              <a:sym typeface="Calibri"/>
            </a:endParaRPr>
          </a:p>
        </p:txBody>
      </p:sp>
      <p:pic>
        <p:nvPicPr>
          <p:cNvPr id="119" name="Google Shape;119;p3"/>
          <p:cNvPicPr preferRelativeResize="0"/>
          <p:nvPr/>
        </p:nvPicPr>
        <p:blipFill rotWithShape="1">
          <a:blip r:embed="rId3">
            <a:alphaModFix/>
          </a:blip>
          <a:srcRect b="0" l="0" r="0" t="0"/>
          <a:stretch/>
        </p:blipFill>
        <p:spPr>
          <a:xfrm>
            <a:off x="7991206" y="2743200"/>
            <a:ext cx="3970607" cy="2438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Exercise</a:t>
            </a:r>
            <a:endParaRPr/>
          </a:p>
        </p:txBody>
      </p:sp>
      <p:sp>
        <p:nvSpPr>
          <p:cNvPr id="125" name="Google Shape;125;p4"/>
          <p:cNvSpPr txBox="1"/>
          <p:nvPr>
            <p:ph idx="1" type="body"/>
          </p:nvPr>
        </p:nvSpPr>
        <p:spPr>
          <a:xfrm>
            <a:off x="1370243" y="1989258"/>
            <a:ext cx="4724169" cy="3697465"/>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90000"/>
              </a:lnSpc>
              <a:spcBef>
                <a:spcPts val="0"/>
              </a:spcBef>
              <a:spcAft>
                <a:spcPts val="0"/>
              </a:spcAft>
              <a:buSzPts val="1920"/>
              <a:buChar char="●"/>
            </a:pPr>
            <a:r>
              <a:rPr b="0" i="0" lang="en-US">
                <a:solidFill>
                  <a:srgbClr val="000000"/>
                </a:solidFill>
                <a:latin typeface="Calibri"/>
                <a:ea typeface="Calibri"/>
                <a:cs typeface="Calibri"/>
                <a:sym typeface="Calibri"/>
              </a:rPr>
              <a:t>Build a model which can be used to predict in terms of a probability for each loan transaction, whether the customer will be paying back the loaned amount within 5 days of insurance of loan.</a:t>
            </a:r>
            <a:endParaRPr/>
          </a:p>
          <a:p>
            <a:pPr indent="-274320" lvl="0" marL="274320" rtl="0" algn="l">
              <a:lnSpc>
                <a:spcPct val="90000"/>
              </a:lnSpc>
              <a:spcBef>
                <a:spcPts val="1800"/>
              </a:spcBef>
              <a:spcAft>
                <a:spcPts val="1600"/>
              </a:spcAft>
              <a:buSzPts val="1920"/>
              <a:buChar char="●"/>
            </a:pPr>
            <a:r>
              <a:rPr b="0" i="0" lang="en-US">
                <a:solidFill>
                  <a:srgbClr val="000000"/>
                </a:solidFill>
                <a:latin typeface="Calibri"/>
                <a:ea typeface="Calibri"/>
                <a:cs typeface="Calibri"/>
                <a:sym typeface="Calibri"/>
              </a:rPr>
              <a:t>In this case, Label ‘1’ indicates that the loan has been paid i.e. Non- defaulter, while, Label ‘0’ indicates that the loan has not been paid i.e. defaulter.</a:t>
            </a:r>
            <a:endParaRPr>
              <a:latin typeface="Calibri"/>
              <a:ea typeface="Calibri"/>
              <a:cs typeface="Calibri"/>
              <a:sym typeface="Calibri"/>
            </a:endParaRPr>
          </a:p>
        </p:txBody>
      </p:sp>
      <p:pic>
        <p:nvPicPr>
          <p:cNvPr id="126" name="Google Shape;126;p4"/>
          <p:cNvPicPr preferRelativeResize="0"/>
          <p:nvPr/>
        </p:nvPicPr>
        <p:blipFill rotWithShape="1">
          <a:blip r:embed="rId3">
            <a:alphaModFix/>
          </a:blip>
          <a:srcRect b="0" l="0" r="0" t="0"/>
          <a:stretch/>
        </p:blipFill>
        <p:spPr>
          <a:xfrm>
            <a:off x="7618412" y="990600"/>
            <a:ext cx="3953699" cy="469612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Points to remember</a:t>
            </a:r>
            <a:endParaRPr/>
          </a:p>
        </p:txBody>
      </p:sp>
      <p:sp>
        <p:nvSpPr>
          <p:cNvPr id="132" name="Google Shape;132;p5"/>
          <p:cNvSpPr txBox="1"/>
          <p:nvPr>
            <p:ph idx="1" type="body"/>
          </p:nvPr>
        </p:nvSpPr>
        <p:spPr>
          <a:xfrm>
            <a:off x="1522643" y="2057400"/>
            <a:ext cx="9143538" cy="3697465"/>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90000"/>
              </a:lnSpc>
              <a:spcBef>
                <a:spcPts val="0"/>
              </a:spcBef>
              <a:spcAft>
                <a:spcPts val="0"/>
              </a:spcAft>
              <a:buSzPct val="80000"/>
              <a:buChar char="●"/>
            </a:pPr>
            <a:r>
              <a:rPr lang="en-US"/>
              <a:t>There are no null values in the dataset.</a:t>
            </a:r>
            <a:endParaRPr/>
          </a:p>
          <a:p>
            <a:pPr indent="-274320" lvl="0" marL="274320" rtl="0" algn="l">
              <a:lnSpc>
                <a:spcPct val="90000"/>
              </a:lnSpc>
              <a:spcBef>
                <a:spcPts val="1800"/>
              </a:spcBef>
              <a:spcAft>
                <a:spcPts val="0"/>
              </a:spcAft>
              <a:buSzPct val="80000"/>
              <a:buChar char="●"/>
            </a:pPr>
            <a:r>
              <a:rPr lang="en-US"/>
              <a:t>There may be some customers with no loan history.</a:t>
            </a:r>
            <a:endParaRPr/>
          </a:p>
          <a:p>
            <a:pPr indent="-274320" lvl="0" marL="274320" rtl="0" algn="l">
              <a:lnSpc>
                <a:spcPct val="90000"/>
              </a:lnSpc>
              <a:spcBef>
                <a:spcPts val="1800"/>
              </a:spcBef>
              <a:spcAft>
                <a:spcPts val="0"/>
              </a:spcAft>
              <a:buSzPct val="80000"/>
              <a:buChar char="●"/>
            </a:pPr>
            <a:r>
              <a:rPr lang="en-US"/>
              <a:t>The dataset is imbalanced. Label ‘1’ has approximately 87.5 percent records, while, label ‘0’ has approximately 12.5 percent records.</a:t>
            </a:r>
            <a:endParaRPr/>
          </a:p>
          <a:p>
            <a:pPr indent="-274320" lvl="0" marL="274320" rtl="0" algn="l">
              <a:lnSpc>
                <a:spcPct val="90000"/>
              </a:lnSpc>
              <a:spcBef>
                <a:spcPts val="1800"/>
              </a:spcBef>
              <a:spcAft>
                <a:spcPts val="0"/>
              </a:spcAft>
              <a:buSzPct val="80000"/>
              <a:buChar char="●"/>
            </a:pPr>
            <a:r>
              <a:rPr lang="en-US"/>
              <a:t>For some features, there may be values which might not be realistic. You may have to observe them and treat them with a suitable explanation.</a:t>
            </a:r>
            <a:endParaRPr/>
          </a:p>
          <a:p>
            <a:pPr indent="-274320" lvl="0" marL="274320" rtl="0" algn="l">
              <a:lnSpc>
                <a:spcPct val="90000"/>
              </a:lnSpc>
              <a:spcBef>
                <a:spcPts val="1800"/>
              </a:spcBef>
              <a:spcAft>
                <a:spcPts val="1600"/>
              </a:spcAft>
              <a:buSzPct val="80000"/>
              <a:buChar char="●"/>
            </a:pPr>
            <a:r>
              <a:rPr lang="en-US"/>
              <a:t>You might come across outliers in some features which you need to handle as per your understanding. Keep in mind that data is expensive and we cannot lose more than 7-8 percent of the total data.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Project Goals</a:t>
            </a:r>
            <a:endParaRPr/>
          </a:p>
        </p:txBody>
      </p:sp>
      <p:sp>
        <p:nvSpPr>
          <p:cNvPr id="139" name="Google Shape;139;p6"/>
          <p:cNvSpPr txBox="1"/>
          <p:nvPr>
            <p:ph idx="1" type="body"/>
          </p:nvPr>
        </p:nvSpPr>
        <p:spPr>
          <a:xfrm>
            <a:off x="1522876" y="1905000"/>
            <a:ext cx="8914936" cy="41910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920"/>
              <a:buChar char="●"/>
            </a:pPr>
            <a:r>
              <a:rPr lang="en-US"/>
              <a:t> Analytical Problem Framing</a:t>
            </a:r>
            <a:endParaRPr/>
          </a:p>
          <a:p>
            <a:pPr indent="-228600" lvl="1" marL="548640" rtl="0" algn="l">
              <a:lnSpc>
                <a:spcPct val="90000"/>
              </a:lnSpc>
              <a:spcBef>
                <a:spcPts val="1000"/>
              </a:spcBef>
              <a:spcAft>
                <a:spcPts val="0"/>
              </a:spcAft>
              <a:buSzPts val="2000"/>
              <a:buChar char="○"/>
            </a:pPr>
            <a:r>
              <a:rPr lang="en-US"/>
              <a:t>Exploratory Data Analysis (EDA)</a:t>
            </a:r>
            <a:endParaRPr/>
          </a:p>
          <a:p>
            <a:pPr indent="-228600" lvl="1" marL="548640" rtl="0" algn="l">
              <a:lnSpc>
                <a:spcPct val="90000"/>
              </a:lnSpc>
              <a:spcBef>
                <a:spcPts val="1000"/>
              </a:spcBef>
              <a:spcAft>
                <a:spcPts val="0"/>
              </a:spcAft>
              <a:buSzPts val="2000"/>
              <a:buChar char="○"/>
            </a:pPr>
            <a:r>
              <a:rPr lang="en-US"/>
              <a:t>Visualizations</a:t>
            </a:r>
            <a:endParaRPr/>
          </a:p>
          <a:p>
            <a:pPr indent="-274320" lvl="0" marL="274320" rtl="0" algn="l">
              <a:lnSpc>
                <a:spcPct val="90000"/>
              </a:lnSpc>
              <a:spcBef>
                <a:spcPts val="1800"/>
              </a:spcBef>
              <a:spcAft>
                <a:spcPts val="0"/>
              </a:spcAft>
              <a:buSzPts val="1920"/>
              <a:buChar char="●"/>
            </a:pPr>
            <a:r>
              <a:rPr lang="en-US"/>
              <a:t> Data Pre-Processing on train and test datasets</a:t>
            </a:r>
            <a:endParaRPr/>
          </a:p>
          <a:p>
            <a:pPr indent="-274320" lvl="0" marL="274320" rtl="0" algn="l">
              <a:lnSpc>
                <a:spcPct val="90000"/>
              </a:lnSpc>
              <a:spcBef>
                <a:spcPts val="1800"/>
              </a:spcBef>
              <a:spcAft>
                <a:spcPts val="0"/>
              </a:spcAft>
              <a:buSzPts val="1920"/>
              <a:buChar char="●"/>
            </a:pPr>
            <a:r>
              <a:rPr lang="en-US"/>
              <a:t> Model/s Development and Evaluation</a:t>
            </a:r>
            <a:endParaRPr/>
          </a:p>
          <a:p>
            <a:pPr indent="-274320" lvl="0" marL="274320" rtl="0" algn="l">
              <a:lnSpc>
                <a:spcPct val="90000"/>
              </a:lnSpc>
              <a:spcBef>
                <a:spcPts val="1800"/>
              </a:spcBef>
              <a:spcAft>
                <a:spcPts val="0"/>
              </a:spcAft>
              <a:buSzPts val="1920"/>
              <a:buChar char="●"/>
            </a:pPr>
            <a:r>
              <a:rPr lang="en-US"/>
              <a:t> Performing hyper parameter tuning, saving the best model and predicting the label</a:t>
            </a:r>
            <a:endParaRPr/>
          </a:p>
          <a:p>
            <a:pPr indent="-274320" lvl="0" marL="274320" rtl="0" algn="l">
              <a:lnSpc>
                <a:spcPct val="90000"/>
              </a:lnSpc>
              <a:spcBef>
                <a:spcPts val="1800"/>
              </a:spcBef>
              <a:spcAft>
                <a:spcPts val="1600"/>
              </a:spcAft>
              <a:buSzPts val="1920"/>
              <a:buChar char="●"/>
            </a:pPr>
            <a:r>
              <a:rPr lang="en-US"/>
              <a:t> Conclusion and future work discussion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Technology</a:t>
            </a:r>
            <a:endParaRPr/>
          </a:p>
        </p:txBody>
      </p:sp>
      <p:sp>
        <p:nvSpPr>
          <p:cNvPr id="146" name="Google Shape;146;p7"/>
          <p:cNvSpPr txBox="1"/>
          <p:nvPr>
            <p:ph idx="1" type="body"/>
          </p:nvPr>
        </p:nvSpPr>
        <p:spPr>
          <a:xfrm>
            <a:off x="1065212" y="1981200"/>
            <a:ext cx="9601202" cy="4114800"/>
          </a:xfrm>
          <a:prstGeom prst="rect">
            <a:avLst/>
          </a:prstGeom>
          <a:noFill/>
          <a:ln>
            <a:noFill/>
          </a:ln>
        </p:spPr>
        <p:txBody>
          <a:bodyPr anchorCtr="0" anchor="t" bIns="45700" lIns="91425" spcFirstLastPara="1" rIns="91425" wrap="square" tIns="45700">
            <a:normAutofit lnSpcReduction="10000"/>
          </a:bodyPr>
          <a:lstStyle/>
          <a:p>
            <a:pPr indent="-283464" lvl="0" marL="274320" rtl="0" algn="l">
              <a:lnSpc>
                <a:spcPct val="90000"/>
              </a:lnSpc>
              <a:spcBef>
                <a:spcPts val="0"/>
              </a:spcBef>
              <a:spcAft>
                <a:spcPts val="0"/>
              </a:spcAft>
              <a:buSzPts val="1920"/>
              <a:buChar char="●"/>
            </a:pPr>
            <a:r>
              <a:rPr lang="en-US"/>
              <a:t>Hardware technology being used.</a:t>
            </a:r>
            <a:endParaRPr/>
          </a:p>
          <a:p>
            <a:pPr indent="-238125" lvl="1" marL="548640" rtl="0" algn="l">
              <a:lnSpc>
                <a:spcPct val="90000"/>
              </a:lnSpc>
              <a:spcBef>
                <a:spcPts val="1000"/>
              </a:spcBef>
              <a:spcAft>
                <a:spcPts val="0"/>
              </a:spcAft>
              <a:buSzPts val="2000"/>
              <a:buChar char="○"/>
            </a:pPr>
            <a:r>
              <a:rPr lang="en-US"/>
              <a:t>RAM : 8 GB</a:t>
            </a:r>
            <a:endParaRPr/>
          </a:p>
          <a:p>
            <a:pPr indent="-238125" lvl="1" marL="548640" rtl="0" algn="l">
              <a:lnSpc>
                <a:spcPct val="90000"/>
              </a:lnSpc>
              <a:spcBef>
                <a:spcPts val="1000"/>
              </a:spcBef>
              <a:spcAft>
                <a:spcPts val="0"/>
              </a:spcAft>
              <a:buSzPts val="2000"/>
              <a:buChar char="○"/>
            </a:pPr>
            <a:r>
              <a:rPr lang="en-US"/>
              <a:t>CPU  : AMD Ryzen 5 3550H with Radeon Vega Mobile Gfx 2.10 GHz</a:t>
            </a:r>
            <a:endParaRPr/>
          </a:p>
          <a:p>
            <a:pPr indent="-238125" lvl="1" marL="548640" rtl="0" algn="l">
              <a:lnSpc>
                <a:spcPct val="90000"/>
              </a:lnSpc>
              <a:spcBef>
                <a:spcPts val="1000"/>
              </a:spcBef>
              <a:spcAft>
                <a:spcPts val="0"/>
              </a:spcAft>
              <a:buSzPts val="2000"/>
              <a:buChar char="○"/>
            </a:pPr>
            <a:r>
              <a:rPr lang="en-US"/>
              <a:t>GPU  : AMD Radeon ™ Vega 8 Graphics and NVIDIA GeForce GTX 1650 Ti</a:t>
            </a:r>
            <a:endParaRPr/>
          </a:p>
          <a:p>
            <a:pPr indent="-283464" lvl="0" marL="274320" rtl="0" algn="l">
              <a:lnSpc>
                <a:spcPct val="90000"/>
              </a:lnSpc>
              <a:spcBef>
                <a:spcPts val="1800"/>
              </a:spcBef>
              <a:spcAft>
                <a:spcPts val="0"/>
              </a:spcAft>
              <a:buSzPts val="1920"/>
              <a:buChar char="●"/>
            </a:pPr>
            <a:r>
              <a:rPr lang="en-US"/>
              <a:t>Software technology being used.</a:t>
            </a:r>
            <a:endParaRPr/>
          </a:p>
          <a:p>
            <a:pPr indent="-238125" lvl="1" marL="548640" rtl="0" algn="l">
              <a:lnSpc>
                <a:spcPct val="90000"/>
              </a:lnSpc>
              <a:spcBef>
                <a:spcPts val="1000"/>
              </a:spcBef>
              <a:spcAft>
                <a:spcPts val="0"/>
              </a:spcAft>
              <a:buSzPts val="2000"/>
              <a:buChar char="○"/>
            </a:pPr>
            <a:r>
              <a:rPr lang="en-US"/>
              <a:t>Programming language            : Python</a:t>
            </a:r>
            <a:endParaRPr/>
          </a:p>
          <a:p>
            <a:pPr indent="-238125" lvl="1" marL="548640" rtl="0" algn="l">
              <a:lnSpc>
                <a:spcPct val="90000"/>
              </a:lnSpc>
              <a:spcBef>
                <a:spcPts val="1000"/>
              </a:spcBef>
              <a:spcAft>
                <a:spcPts val="0"/>
              </a:spcAft>
              <a:buSzPts val="2000"/>
              <a:buChar char="○"/>
            </a:pPr>
            <a:r>
              <a:rPr lang="en-US"/>
              <a:t>Distribution                                : Anaconda Navigator</a:t>
            </a:r>
            <a:endParaRPr/>
          </a:p>
          <a:p>
            <a:pPr indent="-238125" lvl="1" marL="548640" rtl="0" algn="l">
              <a:lnSpc>
                <a:spcPct val="90000"/>
              </a:lnSpc>
              <a:spcBef>
                <a:spcPts val="1000"/>
              </a:spcBef>
              <a:spcAft>
                <a:spcPts val="0"/>
              </a:spcAft>
              <a:buSzPts val="2000"/>
              <a:buChar char="○"/>
            </a:pPr>
            <a:r>
              <a:rPr lang="en-US"/>
              <a:t>Browser based language shell : Jupyter Notebook</a:t>
            </a:r>
            <a:endParaRPr/>
          </a:p>
          <a:p>
            <a:pPr indent="-283464" lvl="0" marL="274320" rtl="0" algn="l">
              <a:lnSpc>
                <a:spcPct val="90000"/>
              </a:lnSpc>
              <a:spcBef>
                <a:spcPts val="1800"/>
              </a:spcBef>
              <a:spcAft>
                <a:spcPts val="0"/>
              </a:spcAft>
              <a:buSzPts val="1920"/>
              <a:buChar char="●"/>
            </a:pPr>
            <a:r>
              <a:rPr lang="en-US"/>
              <a:t>Libraries/Packages specifically being used.</a:t>
            </a:r>
            <a:endParaRPr/>
          </a:p>
          <a:p>
            <a:pPr indent="-238125" lvl="1" marL="548640" rtl="0" algn="l">
              <a:lnSpc>
                <a:spcPct val="90000"/>
              </a:lnSpc>
              <a:spcBef>
                <a:spcPts val="1000"/>
              </a:spcBef>
              <a:spcAft>
                <a:spcPts val="1600"/>
              </a:spcAft>
              <a:buSzPts val="2000"/>
              <a:buChar char="○"/>
            </a:pPr>
            <a:r>
              <a:rPr lang="en-US"/>
              <a:t>Pandas , NumPy, matplotlib, seaborn, scikit-learn, pandas-profiling, missingno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Data Description</a:t>
            </a:r>
            <a:endParaRPr/>
          </a:p>
        </p:txBody>
      </p:sp>
      <p:sp>
        <p:nvSpPr>
          <p:cNvPr id="153" name="Google Shape;153;p8"/>
          <p:cNvSpPr txBox="1"/>
          <p:nvPr>
            <p:ph idx="1" type="body"/>
          </p:nvPr>
        </p:nvSpPr>
        <p:spPr>
          <a:xfrm>
            <a:off x="455612" y="1981200"/>
            <a:ext cx="11506200" cy="342900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1440"/>
              <a:buFont typeface="Arial"/>
              <a:buChar char="•"/>
            </a:pPr>
            <a:r>
              <a:rPr b="0" i="0" lang="en-US" sz="1800">
                <a:solidFill>
                  <a:srgbClr val="000000"/>
                </a:solidFill>
                <a:latin typeface="Calibri"/>
                <a:ea typeface="Calibri"/>
                <a:cs typeface="Calibri"/>
                <a:sym typeface="Calibri"/>
              </a:rPr>
              <a:t>label : Flag indicating whether the user paid back the credit amount within 5 days of issuing the loan {1:success, 0:failure}</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msisdn : Mobile number of user</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aon : Age on cellular network in days</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daily_decr30 : Daily amount spent from main account, averaged over last 30 days (in Indonesian Rupiah)</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daily_decr90 : Daily amount spent from main account, averaged over last 90 days (in Indonesian Rupiah)</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rental30 : Average main account balance over last 30 days</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rental90 : Average main account balance over last 90 days</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last_rech_date_ma : Number of days till last recharge of main account</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last_rech_date_da : Number of days till last recharge of data account</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last_rech_amt_ma : Amount of last recharge of main account (in Indonesian Rupiah)</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cnt_ma_rech30 : Number of times main account got recharged in last 30 days</a:t>
            </a:r>
            <a:endParaRPr/>
          </a:p>
          <a:p>
            <a:pPr indent="-274320" lvl="0" marL="274320" rtl="0" algn="l">
              <a:lnSpc>
                <a:spcPct val="90000"/>
              </a:lnSpc>
              <a:spcBef>
                <a:spcPts val="1800"/>
              </a:spcBef>
              <a:spcAft>
                <a:spcPts val="1600"/>
              </a:spcAft>
              <a:buSzPts val="1440"/>
              <a:buFont typeface="Arial"/>
              <a:buChar char="•"/>
            </a:pPr>
            <a:r>
              <a:rPr b="0" i="0" lang="en-US" sz="1800">
                <a:solidFill>
                  <a:srgbClr val="000000"/>
                </a:solidFill>
                <a:latin typeface="Calibri"/>
                <a:ea typeface="Calibri"/>
                <a:cs typeface="Calibri"/>
                <a:sym typeface="Calibri"/>
              </a:rPr>
              <a:t>fr_ma_rech30 : Frequency of main account recharged in last 30 days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5D7E"/>
              </a:buClr>
              <a:buSzPts val="3200"/>
              <a:buFont typeface="Calibri"/>
              <a:buNone/>
            </a:pPr>
            <a:r>
              <a:rPr lang="en-US"/>
              <a:t>Data Description</a:t>
            </a:r>
            <a:endParaRPr/>
          </a:p>
        </p:txBody>
      </p:sp>
      <p:sp>
        <p:nvSpPr>
          <p:cNvPr id="160" name="Google Shape;160;p9"/>
          <p:cNvSpPr txBox="1"/>
          <p:nvPr>
            <p:ph idx="1" type="body"/>
          </p:nvPr>
        </p:nvSpPr>
        <p:spPr>
          <a:xfrm>
            <a:off x="379412" y="1676400"/>
            <a:ext cx="11582400" cy="3531421"/>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1440"/>
              <a:buFont typeface="Arial"/>
              <a:buChar char="•"/>
            </a:pPr>
            <a:r>
              <a:rPr b="0" i="0" lang="en-US" sz="1800">
                <a:solidFill>
                  <a:srgbClr val="000000"/>
                </a:solidFill>
                <a:latin typeface="Calibri"/>
                <a:ea typeface="Calibri"/>
                <a:cs typeface="Calibri"/>
                <a:sym typeface="Calibri"/>
              </a:rPr>
              <a:t>sumamnt_ma_rech30 : Total amount of recharge in main account over last 30 days (in Indonesian Rupiah)</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medianamnt_ma_rech30 : Median of amount of recharges done in main account over last 30 days at user level (in Indonesian Rupiah)</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medianmarechprebal30 : Median of main account balance just before recharge in last 30 days at user level (in Indonesian Rupiah)</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cnt_ma_rech90 : Number of times main account got recharged in last 90 days</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fr_ma_rech90 : Frequency of main account recharged in last 90 days</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sumamnt_ma_rech90 : Total amount of recharge in main account over last 90 days (in Indonesian Rupiah)</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medianamnt_ma_rech90 : Median of amount of recharges done in main account over last 90 days at user level (in Indonesian Rupiah)</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medianmarechprebal90 : Median of main account balance just before recharge in last 90 days at user level (in Indonesian Rupiah)</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cnt_da_rech30 : Number of times data account got recharged in last 30 days</a:t>
            </a:r>
            <a:endParaRPr/>
          </a:p>
          <a:p>
            <a:pPr indent="-274320" lvl="0" marL="274320" rtl="0" algn="l">
              <a:lnSpc>
                <a:spcPct val="90000"/>
              </a:lnSpc>
              <a:spcBef>
                <a:spcPts val="1800"/>
              </a:spcBef>
              <a:spcAft>
                <a:spcPts val="0"/>
              </a:spcAft>
              <a:buSzPts val="1440"/>
              <a:buFont typeface="Arial"/>
              <a:buChar char="•"/>
            </a:pPr>
            <a:r>
              <a:rPr b="0" i="0" lang="en-US" sz="1800">
                <a:solidFill>
                  <a:srgbClr val="000000"/>
                </a:solidFill>
                <a:latin typeface="Calibri"/>
                <a:ea typeface="Calibri"/>
                <a:cs typeface="Calibri"/>
                <a:sym typeface="Calibri"/>
              </a:rPr>
              <a:t>fr_da_rech30 : Frequency of data account recharged in last 30 days</a:t>
            </a:r>
            <a:endParaRPr/>
          </a:p>
          <a:p>
            <a:pPr indent="-274320" lvl="0" marL="274320" rtl="0" algn="l">
              <a:lnSpc>
                <a:spcPct val="90000"/>
              </a:lnSpc>
              <a:spcBef>
                <a:spcPts val="1800"/>
              </a:spcBef>
              <a:spcAft>
                <a:spcPts val="1600"/>
              </a:spcAft>
              <a:buSzPts val="1440"/>
              <a:buFont typeface="Arial"/>
              <a:buChar char="•"/>
            </a:pPr>
            <a:r>
              <a:rPr b="0" i="0" lang="en-US" sz="1800">
                <a:solidFill>
                  <a:srgbClr val="000000"/>
                </a:solidFill>
                <a:latin typeface="Calibri"/>
                <a:ea typeface="Calibri"/>
                <a:cs typeface="Calibri"/>
                <a:sym typeface="Calibri"/>
              </a:rPr>
              <a:t>cnt_da_rech90 : Number of times data account got recharged in last 90 days</a:t>
            </a:r>
            <a:endParaRPr/>
          </a:p>
        </p:txBody>
      </p:sp>
      <p:sp>
        <p:nvSpPr>
          <p:cNvPr id="161" name="Google Shape;161;p9"/>
          <p:cNvSpPr txBox="1"/>
          <p:nvPr/>
        </p:nvSpPr>
        <p:spPr>
          <a:xfrm>
            <a:off x="1539575" y="5715000"/>
            <a:ext cx="9126838" cy="5334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80"/>
              <a:buFont typeface="Noto Sans Symbols"/>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2021-10-25T15:38:10Z</dcterms:created>
  <dc:creator>Sweta Rai</dc:creator>
</cp:coreProperties>
</file>