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2725" y="152675"/>
          <a:ext cx="1747890" cy="436972"/>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Web Scraping</a:t>
          </a:r>
        </a:p>
      </dsp:txBody>
      <dsp:txXfrm>
        <a:off x="15523" y="165473"/>
        <a:ext cx="1722294" cy="411376"/>
      </dsp:txXfrm>
    </dsp:sp>
    <dsp:sp modelId="{1B1F80F4-E9A5-4A99-A630-6548067B7CB5}">
      <dsp:nvSpPr>
        <dsp:cNvPr id="0" name=""/>
        <dsp:cNvSpPr/>
      </dsp:nvSpPr>
      <dsp:spPr>
        <a:xfrm rot="5400000">
          <a:off x="838435" y="627882"/>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2725" y="742588"/>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Ensure that the webpages allow legal scraping of data</a:t>
          </a:r>
        </a:p>
      </dsp:txBody>
      <dsp:txXfrm>
        <a:off x="15523" y="755386"/>
        <a:ext cx="1722294" cy="411376"/>
      </dsp:txXfrm>
    </dsp:sp>
    <dsp:sp modelId="{7CAEA63C-96B5-40D4-900F-409598FDB0C1}">
      <dsp:nvSpPr>
        <dsp:cNvPr id="0" name=""/>
        <dsp:cNvSpPr/>
      </dsp:nvSpPr>
      <dsp:spPr>
        <a:xfrm rot="5400000">
          <a:off x="838435" y="1217795"/>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2725" y="1332501"/>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Extract the product URL’s from Amazon and Flipkart</a:t>
          </a:r>
        </a:p>
      </dsp:txBody>
      <dsp:txXfrm>
        <a:off x="15523" y="1345299"/>
        <a:ext cx="1722294" cy="411376"/>
      </dsp:txXfrm>
    </dsp:sp>
    <dsp:sp modelId="{A65C4264-24F4-4122-844B-F5E582EC0111}">
      <dsp:nvSpPr>
        <dsp:cNvPr id="0" name=""/>
        <dsp:cNvSpPr/>
      </dsp:nvSpPr>
      <dsp:spPr>
        <a:xfrm rot="5400000">
          <a:off x="838435" y="1807708"/>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2725" y="1922414"/>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Create a dataframe with Reviews and Ratings columns</a:t>
          </a:r>
        </a:p>
      </dsp:txBody>
      <dsp:txXfrm>
        <a:off x="15523" y="1935212"/>
        <a:ext cx="1722294" cy="411376"/>
      </dsp:txXfrm>
    </dsp:sp>
    <dsp:sp modelId="{3FBD4BD3-B74D-4AAB-9295-AE19DCC50691}">
      <dsp:nvSpPr>
        <dsp:cNvPr id="0" name=""/>
        <dsp:cNvSpPr/>
      </dsp:nvSpPr>
      <dsp:spPr>
        <a:xfrm rot="5400000">
          <a:off x="838435" y="2397621"/>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2725" y="2512327"/>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Save the dataframe in CSV format</a:t>
          </a:r>
        </a:p>
      </dsp:txBody>
      <dsp:txXfrm>
        <a:off x="15523" y="2525125"/>
        <a:ext cx="1722294" cy="411376"/>
      </dsp:txXfrm>
    </dsp:sp>
    <dsp:sp modelId="{09ADE9CE-20B7-4A4E-BED6-D56E4ED1D855}">
      <dsp:nvSpPr>
        <dsp:cNvPr id="0" name=""/>
        <dsp:cNvSpPr/>
      </dsp:nvSpPr>
      <dsp:spPr>
        <a:xfrm>
          <a:off x="1995319" y="152675"/>
          <a:ext cx="1747890" cy="436972"/>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EDA</a:t>
          </a:r>
        </a:p>
      </dsp:txBody>
      <dsp:txXfrm>
        <a:off x="2008117" y="165473"/>
        <a:ext cx="1722294" cy="411376"/>
      </dsp:txXfrm>
    </dsp:sp>
    <dsp:sp modelId="{C8CE6287-76AA-46C4-B478-0F9183DE6118}">
      <dsp:nvSpPr>
        <dsp:cNvPr id="0" name=""/>
        <dsp:cNvSpPr/>
      </dsp:nvSpPr>
      <dsp:spPr>
        <a:xfrm rot="5400000">
          <a:off x="2831029" y="627882"/>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1995319" y="742588"/>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Check for missing values</a:t>
          </a:r>
        </a:p>
      </dsp:txBody>
      <dsp:txXfrm>
        <a:off x="2008117" y="755386"/>
        <a:ext cx="1722294" cy="411376"/>
      </dsp:txXfrm>
    </dsp:sp>
    <dsp:sp modelId="{DDA5CBC7-AA05-481A-A03A-3964C1BBBB5A}">
      <dsp:nvSpPr>
        <dsp:cNvPr id="0" name=""/>
        <dsp:cNvSpPr/>
      </dsp:nvSpPr>
      <dsp:spPr>
        <a:xfrm rot="5400000">
          <a:off x="2831029" y="1217795"/>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1995319" y="1332501"/>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Data Preprocessing steps</a:t>
          </a:r>
        </a:p>
      </dsp:txBody>
      <dsp:txXfrm>
        <a:off x="2008117" y="1345299"/>
        <a:ext cx="1722294" cy="411376"/>
      </dsp:txXfrm>
    </dsp:sp>
    <dsp:sp modelId="{E7F7C4A8-2F3A-49BA-B2E4-CF48FCA5D8D8}">
      <dsp:nvSpPr>
        <dsp:cNvPr id="0" name=""/>
        <dsp:cNvSpPr/>
      </dsp:nvSpPr>
      <dsp:spPr>
        <a:xfrm rot="5400000">
          <a:off x="2831029" y="1807708"/>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1995319" y="1922414"/>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Handle outliers and class imbalance to avoid model biasness</a:t>
          </a:r>
        </a:p>
      </dsp:txBody>
      <dsp:txXfrm>
        <a:off x="2008117" y="1935212"/>
        <a:ext cx="1722294" cy="411376"/>
      </dsp:txXfrm>
    </dsp:sp>
    <dsp:sp modelId="{67971461-EE07-4B5E-A0C3-A166C6559682}">
      <dsp:nvSpPr>
        <dsp:cNvPr id="0" name=""/>
        <dsp:cNvSpPr/>
      </dsp:nvSpPr>
      <dsp:spPr>
        <a:xfrm>
          <a:off x="3987914" y="152675"/>
          <a:ext cx="1747890" cy="436972"/>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Visualization</a:t>
          </a:r>
        </a:p>
      </dsp:txBody>
      <dsp:txXfrm>
        <a:off x="4000712" y="165473"/>
        <a:ext cx="1722294" cy="411376"/>
      </dsp:txXfrm>
    </dsp:sp>
    <dsp:sp modelId="{BF9CEF10-4726-4D20-AC2F-85DE706D0D00}">
      <dsp:nvSpPr>
        <dsp:cNvPr id="0" name=""/>
        <dsp:cNvSpPr/>
      </dsp:nvSpPr>
      <dsp:spPr>
        <a:xfrm rot="5400000">
          <a:off x="4823624" y="627882"/>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3987914" y="742588"/>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Use Pandas Profiling to get initial insight on our dataset</a:t>
          </a:r>
        </a:p>
      </dsp:txBody>
      <dsp:txXfrm>
        <a:off x="4000712" y="755386"/>
        <a:ext cx="1722294" cy="411376"/>
      </dsp:txXfrm>
    </dsp:sp>
    <dsp:sp modelId="{0C1CAC8B-CC80-49DA-9707-021AB163C55F}">
      <dsp:nvSpPr>
        <dsp:cNvPr id="0" name=""/>
        <dsp:cNvSpPr/>
      </dsp:nvSpPr>
      <dsp:spPr>
        <a:xfrm rot="5400000">
          <a:off x="4823624" y="1217795"/>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3987914" y="1332501"/>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Create various visualization plots and Word Cloud</a:t>
          </a:r>
        </a:p>
      </dsp:txBody>
      <dsp:txXfrm>
        <a:off x="4000712" y="1345299"/>
        <a:ext cx="1722294" cy="411376"/>
      </dsp:txXfrm>
    </dsp:sp>
    <dsp:sp modelId="{DA50ACFD-2722-4D29-B376-5CF3C8F3EB41}">
      <dsp:nvSpPr>
        <dsp:cNvPr id="0" name=""/>
        <dsp:cNvSpPr/>
      </dsp:nvSpPr>
      <dsp:spPr>
        <a:xfrm>
          <a:off x="5980509" y="152675"/>
          <a:ext cx="1747890" cy="436972"/>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 Building</a:t>
          </a:r>
        </a:p>
      </dsp:txBody>
      <dsp:txXfrm>
        <a:off x="5993307" y="165473"/>
        <a:ext cx="1722294" cy="411376"/>
      </dsp:txXfrm>
    </dsp:sp>
    <dsp:sp modelId="{E31C91BC-3A8F-4AC7-8DBF-330AFF31351C}">
      <dsp:nvSpPr>
        <dsp:cNvPr id="0" name=""/>
        <dsp:cNvSpPr/>
      </dsp:nvSpPr>
      <dsp:spPr>
        <a:xfrm rot="5400000">
          <a:off x="6816219" y="627882"/>
          <a:ext cx="76470" cy="76470"/>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3000"/>
                <a:lumMod val="100000"/>
              </a:schemeClr>
            </a:gs>
            <a:gs pos="100000">
              <a:schemeClr val="accent1">
                <a:tint val="60000"/>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5980509" y="742588"/>
          <a:ext cx="1747890" cy="43697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Function for Classification Models and Evaluation Metrics</a:t>
          </a:r>
        </a:p>
      </dsp:txBody>
      <dsp:txXfrm>
        <a:off x="5993307" y="755386"/>
        <a:ext cx="1722294" cy="41137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
        <p:nvSpPr>
          <p:cNvPr id="4" name="Rectangle 3">
            <a:extLst>
              <a:ext uri="{FF2B5EF4-FFF2-40B4-BE49-F238E27FC236}">
                <a16:creationId xmlns:a16="http://schemas.microsoft.com/office/drawing/2014/main" id="{4C9376D0-1722-3BFB-07D5-CA8BC342B538}"/>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5E8D5AB-6414-11CF-994F-D649E31E95EB}"/>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627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5817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23690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9767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653729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CC0096-1860-4642-9CD2-0079EA5E7CD1}" type="datetimeFigureOut">
              <a:rPr lang="en-US" smtClean="0"/>
              <a:t>9/22/2022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009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7CC0096-1860-4642-9CD2-0079EA5E7CD1}" type="datetimeFigureOut">
              <a:rPr lang="en-US" smtClean="0"/>
              <a:pPr/>
              <a:t>9/22/2022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310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494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2358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CC0096-1860-4642-9CD2-0079EA5E7CD1}" type="datetimeFigureOut">
              <a:rPr lang="en-US" smtClean="0"/>
              <a:t>9/22/2022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3463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CC0096-1860-4642-9CD2-0079EA5E7CD1}" type="datetimeFigureOut">
              <a:rPr lang="en-US" smtClean="0"/>
              <a:t>9/22/2022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31375A4-56A4-47D6-9801-1991572033F7}" type="slidenum">
              <a:rPr lang="en-US" smtClean="0"/>
              <a:t>‹#›</a:t>
            </a:fld>
            <a:endParaRPr lang="en-US"/>
          </a:p>
        </p:txBody>
      </p:sp>
      <p:sp>
        <p:nvSpPr>
          <p:cNvPr id="5" name="Rectangle 4" descr="An empty placeholder to add an image. Click on the placeholder and select the image that you wish to add.">
            <a:extLst>
              <a:ext uri="{FF2B5EF4-FFF2-40B4-BE49-F238E27FC236}">
                <a16:creationId xmlns:a16="http://schemas.microsoft.com/office/drawing/2014/main" id="{D4A079E1-D642-FA5F-AFBD-421D22C3A31B}"/>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404101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7CC0096-1860-4642-9CD2-0079EA5E7CD1}" type="datetimeFigureOut">
              <a:rPr lang="en-US" smtClean="0"/>
              <a:pPr/>
              <a:t>9/22/2022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649377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ANURAG KRISHNAN</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6248400" y="533400"/>
            <a:ext cx="5791200" cy="5638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63" y="1784915"/>
            <a:ext cx="4816475" cy="3288170"/>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35763" y="2230973"/>
            <a:ext cx="4816475" cy="2396054"/>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63" y="1942154"/>
            <a:ext cx="4816475" cy="2973693"/>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63" y="2296809"/>
            <a:ext cx="4816475" cy="2264382"/>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2057400" y="2209800"/>
            <a:ext cx="6096000" cy="4495800"/>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421723"/>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R="0" lvl="0">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7.  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209800"/>
            <a:ext cx="68580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2286000" y="609600"/>
            <a:ext cx="7729728" cy="1188720"/>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2667000" y="1828800"/>
            <a:ext cx="7234963" cy="49530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a:xfrm>
            <a:off x="1981200" y="152400"/>
            <a:ext cx="7729728" cy="1188720"/>
          </a:xfrm>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914400" y="1676400"/>
            <a:ext cx="4872317"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676400"/>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fontScale="85000"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850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850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4DB1FF-0B62-402E-9CE7-A2F95B83A66B}"/>
              </a:ext>
            </a:extLst>
          </p:cNvPr>
          <p:cNvSpPr txBox="1"/>
          <p:nvPr/>
        </p:nvSpPr>
        <p:spPr>
          <a:xfrm>
            <a:off x="4038600" y="2209800"/>
            <a:ext cx="6894250" cy="369332"/>
          </a:xfrm>
          <a:prstGeom prst="rect">
            <a:avLst/>
          </a:prstGeom>
          <a:noFill/>
        </p:spPr>
        <p:txBody>
          <a:bodyPr wrap="square">
            <a:spAutoFit/>
          </a:bodyPr>
          <a:lstStyle/>
          <a:p>
            <a:r>
              <a:rPr lang="en-US" dirty="0">
                <a:latin typeface="Goudy Stout" panose="0202090407030B020401" pitchFamily="18" charset="0"/>
              </a:rPr>
              <a:t>THANKYOU</a:t>
            </a:r>
            <a:endParaRPr lang="en-IN" sz="9600" b="1" dirty="0">
              <a:solidFill>
                <a:srgbClr val="FFFF00"/>
              </a:solidFill>
              <a:highlight>
                <a:srgbClr val="FFFF00"/>
              </a:highlight>
              <a:latin typeface="Goudy Stout" panose="0202090407030B020401" pitchFamily="18" charset="0"/>
            </a:endParaRPr>
          </a:p>
        </p:txBody>
      </p:sp>
    </p:spTree>
    <p:extLst>
      <p:ext uri="{BB962C8B-B14F-4D97-AF65-F5344CB8AC3E}">
        <p14:creationId xmlns:p14="http://schemas.microsoft.com/office/powerpoint/2010/main" val="29013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fontScale="85000"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fontScale="92500" lnSpcReduction="2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fontScale="92500" lnSpcReduction="2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850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fontScale="92500" lnSpcReduction="2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3">
                                            <p:txEl>
                                              <p:pRg st="0" end="0"/>
                                            </p:txEl>
                                          </p:spTgt>
                                        </p:tgtEl>
                                        <p:attrNameLst>
                                          <p:attrName>style.color</p:attrName>
                                        </p:attrNameLst>
                                      </p:cBhvr>
                                      <p:by>
                                        <p:hsl h="0" s="-12549" l="-25098"/>
                                      </p:by>
                                    </p:animClr>
                                    <p:animClr clrSpc="hsl" dir="cw">
                                      <p:cBhvr>
                                        <p:cTn id="12" dur="500" fill="hold"/>
                                        <p:tgtEl>
                                          <p:spTgt spid="3">
                                            <p:txEl>
                                              <p:pRg st="0" end="0"/>
                                            </p:txEl>
                                          </p:spTgt>
                                        </p:tgtEl>
                                        <p:attrNameLst>
                                          <p:attrName>fillcolor</p:attrName>
                                        </p:attrNameLst>
                                      </p:cBhvr>
                                      <p:by>
                                        <p:hsl h="0" s="-12549" l="-25098"/>
                                      </p:by>
                                    </p:animClr>
                                    <p:animClr clrSpc="hsl" dir="cw">
                                      <p:cBhvr>
                                        <p:cTn id="13" dur="500" fill="hold"/>
                                        <p:tgtEl>
                                          <p:spTgt spid="3">
                                            <p:txEl>
                                              <p:pRg st="0" end="0"/>
                                            </p:txEl>
                                          </p:spTgt>
                                        </p:tgtEl>
                                        <p:attrNameLst>
                                          <p:attrName>stroke.color</p:attrName>
                                        </p:attrNameLst>
                                      </p:cBhvr>
                                      <p:by>
                                        <p:hsl h="0" s="-12549" l="-25098"/>
                                      </p:by>
                                    </p:animClr>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4" presetClass="emph" presetSubtype="0" fill="hold" grpId="0" nodeType="clickEffect">
                                  <p:stCondLst>
                                    <p:cond delay="0"/>
                                  </p:stCondLst>
                                  <p:childTnLst>
                                    <p:animClr clrSpc="hsl" dir="cw">
                                      <p:cBhvr override="childStyle">
                                        <p:cTn id="18" dur="500" fill="hold"/>
                                        <p:tgtEl>
                                          <p:spTgt spid="3">
                                            <p:txEl>
                                              <p:pRg st="1" end="1"/>
                                            </p:txEl>
                                          </p:spTgt>
                                        </p:tgtEl>
                                        <p:attrNameLst>
                                          <p:attrName>style.color</p:attrName>
                                        </p:attrNameLst>
                                      </p:cBhvr>
                                      <p:by>
                                        <p:hsl h="0" s="-12549" l="-25098"/>
                                      </p:by>
                                    </p:animClr>
                                    <p:animClr clrSpc="hsl" dir="cw">
                                      <p:cBhvr>
                                        <p:cTn id="19" dur="500" fill="hold"/>
                                        <p:tgtEl>
                                          <p:spTgt spid="3">
                                            <p:txEl>
                                              <p:pRg st="1" end="1"/>
                                            </p:txEl>
                                          </p:spTgt>
                                        </p:tgtEl>
                                        <p:attrNameLst>
                                          <p:attrName>fillcolor</p:attrName>
                                        </p:attrNameLst>
                                      </p:cBhvr>
                                      <p:by>
                                        <p:hsl h="0" s="-12549" l="-25098"/>
                                      </p:by>
                                    </p:animClr>
                                    <p:animClr clrSpc="hsl" dir="cw">
                                      <p:cBhvr>
                                        <p:cTn id="20" dur="500" fill="hold"/>
                                        <p:tgtEl>
                                          <p:spTgt spid="3">
                                            <p:txEl>
                                              <p:pRg st="1" end="1"/>
                                            </p:txEl>
                                          </p:spTgt>
                                        </p:tgtEl>
                                        <p:attrNameLst>
                                          <p:attrName>stroke.color</p:attrName>
                                        </p:attrNameLst>
                                      </p:cBhvr>
                                      <p:by>
                                        <p:hsl h="0" s="-12549" l="-25098"/>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4" presetClass="emph" presetSubtype="0" fill="hold" grpId="0" nodeType="clickEffect">
                                  <p:stCondLst>
                                    <p:cond delay="0"/>
                                  </p:stCondLst>
                                  <p:childTnLst>
                                    <p:animClr clrSpc="hsl" dir="cw">
                                      <p:cBhvr override="childStyle">
                                        <p:cTn id="25" dur="500" fill="hold"/>
                                        <p:tgtEl>
                                          <p:spTgt spid="3">
                                            <p:txEl>
                                              <p:pRg st="2" end="2"/>
                                            </p:txEl>
                                          </p:spTgt>
                                        </p:tgtEl>
                                        <p:attrNameLst>
                                          <p:attrName>style.color</p:attrName>
                                        </p:attrNameLst>
                                      </p:cBhvr>
                                      <p:by>
                                        <p:hsl h="0" s="-12549" l="-25098"/>
                                      </p:by>
                                    </p:animClr>
                                    <p:animClr clrSpc="hsl" dir="cw">
                                      <p:cBhvr>
                                        <p:cTn id="26" dur="500" fill="hold"/>
                                        <p:tgtEl>
                                          <p:spTgt spid="3">
                                            <p:txEl>
                                              <p:pRg st="2" end="2"/>
                                            </p:txEl>
                                          </p:spTgt>
                                        </p:tgtEl>
                                        <p:attrNameLst>
                                          <p:attrName>fillcolor</p:attrName>
                                        </p:attrNameLst>
                                      </p:cBhvr>
                                      <p:by>
                                        <p:hsl h="0" s="-12549" l="-25098"/>
                                      </p:by>
                                    </p:animClr>
                                    <p:animClr clrSpc="hsl" dir="cw">
                                      <p:cBhvr>
                                        <p:cTn id="27" dur="500" fill="hold"/>
                                        <p:tgtEl>
                                          <p:spTgt spid="3">
                                            <p:txEl>
                                              <p:pRg st="2" end="2"/>
                                            </p:txEl>
                                          </p:spTgt>
                                        </p:tgtEl>
                                        <p:attrNameLst>
                                          <p:attrName>stroke.color</p:attrName>
                                        </p:attrNameLst>
                                      </p:cBhvr>
                                      <p:by>
                                        <p:hsl h="0" s="-12549" l="-25098"/>
                                      </p:by>
                                    </p:animClr>
                                    <p:set>
                                      <p:cBhvr>
                                        <p:cTn id="28" dur="500" fill="hold"/>
                                        <p:tgtEl>
                                          <p:spTgt spid="3">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4" presetClass="emph" presetSubtype="0" fill="hold" grpId="0" nodeType="clickEffect">
                                  <p:stCondLst>
                                    <p:cond delay="0"/>
                                  </p:stCondLst>
                                  <p:childTnLst>
                                    <p:animClr clrSpc="hsl" dir="cw">
                                      <p:cBhvr override="childStyle">
                                        <p:cTn id="32" dur="500" fill="hold"/>
                                        <p:tgtEl>
                                          <p:spTgt spid="3">
                                            <p:txEl>
                                              <p:pRg st="3" end="3"/>
                                            </p:txEl>
                                          </p:spTgt>
                                        </p:tgtEl>
                                        <p:attrNameLst>
                                          <p:attrName>style.color</p:attrName>
                                        </p:attrNameLst>
                                      </p:cBhvr>
                                      <p:by>
                                        <p:hsl h="0" s="-12549" l="-25098"/>
                                      </p:by>
                                    </p:animClr>
                                    <p:animClr clrSpc="hsl" dir="cw">
                                      <p:cBhvr>
                                        <p:cTn id="33" dur="500" fill="hold"/>
                                        <p:tgtEl>
                                          <p:spTgt spid="3">
                                            <p:txEl>
                                              <p:pRg st="3" end="3"/>
                                            </p:txEl>
                                          </p:spTgt>
                                        </p:tgtEl>
                                        <p:attrNameLst>
                                          <p:attrName>fillcolor</p:attrName>
                                        </p:attrNameLst>
                                      </p:cBhvr>
                                      <p:by>
                                        <p:hsl h="0" s="-12549" l="-25098"/>
                                      </p:by>
                                    </p:animClr>
                                    <p:animClr clrSpc="hsl" dir="cw">
                                      <p:cBhvr>
                                        <p:cTn id="34" dur="500" fill="hold"/>
                                        <p:tgtEl>
                                          <p:spTgt spid="3">
                                            <p:txEl>
                                              <p:pRg st="3" end="3"/>
                                            </p:txEl>
                                          </p:spTgt>
                                        </p:tgtEl>
                                        <p:attrNameLst>
                                          <p:attrName>stroke.color</p:attrName>
                                        </p:attrNameLst>
                                      </p:cBhvr>
                                      <p:by>
                                        <p:hsl h="0" s="-12549" l="-25098"/>
                                      </p:by>
                                    </p:animClr>
                                    <p:set>
                                      <p:cBhvr>
                                        <p:cTn id="35" dur="500" fill="hold"/>
                                        <p:tgtEl>
                                          <p:spTgt spid="3">
                                            <p:txEl>
                                              <p:pRg st="3" end="3"/>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4" presetClass="emph" presetSubtype="0" fill="hold" grpId="0" nodeType="clickEffect">
                                  <p:stCondLst>
                                    <p:cond delay="0"/>
                                  </p:stCondLst>
                                  <p:childTnLst>
                                    <p:animClr clrSpc="hsl" dir="cw">
                                      <p:cBhvr override="childStyle">
                                        <p:cTn id="39" dur="500" fill="hold"/>
                                        <p:tgtEl>
                                          <p:spTgt spid="3">
                                            <p:txEl>
                                              <p:pRg st="4" end="4"/>
                                            </p:txEl>
                                          </p:spTgt>
                                        </p:tgtEl>
                                        <p:attrNameLst>
                                          <p:attrName>style.color</p:attrName>
                                        </p:attrNameLst>
                                      </p:cBhvr>
                                      <p:by>
                                        <p:hsl h="0" s="-12549" l="-25098"/>
                                      </p:by>
                                    </p:animClr>
                                    <p:animClr clrSpc="hsl" dir="cw">
                                      <p:cBhvr>
                                        <p:cTn id="40" dur="500" fill="hold"/>
                                        <p:tgtEl>
                                          <p:spTgt spid="3">
                                            <p:txEl>
                                              <p:pRg st="4" end="4"/>
                                            </p:txEl>
                                          </p:spTgt>
                                        </p:tgtEl>
                                        <p:attrNameLst>
                                          <p:attrName>fillcolor</p:attrName>
                                        </p:attrNameLst>
                                      </p:cBhvr>
                                      <p:by>
                                        <p:hsl h="0" s="-12549" l="-25098"/>
                                      </p:by>
                                    </p:animClr>
                                    <p:animClr clrSpc="hsl" dir="cw">
                                      <p:cBhvr>
                                        <p:cTn id="41" dur="500" fill="hold"/>
                                        <p:tgtEl>
                                          <p:spTgt spid="3">
                                            <p:txEl>
                                              <p:pRg st="4" end="4"/>
                                            </p:txEl>
                                          </p:spTgt>
                                        </p:tgtEl>
                                        <p:attrNameLst>
                                          <p:attrName>stroke.color</p:attrName>
                                        </p:attrNameLst>
                                      </p:cBhvr>
                                      <p:by>
                                        <p:hsl h="0" s="-12549" l="-25098"/>
                                      </p:by>
                                    </p:animClr>
                                    <p:set>
                                      <p:cBhvr>
                                        <p:cTn id="42" dur="500" fill="hold"/>
                                        <p:tgtEl>
                                          <p:spTgt spid="3">
                                            <p:txEl>
                                              <p:pRg st="4" end="4"/>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4" presetClass="emph" presetSubtype="0" fill="hold" grpId="0" nodeType="clickEffect">
                                  <p:stCondLst>
                                    <p:cond delay="0"/>
                                  </p:stCondLst>
                                  <p:childTnLst>
                                    <p:animClr clrSpc="hsl" dir="cw">
                                      <p:cBhvr override="childStyle">
                                        <p:cTn id="46" dur="500" fill="hold"/>
                                        <p:tgtEl>
                                          <p:spTgt spid="3">
                                            <p:txEl>
                                              <p:pRg st="5" end="5"/>
                                            </p:txEl>
                                          </p:spTgt>
                                        </p:tgtEl>
                                        <p:attrNameLst>
                                          <p:attrName>style.color</p:attrName>
                                        </p:attrNameLst>
                                      </p:cBhvr>
                                      <p:by>
                                        <p:hsl h="0" s="-12549" l="-25098"/>
                                      </p:by>
                                    </p:animClr>
                                    <p:animClr clrSpc="hsl" dir="cw">
                                      <p:cBhvr>
                                        <p:cTn id="47" dur="500" fill="hold"/>
                                        <p:tgtEl>
                                          <p:spTgt spid="3">
                                            <p:txEl>
                                              <p:pRg st="5" end="5"/>
                                            </p:txEl>
                                          </p:spTgt>
                                        </p:tgtEl>
                                        <p:attrNameLst>
                                          <p:attrName>fillcolor</p:attrName>
                                        </p:attrNameLst>
                                      </p:cBhvr>
                                      <p:by>
                                        <p:hsl h="0" s="-12549" l="-25098"/>
                                      </p:by>
                                    </p:animClr>
                                    <p:animClr clrSpc="hsl" dir="cw">
                                      <p:cBhvr>
                                        <p:cTn id="48" dur="500" fill="hold"/>
                                        <p:tgtEl>
                                          <p:spTgt spid="3">
                                            <p:txEl>
                                              <p:pRg st="5" end="5"/>
                                            </p:txEl>
                                          </p:spTgt>
                                        </p:tgtEl>
                                        <p:attrNameLst>
                                          <p:attrName>stroke.color</p:attrName>
                                        </p:attrNameLst>
                                      </p:cBhvr>
                                      <p:by>
                                        <p:hsl h="0" s="-12549" l="-25098"/>
                                      </p:by>
                                    </p:animClr>
                                    <p:set>
                                      <p:cBhvr>
                                        <p:cTn id="49" dur="500" fill="hold"/>
                                        <p:tgtEl>
                                          <p:spTgt spid="3">
                                            <p:txEl>
                                              <p:pRg st="5" end="5"/>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4" presetClass="emph" presetSubtype="0" fill="hold" grpId="0" nodeType="clickEffect">
                                  <p:stCondLst>
                                    <p:cond delay="0"/>
                                  </p:stCondLst>
                                  <p:childTnLst>
                                    <p:animClr clrSpc="hsl" dir="cw">
                                      <p:cBhvr override="childStyle">
                                        <p:cTn id="53" dur="500" fill="hold"/>
                                        <p:tgtEl>
                                          <p:spTgt spid="3">
                                            <p:txEl>
                                              <p:pRg st="6" end="6"/>
                                            </p:txEl>
                                          </p:spTgt>
                                        </p:tgtEl>
                                        <p:attrNameLst>
                                          <p:attrName>style.color</p:attrName>
                                        </p:attrNameLst>
                                      </p:cBhvr>
                                      <p:by>
                                        <p:hsl h="0" s="-12549" l="-25098"/>
                                      </p:by>
                                    </p:animClr>
                                    <p:animClr clrSpc="hsl" dir="cw">
                                      <p:cBhvr>
                                        <p:cTn id="54" dur="500" fill="hold"/>
                                        <p:tgtEl>
                                          <p:spTgt spid="3">
                                            <p:txEl>
                                              <p:pRg st="6" end="6"/>
                                            </p:txEl>
                                          </p:spTgt>
                                        </p:tgtEl>
                                        <p:attrNameLst>
                                          <p:attrName>fillcolor</p:attrName>
                                        </p:attrNameLst>
                                      </p:cBhvr>
                                      <p:by>
                                        <p:hsl h="0" s="-12549" l="-25098"/>
                                      </p:by>
                                    </p:animClr>
                                    <p:animClr clrSpc="hsl" dir="cw">
                                      <p:cBhvr>
                                        <p:cTn id="55" dur="500" fill="hold"/>
                                        <p:tgtEl>
                                          <p:spTgt spid="3">
                                            <p:txEl>
                                              <p:pRg st="6" end="6"/>
                                            </p:txEl>
                                          </p:spTgt>
                                        </p:tgtEl>
                                        <p:attrNameLst>
                                          <p:attrName>stroke.color</p:attrName>
                                        </p:attrNameLst>
                                      </p:cBhvr>
                                      <p:by>
                                        <p:hsl h="0" s="-12549" l="-25098"/>
                                      </p:by>
                                    </p:animClr>
                                    <p:set>
                                      <p:cBhvr>
                                        <p:cTn id="56" dur="500" fill="hold"/>
                                        <p:tgtEl>
                                          <p:spTgt spid="3">
                                            <p:txEl>
                                              <p:pRg st="6" end="6"/>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4" presetClass="emph" presetSubtype="0" fill="hold" grpId="0" nodeType="clickEffect">
                                  <p:stCondLst>
                                    <p:cond delay="0"/>
                                  </p:stCondLst>
                                  <p:childTnLst>
                                    <p:animClr clrSpc="hsl" dir="cw">
                                      <p:cBhvr override="childStyle">
                                        <p:cTn id="60" dur="500" fill="hold"/>
                                        <p:tgtEl>
                                          <p:spTgt spid="3">
                                            <p:txEl>
                                              <p:pRg st="7" end="7"/>
                                            </p:txEl>
                                          </p:spTgt>
                                        </p:tgtEl>
                                        <p:attrNameLst>
                                          <p:attrName>style.color</p:attrName>
                                        </p:attrNameLst>
                                      </p:cBhvr>
                                      <p:by>
                                        <p:hsl h="0" s="-12549" l="-25098"/>
                                      </p:by>
                                    </p:animClr>
                                    <p:animClr clrSpc="hsl" dir="cw">
                                      <p:cBhvr>
                                        <p:cTn id="61" dur="500" fill="hold"/>
                                        <p:tgtEl>
                                          <p:spTgt spid="3">
                                            <p:txEl>
                                              <p:pRg st="7" end="7"/>
                                            </p:txEl>
                                          </p:spTgt>
                                        </p:tgtEl>
                                        <p:attrNameLst>
                                          <p:attrName>fillcolor</p:attrName>
                                        </p:attrNameLst>
                                      </p:cBhvr>
                                      <p:by>
                                        <p:hsl h="0" s="-12549" l="-25098"/>
                                      </p:by>
                                    </p:animClr>
                                    <p:animClr clrSpc="hsl" dir="cw">
                                      <p:cBhvr>
                                        <p:cTn id="62" dur="500" fill="hold"/>
                                        <p:tgtEl>
                                          <p:spTgt spid="3">
                                            <p:txEl>
                                              <p:pRg st="7" end="7"/>
                                            </p:txEl>
                                          </p:spTgt>
                                        </p:tgtEl>
                                        <p:attrNameLst>
                                          <p:attrName>stroke.color</p:attrName>
                                        </p:attrNameLst>
                                      </p:cBhvr>
                                      <p:by>
                                        <p:hsl h="0" s="-12549" l="-25098"/>
                                      </p:by>
                                    </p:animClr>
                                    <p:set>
                                      <p:cBhvr>
                                        <p:cTn id="63" dur="500" fill="hold"/>
                                        <p:tgtEl>
                                          <p:spTgt spid="3">
                                            <p:txEl>
                                              <p:pRg st="7" end="7"/>
                                            </p:txEl>
                                          </p:spTgt>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24" presetClass="emph" presetSubtype="0" fill="hold" grpId="0" nodeType="clickEffect">
                                  <p:stCondLst>
                                    <p:cond delay="0"/>
                                  </p:stCondLst>
                                  <p:childTnLst>
                                    <p:animClr clrSpc="hsl" dir="cw">
                                      <p:cBhvr override="childStyle">
                                        <p:cTn id="67" dur="500" fill="hold"/>
                                        <p:tgtEl>
                                          <p:spTgt spid="3">
                                            <p:txEl>
                                              <p:pRg st="8" end="8"/>
                                            </p:txEl>
                                          </p:spTgt>
                                        </p:tgtEl>
                                        <p:attrNameLst>
                                          <p:attrName>style.color</p:attrName>
                                        </p:attrNameLst>
                                      </p:cBhvr>
                                      <p:by>
                                        <p:hsl h="0" s="-12549" l="-25098"/>
                                      </p:by>
                                    </p:animClr>
                                    <p:animClr clrSpc="hsl" dir="cw">
                                      <p:cBhvr>
                                        <p:cTn id="68" dur="500" fill="hold"/>
                                        <p:tgtEl>
                                          <p:spTgt spid="3">
                                            <p:txEl>
                                              <p:pRg st="8" end="8"/>
                                            </p:txEl>
                                          </p:spTgt>
                                        </p:tgtEl>
                                        <p:attrNameLst>
                                          <p:attrName>fillcolor</p:attrName>
                                        </p:attrNameLst>
                                      </p:cBhvr>
                                      <p:by>
                                        <p:hsl h="0" s="-12549" l="-25098"/>
                                      </p:by>
                                    </p:animClr>
                                    <p:animClr clrSpc="hsl" dir="cw">
                                      <p:cBhvr>
                                        <p:cTn id="69" dur="500" fill="hold"/>
                                        <p:tgtEl>
                                          <p:spTgt spid="3">
                                            <p:txEl>
                                              <p:pRg st="8" end="8"/>
                                            </p:txEl>
                                          </p:spTgt>
                                        </p:tgtEl>
                                        <p:attrNameLst>
                                          <p:attrName>stroke.color</p:attrName>
                                        </p:attrNameLst>
                                      </p:cBhvr>
                                      <p:by>
                                        <p:hsl h="0" s="-12549" l="-25098"/>
                                      </p:by>
                                    </p:animClr>
                                    <p:set>
                                      <p:cBhvr>
                                        <p:cTn id="70"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1026" name="Picture 2">
            <a:extLst>
              <a:ext uri="{FF2B5EF4-FFF2-40B4-BE49-F238E27FC236}">
                <a16:creationId xmlns:a16="http://schemas.microsoft.com/office/drawing/2014/main" id="{2C29AB70-7B23-8FFC-888D-FAC0227D37D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35763" y="2307620"/>
            <a:ext cx="4816475" cy="224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110</TotalTime>
  <Words>1497</Words>
  <Application>Microsoft Office PowerPoint</Application>
  <PresentationFormat>Widescreen</PresentationFormat>
  <Paragraphs>101</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22</vt:i4>
      </vt:variant>
      <vt:variant>
        <vt:lpstr>Custom Shows</vt:lpstr>
      </vt:variant>
      <vt:variant>
        <vt:i4>1</vt:i4>
      </vt:variant>
    </vt:vector>
  </HeadingPairs>
  <TitlesOfParts>
    <vt:vector size="29" baseType="lpstr">
      <vt:lpstr>Arial</vt:lpstr>
      <vt:lpstr>Calibri</vt:lpstr>
      <vt:lpstr>Candara</vt:lpstr>
      <vt:lpstr>Gill Sans MT</vt:lpstr>
      <vt:lpstr>Goudy Stout</vt:lpstr>
      <vt:lpstr>Parcel</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Anurag Krishnan</cp:lastModifiedBy>
  <cp:revision>15</cp:revision>
  <dcterms:created xsi:type="dcterms:W3CDTF">2021-12-26T03:23:22Z</dcterms:created>
  <dcterms:modified xsi:type="dcterms:W3CDTF">2022-09-22T03:00:58Z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