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316" r:id="rId3"/>
    <p:sldId id="317" r:id="rId4"/>
    <p:sldId id="318" r:id="rId5"/>
    <p:sldId id="311" r:id="rId6"/>
    <p:sldId id="263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257B"/>
    <a:srgbClr val="AC1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3D16EF-8A42-415C-9B20-FD12136F355D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409FE1E-F7DF-477B-8035-2665A1391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7E4F-C46F-4C33-832A-AFF8D0425C6C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9DEC-3324-465E-8609-FB7468C6F5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5E4E4-00F7-4BA7-A3CD-53E41D9F1E0E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CC21-42EE-4E57-9FC3-CFACB74D2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3E7E-2257-458D-AA78-D8B21E091727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DBFAF-E716-49D6-8704-629C97C0E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72C6-5448-4339-998A-E623C356172D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0A3AD-D717-4688-9042-680A3B8B8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5C8F2-63BD-477C-87AD-F8CFFF6C5D51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D297-0489-4274-8A2D-854128900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2863-11BC-4DDB-99BA-18007A9571D1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23D5-027A-400A-A90D-A269EF53E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B4EE-B968-4034-92D3-A9BC1023AF1E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4B5B-1C35-4E70-B46C-DB1B5EE61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A410B-8580-4777-8537-2E1EC7AE5B4A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BB867-E40C-4861-8C5A-41EE59CA52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405A-8E7F-4F9C-99E5-AF060F5C6B0C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1A3F-B399-44E5-8AA8-FAC1270306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29CF-23A1-4C3C-A5AA-FBCF447291BF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506E-ABF4-4173-BDB9-7060F61EFA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0D68-609B-4229-8D3E-33EE066CD553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AA14F-383F-4870-A995-C09DFF105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4A5F01-7FDA-4AD9-87BA-9D66C4D30DF5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17F81C-4FDA-42D1-B673-7D5703C41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276872"/>
            <a:ext cx="12192000" cy="1296144"/>
          </a:xfrm>
          <a:prstGeom prst="rect">
            <a:avLst/>
          </a:prstGeom>
          <a:solidFill>
            <a:srgbClr val="93257B"/>
          </a:solidFill>
          <a:ln w="3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1991544" y="2276872"/>
            <a:ext cx="7992888" cy="121464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FFFFFF"/>
                </a:solidFill>
                <a:latin typeface="Calibri"/>
              </a:rPr>
              <a:t>&lt;TITLE OF THE PROJECT&gt;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711624" y="3573016"/>
            <a:ext cx="4896544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 spc="-1" dirty="0">
                <a:solidFill>
                  <a:srgbClr val="7030A0"/>
                </a:solidFill>
                <a:latin typeface="Calibri"/>
              </a:rPr>
              <a:t>Team Name</a:t>
            </a:r>
            <a:endParaRPr lang="en-IN" b="1" spc="-1" dirty="0">
              <a:solidFill>
                <a:srgbClr val="7030A0"/>
              </a:solidFill>
              <a:latin typeface="Calibri"/>
            </a:endParaRPr>
          </a:p>
          <a:p>
            <a:pPr marL="343080" indent="-342720" algn="ctr"/>
            <a:endParaRPr lang="en-IN" spc="-1" dirty="0">
              <a:latin typeface="Arial"/>
            </a:endParaRPr>
          </a:p>
          <a:p>
            <a:pPr marL="343080" indent="-342720" algn="ctr"/>
            <a:endParaRPr lang="en-IN" spc="-1" dirty="0">
              <a:latin typeface="Arial"/>
            </a:endParaRPr>
          </a:p>
        </p:txBody>
      </p:sp>
      <p:pic>
        <p:nvPicPr>
          <p:cNvPr id="11" name="Picture 10" descr="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332656"/>
            <a:ext cx="4248472" cy="90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1864" y="1584376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IET CLN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SMART CITY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D DRIVE\CLOUDIN\IET\2018 events\Smart city 2018\Nokia Logos_NOKIA_LOGO_RGB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192" y="258194"/>
            <a:ext cx="2376264" cy="1001260"/>
          </a:xfrm>
          <a:prstGeom prst="rect">
            <a:avLst/>
          </a:prstGeom>
          <a:noFill/>
        </p:spPr>
      </p:pic>
      <p:sp>
        <p:nvSpPr>
          <p:cNvPr id="8" name="CustomShape 4"/>
          <p:cNvSpPr/>
          <p:nvPr/>
        </p:nvSpPr>
        <p:spPr>
          <a:xfrm>
            <a:off x="323528" y="6165304"/>
            <a:ext cx="871296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pc="-1" dirty="0" smtClean="0">
                <a:solidFill>
                  <a:srgbClr val="7030A0"/>
                </a:solidFill>
                <a:latin typeface="Calibri"/>
              </a:rPr>
              <a:t>Category: </a:t>
            </a:r>
            <a:r>
              <a:rPr lang="en-IN" sz="2400" b="1" spc="-1" dirty="0" smtClean="0">
                <a:latin typeface="Calibri"/>
              </a:rPr>
              <a:t>&lt;Smart Transport&gt;/ &lt;Smart Industry&gt; etc</a:t>
            </a:r>
            <a:endParaRPr lang="en-IN" sz="1800" b="1" strike="noStrike" spc="-1" dirty="0"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IN" sz="1800" b="0" strike="noStrike" spc="-1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5482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AE0CC9-3F72-4466-B384-90E7B3DFEEED}" type="slidenum">
              <a:rPr lang="en-IN" sz="1200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1200" spc="-1"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0" y="314347"/>
            <a:ext cx="12192000" cy="533160"/>
          </a:xfrm>
          <a:prstGeom prst="rect">
            <a:avLst/>
          </a:prstGeom>
          <a:solidFill>
            <a:srgbClr val="93257B"/>
          </a:solidFill>
          <a:ln w="3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1981200" y="219173"/>
            <a:ext cx="8000640" cy="639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latin typeface="Calibri"/>
              </a:rPr>
              <a:t>Objective</a:t>
            </a:r>
            <a:endParaRPr lang="en-US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664" y="2132857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line description to describe the goal of the innovative idea</a:t>
            </a:r>
          </a:p>
          <a:p>
            <a:pPr algn="ctr"/>
            <a:r>
              <a:rPr lang="en-US" dirty="0" smtClean="0"/>
              <a:t>(One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61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1E8EE6-6275-4C5F-9F93-6FD3C30F8C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3048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001000" cy="6397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9" y="2204865"/>
            <a:ext cx="7802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 the motivation/need behind the innovative idea. You shall present</a:t>
            </a:r>
          </a:p>
          <a:p>
            <a:r>
              <a:rPr lang="en-US" dirty="0" smtClean="0"/>
              <a:t>relevant statistical reports or pictures</a:t>
            </a:r>
          </a:p>
          <a:p>
            <a:pPr algn="ctr"/>
            <a:r>
              <a:rPr lang="en-US" dirty="0" smtClean="0"/>
              <a:t>(Max. Two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56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1E8EE6-6275-4C5F-9F93-6FD3C30F8C0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314226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9174"/>
            <a:ext cx="8001000" cy="6397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664" y="2132857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 the existing problem to be solved by your innovative idea.</a:t>
            </a:r>
          </a:p>
          <a:p>
            <a:pPr algn="ctr"/>
            <a:r>
              <a:rPr lang="en-US" dirty="0" smtClean="0"/>
              <a:t>(One slide)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5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879D7E-45D2-4A86-B441-31A092B31C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0" y="76200"/>
            <a:ext cx="12192000" cy="5334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981200" y="0"/>
            <a:ext cx="800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Solution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3752" y="2060849"/>
            <a:ext cx="5310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Describe the proposed solution / innovation </a:t>
            </a:r>
          </a:p>
          <a:p>
            <a:endParaRPr lang="en-US" dirty="0" smtClean="0"/>
          </a:p>
          <a:p>
            <a:r>
              <a:rPr lang="en-US" dirty="0" smtClean="0"/>
              <a:t>Describe the Technology to be used.</a:t>
            </a:r>
          </a:p>
          <a:p>
            <a:endParaRPr lang="en-US" dirty="0" smtClean="0"/>
          </a:p>
          <a:p>
            <a:r>
              <a:rPr lang="en-US" dirty="0" smtClean="0"/>
              <a:t>You may use pictorial representations along with text to describe your idea.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(Max. 4 Slides)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281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2438400"/>
            <a:ext cx="12192000" cy="1600200"/>
          </a:xfrm>
          <a:prstGeom prst="rect">
            <a:avLst/>
          </a:prstGeom>
          <a:solidFill>
            <a:srgbClr val="93257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2971800"/>
            <a:ext cx="800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120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Motivation</vt:lpstr>
      <vt:lpstr>Problem Definition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spiro14</dc:creator>
  <cp:lastModifiedBy>Dr.Cloudin</cp:lastModifiedBy>
  <cp:revision>434</cp:revision>
  <dcterms:created xsi:type="dcterms:W3CDTF">2012-06-21T12:52:53Z</dcterms:created>
  <dcterms:modified xsi:type="dcterms:W3CDTF">2022-08-30T17:07:22Z</dcterms:modified>
</cp:coreProperties>
</file>