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screen16x9" cy="6858000" cx="12192000"/>
  <p:notesSz cx="12192000" cy="68580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2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3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3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600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00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1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600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200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600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2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600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6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7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08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2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pic>
        <p:nvPicPr>
          <p:cNvPr id="2097152" name="bg object 17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0" y="0"/>
            <a:ext cx="12191999" cy="1441450"/>
          </a:xfrm>
          <a:prstGeom prst="rect"/>
        </p:spPr>
      </p:pic>
      <p:pic>
        <p:nvPicPr>
          <p:cNvPr id="2097153" name="bg object 18"/>
          <p:cNvPicPr>
            <a:picLocks/>
          </p:cNvPicPr>
          <p:nvPr/>
        </p:nvPicPr>
        <p:blipFill>
          <a:blip xmlns:r="http://schemas.openxmlformats.org/officeDocument/2006/relationships" r:embed="rId7" cstate="print"/>
          <a:stretch>
            <a:fillRect/>
          </a:stretch>
        </p:blipFill>
        <p:spPr>
          <a:xfrm>
            <a:off x="0" y="4375149"/>
            <a:ext cx="12191999" cy="2482848"/>
          </a:xfrm>
          <a:prstGeom prst="rect"/>
        </p:spPr>
      </p:pic>
      <p:sp>
        <p:nvSpPr>
          <p:cNvPr id="1048577" name="Holder 2"/>
          <p:cNvSpPr>
            <a:spLocks noGrp="1"/>
          </p:cNvSpPr>
          <p:nvPr>
            <p:ph type="title"/>
          </p:nvPr>
        </p:nvSpPr>
        <p:spPr>
          <a:xfrm>
            <a:off x="78739" y="-77266"/>
            <a:ext cx="12034520" cy="185298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600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78" name="Holder 3"/>
          <p:cNvSpPr>
            <a:spLocks noGrp="1"/>
          </p:cNvSpPr>
          <p:nvPr>
            <p:ph type="body" idx="1"/>
          </p:nvPr>
        </p:nvSpPr>
        <p:spPr>
          <a:xfrm>
            <a:off x="1039774" y="2330551"/>
            <a:ext cx="5313680" cy="2031364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00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79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0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81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object 2"/>
          <p:cNvSpPr txBox="1">
            <a:spLocks noGrp="1"/>
          </p:cNvSpPr>
          <p:nvPr>
            <p:ph type="title"/>
          </p:nvPr>
        </p:nvSpPr>
        <p:spPr>
          <a:xfrm>
            <a:off x="2060194" y="41224"/>
            <a:ext cx="7173595" cy="18161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DIGITAL</a:t>
            </a:r>
            <a:r>
              <a:rPr dirty="0" spc="-140"/>
              <a:t> </a:t>
            </a:r>
            <a:r>
              <a:rPr dirty="0" spc="220"/>
              <a:t>PORTFOLIO</a:t>
            </a:r>
          </a:p>
        </p:txBody>
      </p:sp>
      <p:sp>
        <p:nvSpPr>
          <p:cNvPr id="1048588" name="object 3"/>
          <p:cNvSpPr txBox="1"/>
          <p:nvPr/>
        </p:nvSpPr>
        <p:spPr>
          <a:xfrm>
            <a:off x="1123407" y="2419795"/>
            <a:ext cx="6597650" cy="2018411"/>
          </a:xfrm>
          <a:prstGeom prst="rect"/>
        </p:spPr>
        <p:txBody>
          <a:bodyPr bIns="0" lIns="0" rIns="0" rtlCol="0" tIns="108585" vert="horz" wrap="square">
            <a:spAutoFit/>
          </a:bodyPr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STUDENT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25">
                <a:solidFill>
                  <a:srgbClr val="FFFFFF"/>
                </a:solidFill>
                <a:latin typeface="Trebuchet MS"/>
                <a:cs typeface="Trebuchet MS"/>
              </a:rPr>
              <a:t>NAME:</a:t>
            </a:r>
            <a:r>
              <a:rPr dirty="0" sz="2000" lang="en-GB" spc="125">
                <a:solidFill>
                  <a:srgbClr val="FFFFFF"/>
                </a:solidFill>
                <a:latin typeface="Trebuchet MS"/>
                <a:cs typeface="Trebuchet MS"/>
              </a:rPr>
              <a:t> ASHOK KUMAR R</a:t>
            </a:r>
            <a:endParaRPr dirty="0"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2000" spc="60">
                <a:solidFill>
                  <a:srgbClr val="FFFFFF"/>
                </a:solidFill>
                <a:latin typeface="Trebuchet MS"/>
                <a:cs typeface="Trebuchet MS"/>
              </a:rPr>
              <a:t>ROLL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85">
                <a:solidFill>
                  <a:srgbClr val="FFFFFF"/>
                </a:solidFill>
                <a:latin typeface="Trebuchet MS"/>
                <a:cs typeface="Trebuchet MS"/>
              </a:rPr>
              <a:t>NO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Trebuchet MS"/>
                <a:cs typeface="Trebuchet MS"/>
              </a:rPr>
              <a:t>NMID:</a:t>
            </a:r>
            <a:r>
              <a:rPr dirty="0" sz="2000" lang="en-GB" spc="70">
                <a:solidFill>
                  <a:srgbClr val="FFFFFF"/>
                </a:solidFill>
                <a:latin typeface="Trebuchet MS"/>
                <a:cs typeface="Trebuchet MS"/>
              </a:rPr>
              <a:t>asanm10824131081802522015</a:t>
            </a:r>
            <a:endParaRPr dirty="0" sz="2000">
              <a:latin typeface="Trebuchet MS"/>
              <a:cs typeface="Trebuchet MS"/>
            </a:endParaRPr>
          </a:p>
          <a:p>
            <a:pPr marL="12700" marR="5080">
              <a:lnSpc>
                <a:spcPct val="131500"/>
              </a:lnSpc>
              <a:spcBef>
                <a:spcPts val="10"/>
              </a:spcBef>
            </a:pPr>
            <a:r>
              <a:rPr dirty="0" sz="2000" spc="95">
                <a:solidFill>
                  <a:srgbClr val="FFFFFF"/>
                </a:solidFill>
                <a:latin typeface="Trebuchet MS"/>
                <a:cs typeface="Trebuchet MS"/>
              </a:rPr>
              <a:t>DEPARMENT:COMPUTER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20">
                <a:solidFill>
                  <a:srgbClr val="FFFFFF"/>
                </a:solidFill>
                <a:latin typeface="Trebuchet MS"/>
                <a:cs typeface="Trebuchet MS"/>
              </a:rPr>
              <a:t>SICENCE </a:t>
            </a:r>
            <a:r>
              <a:rPr dirty="0" sz="2000" spc="85">
                <a:solidFill>
                  <a:srgbClr val="FFFFFF"/>
                </a:solidFill>
                <a:latin typeface="Trebuchet MS"/>
                <a:cs typeface="Trebuchet MS"/>
              </a:rPr>
              <a:t>COLLEGE/UNIVERSITY:TKGAC/ANNAMALAI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endParaRPr dirty="0"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2"/>
          <p:cNvSpPr txBox="1">
            <a:spLocks noGrp="1"/>
          </p:cNvSpPr>
          <p:nvPr>
            <p:ph type="title"/>
          </p:nvPr>
        </p:nvSpPr>
        <p:spPr>
          <a:xfrm>
            <a:off x="78739" y="-77266"/>
            <a:ext cx="12034520" cy="9144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40"/>
              <a:t>SCREENSHOT</a:t>
            </a:r>
          </a:p>
        </p:txBody>
      </p:sp>
      <p:sp>
        <p:nvSpPr>
          <p:cNvPr id="1048610" name="TextBox 3"/>
          <p:cNvSpPr txBox="1"/>
          <p:nvPr/>
        </p:nvSpPr>
        <p:spPr>
          <a:xfrm>
            <a:off x="4994865" y="2365513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pic>
        <p:nvPicPr>
          <p:cNvPr id="2097154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8739" y="1055149"/>
            <a:ext cx="12034520" cy="5992598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 txBox="1">
            <a:spLocks noGrp="1"/>
          </p:cNvSpPr>
          <p:nvPr>
            <p:ph type="title"/>
          </p:nvPr>
        </p:nvSpPr>
        <p:spPr>
          <a:xfrm>
            <a:off x="78739" y="-77266"/>
            <a:ext cx="12034520" cy="1629409"/>
          </a:xfrm>
          <a:prstGeom prst="rect"/>
        </p:spPr>
        <p:txBody>
          <a:bodyPr bIns="0" lIns="0" rIns="0" rtlCol="0" tIns="727709" vert="horz" wrap="square">
            <a:spAutoFit/>
          </a:bodyPr>
          <a:p>
            <a:pPr marL="483234">
              <a:lnSpc>
                <a:spcPct val="100000"/>
              </a:lnSpc>
              <a:spcBef>
                <a:spcPts val="100"/>
              </a:spcBef>
            </a:pPr>
            <a:r>
              <a:rPr dirty="0" spc="465"/>
              <a:t>CONLUSION</a:t>
            </a:r>
          </a:p>
        </p:txBody>
      </p:sp>
      <p:sp>
        <p:nvSpPr>
          <p:cNvPr id="1048612" name="object 3"/>
          <p:cNvSpPr txBox="1"/>
          <p:nvPr/>
        </p:nvSpPr>
        <p:spPr>
          <a:xfrm>
            <a:off x="708456" y="2513457"/>
            <a:ext cx="8626475" cy="1006475"/>
          </a:xfrm>
          <a:prstGeom prst="rect"/>
        </p:spPr>
        <p:txBody>
          <a:bodyPr bIns="0" lIns="0" rIns="0" rtlCol="0" tIns="47625" vert="horz" wrap="square">
            <a:spAutoFit/>
          </a:bodyPr>
          <a:p>
            <a:pPr indent="-342900" marL="355600" marR="508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algn="l" pos="355600"/>
              </a:tabLst>
            </a:pP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DIGITAL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Trebuchet MS"/>
                <a:cs typeface="Trebuchet MS"/>
              </a:rPr>
              <a:t>PORTFOLIO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HELPS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STUDENTS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FFFFFF"/>
                </a:solidFill>
                <a:latin typeface="Trebuchet MS"/>
                <a:cs typeface="Trebuchet MS"/>
              </a:rPr>
              <a:t>STAND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OUT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85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TRADITIONAL </a:t>
            </a:r>
            <a:r>
              <a:rPr dirty="0" sz="2000" spc="60">
                <a:solidFill>
                  <a:srgbClr val="FFFFFF"/>
                </a:solidFill>
                <a:latin typeface="Trebuchet MS"/>
                <a:cs typeface="Trebuchet MS"/>
              </a:rPr>
              <a:t>RESUMES</a:t>
            </a:r>
            <a:endParaRPr sz="2000">
              <a:latin typeface="Trebuchet MS"/>
              <a:cs typeface="Trebuchet MS"/>
            </a:endParaRPr>
          </a:p>
          <a:p>
            <a:pPr indent="-342265" marL="35496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algn="l" pos="354965"/>
              </a:tabLst>
            </a:pPr>
            <a:r>
              <a:rPr dirty="0" sz="2000" spc="105">
                <a:solidFill>
                  <a:srgbClr val="FFFFFF"/>
                </a:solidFill>
                <a:latin typeface="Trebuchet MS"/>
                <a:cs typeface="Trebuchet MS"/>
              </a:rPr>
              <a:t>PROVIDES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RECRUITS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BETTER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SKILLS.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object 2"/>
          <p:cNvSpPr txBox="1">
            <a:spLocks noGrp="1"/>
          </p:cNvSpPr>
          <p:nvPr>
            <p:ph type="title"/>
          </p:nvPr>
        </p:nvSpPr>
        <p:spPr>
          <a:xfrm>
            <a:off x="78739" y="-77266"/>
            <a:ext cx="12034520" cy="1708911"/>
          </a:xfrm>
          <a:prstGeom prst="rect"/>
        </p:spPr>
        <p:txBody>
          <a:bodyPr bIns="0" lIns="0" rIns="0" rtlCol="0" tIns="807211" vert="horz" wrap="square">
            <a:spAutoFit/>
          </a:bodyPr>
          <a:p>
            <a:pPr marL="310515">
              <a:lnSpc>
                <a:spcPct val="100000"/>
              </a:lnSpc>
              <a:spcBef>
                <a:spcPts val="100"/>
              </a:spcBef>
            </a:pPr>
            <a:r>
              <a:rPr dirty="0" spc="270"/>
              <a:t>PROJECT</a:t>
            </a:r>
            <a:r>
              <a:rPr dirty="0" spc="-114"/>
              <a:t> </a:t>
            </a:r>
            <a:r>
              <a:rPr dirty="0" spc="-525"/>
              <a:t>TITLE</a:t>
            </a:r>
          </a:p>
        </p:txBody>
      </p:sp>
      <p:sp>
        <p:nvSpPr>
          <p:cNvPr id="1048590" name="object 3"/>
          <p:cNvSpPr txBox="1"/>
          <p:nvPr/>
        </p:nvSpPr>
        <p:spPr>
          <a:xfrm>
            <a:off x="1450594" y="3629405"/>
            <a:ext cx="4133215" cy="6222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1480185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000" spc="65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000" spc="30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DIGITAL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FFFFFF"/>
                </a:solidFill>
                <a:latin typeface="Trebuchet MS"/>
                <a:cs typeface="Trebuchet MS"/>
              </a:rPr>
              <a:t>PORTFOLIO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object 2"/>
          <p:cNvSpPr txBox="1">
            <a:spLocks noGrp="1"/>
          </p:cNvSpPr>
          <p:nvPr>
            <p:ph type="title"/>
          </p:nvPr>
        </p:nvSpPr>
        <p:spPr>
          <a:xfrm>
            <a:off x="78739" y="-77266"/>
            <a:ext cx="12034520" cy="1324914"/>
          </a:xfrm>
          <a:prstGeom prst="rect"/>
        </p:spPr>
        <p:txBody>
          <a:bodyPr bIns="0" lIns="0" rIns="0" rtlCol="0" tIns="423214" vert="horz" wrap="square">
            <a:spAutoFit/>
          </a:bodyPr>
          <a:p>
            <a:pPr marL="337185">
              <a:lnSpc>
                <a:spcPct val="100000"/>
              </a:lnSpc>
              <a:spcBef>
                <a:spcPts val="100"/>
              </a:spcBef>
            </a:pPr>
            <a:r>
              <a:rPr dirty="0" spc="715"/>
              <a:t>AGENDA</a:t>
            </a:r>
          </a:p>
        </p:txBody>
      </p:sp>
      <p:sp>
        <p:nvSpPr>
          <p:cNvPr id="1048592" name="object 3"/>
          <p:cNvSpPr txBox="1"/>
          <p:nvPr/>
        </p:nvSpPr>
        <p:spPr>
          <a:xfrm>
            <a:off x="1092809" y="1906422"/>
            <a:ext cx="3696970" cy="3194050"/>
          </a:xfrm>
          <a:prstGeom prst="rect"/>
        </p:spPr>
        <p:txBody>
          <a:bodyPr bIns="0" lIns="0" rIns="0" rtlCol="0" tIns="81280" vert="horz" wrap="square">
            <a:spAutoFit/>
          </a:bodyPr>
          <a:p>
            <a:pPr indent="-342265" marL="35496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algn="l" pos="354965"/>
              </a:tabLst>
            </a:pPr>
            <a:r>
              <a:rPr dirty="0" sz="1900" spc="110">
                <a:solidFill>
                  <a:srgbClr val="FFFFFF"/>
                </a:solidFill>
                <a:latin typeface="Trebuchet MS"/>
                <a:cs typeface="Trebuchet MS"/>
              </a:rPr>
              <a:t>PROBLEM</a:t>
            </a:r>
            <a:r>
              <a:rPr dirty="0" sz="19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Trebuchet MS"/>
                <a:cs typeface="Trebuchet MS"/>
              </a:rPr>
              <a:t>STATEMENT</a:t>
            </a:r>
            <a:endParaRPr sz="1900">
              <a:latin typeface="Trebuchet MS"/>
              <a:cs typeface="Trebuchet MS"/>
            </a:endParaRPr>
          </a:p>
          <a:p>
            <a:pPr indent="-342265" marL="354965">
              <a:lnSpc>
                <a:spcPct val="100000"/>
              </a:lnSpc>
              <a:spcBef>
                <a:spcPts val="545"/>
              </a:spcBef>
              <a:buFont typeface="Arial MT"/>
              <a:buChar char="•"/>
              <a:tabLst>
                <a:tab algn="l" pos="354965"/>
              </a:tabLst>
            </a:pPr>
            <a:r>
              <a:rPr dirty="0" sz="1900" spc="80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sz="19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95">
                <a:solidFill>
                  <a:srgbClr val="FFFFFF"/>
                </a:solidFill>
                <a:latin typeface="Trebuchet MS"/>
                <a:cs typeface="Trebuchet MS"/>
              </a:rPr>
              <a:t>OVERVIEW</a:t>
            </a:r>
            <a:endParaRPr sz="1900">
              <a:latin typeface="Trebuchet MS"/>
              <a:cs typeface="Trebuchet MS"/>
            </a:endParaRPr>
          </a:p>
          <a:p>
            <a:pPr indent="-342265" marL="354965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algn="l" pos="354965"/>
              </a:tabLst>
            </a:pPr>
            <a:r>
              <a:rPr dirty="0" sz="1900" spc="140">
                <a:solidFill>
                  <a:srgbClr val="FFFFFF"/>
                </a:solidFill>
                <a:latin typeface="Trebuchet MS"/>
                <a:cs typeface="Trebuchet MS"/>
              </a:rPr>
              <a:t>END</a:t>
            </a:r>
            <a:r>
              <a:rPr dirty="0" sz="19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endParaRPr sz="1900">
              <a:latin typeface="Trebuchet MS"/>
              <a:cs typeface="Trebuchet MS"/>
            </a:endParaRPr>
          </a:p>
          <a:p>
            <a:pPr indent="-342265" marL="354965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algn="l" pos="354965"/>
              </a:tabLst>
            </a:pPr>
            <a:r>
              <a:rPr dirty="0" sz="1900" spc="7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r>
              <a:rPr dirty="0" sz="19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229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9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90">
                <a:solidFill>
                  <a:srgbClr val="FFFFFF"/>
                </a:solidFill>
                <a:latin typeface="Trebuchet MS"/>
                <a:cs typeface="Trebuchet MS"/>
              </a:rPr>
              <a:t>TECNOLOGIES</a:t>
            </a:r>
            <a:endParaRPr sz="1900">
              <a:latin typeface="Trebuchet MS"/>
              <a:cs typeface="Trebuchet MS"/>
            </a:endParaRPr>
          </a:p>
          <a:p>
            <a:pPr indent="-342265" marL="354965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algn="l" pos="354965"/>
              </a:tabLst>
            </a:pPr>
            <a:r>
              <a:rPr dirty="0" sz="1900">
                <a:solidFill>
                  <a:srgbClr val="FFFFFF"/>
                </a:solidFill>
                <a:latin typeface="Trebuchet MS"/>
                <a:cs typeface="Trebuchet MS"/>
              </a:rPr>
              <a:t>FEATURES</a:t>
            </a:r>
            <a:r>
              <a:rPr dirty="0" sz="19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229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9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Trebuchet MS"/>
                <a:cs typeface="Trebuchet MS"/>
              </a:rPr>
              <a:t>FUNTIONALITY</a:t>
            </a:r>
            <a:endParaRPr sz="1900">
              <a:latin typeface="Trebuchet MS"/>
              <a:cs typeface="Trebuchet MS"/>
            </a:endParaRPr>
          </a:p>
          <a:p>
            <a:pPr indent="-342265" marL="354965">
              <a:lnSpc>
                <a:spcPct val="100000"/>
              </a:lnSpc>
              <a:spcBef>
                <a:spcPts val="555"/>
              </a:spcBef>
              <a:buFont typeface="Arial MT"/>
              <a:buChar char="•"/>
              <a:tabLst>
                <a:tab algn="l" pos="354965"/>
              </a:tabLst>
            </a:pPr>
            <a:r>
              <a:rPr dirty="0" sz="1900" spc="-40">
                <a:solidFill>
                  <a:srgbClr val="FFFFFF"/>
                </a:solidFill>
                <a:latin typeface="Trebuchet MS"/>
                <a:cs typeface="Trebuchet MS"/>
              </a:rPr>
              <a:t>RESULTS</a:t>
            </a:r>
            <a:r>
              <a:rPr dirty="0" sz="19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229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9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900" spc="60">
                <a:solidFill>
                  <a:srgbClr val="FFFFFF"/>
                </a:solidFill>
                <a:latin typeface="Trebuchet MS"/>
                <a:cs typeface="Trebuchet MS"/>
              </a:rPr>
              <a:t>SCREENSHOTS</a:t>
            </a:r>
            <a:endParaRPr sz="1900">
              <a:latin typeface="Trebuchet MS"/>
              <a:cs typeface="Trebuchet MS"/>
            </a:endParaRPr>
          </a:p>
          <a:p>
            <a:pPr indent="-342265" marL="354965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algn="l" pos="354965"/>
              </a:tabLst>
            </a:pPr>
            <a:r>
              <a:rPr dirty="0" sz="1900" spc="65">
                <a:solidFill>
                  <a:srgbClr val="FFFFFF"/>
                </a:solidFill>
                <a:latin typeface="Trebuchet MS"/>
                <a:cs typeface="Trebuchet MS"/>
              </a:rPr>
              <a:t>SCREENSHOT</a:t>
            </a:r>
            <a:endParaRPr sz="1900">
              <a:latin typeface="Trebuchet MS"/>
              <a:cs typeface="Trebuchet MS"/>
            </a:endParaRPr>
          </a:p>
          <a:p>
            <a:pPr indent="-342265" marL="354965">
              <a:lnSpc>
                <a:spcPct val="100000"/>
              </a:lnSpc>
              <a:spcBef>
                <a:spcPts val="540"/>
              </a:spcBef>
              <a:buFont typeface="Arial MT"/>
              <a:buChar char="•"/>
              <a:tabLst>
                <a:tab algn="l" pos="354965"/>
              </a:tabLst>
            </a:pPr>
            <a:r>
              <a:rPr dirty="0" sz="1900" spc="160">
                <a:solidFill>
                  <a:srgbClr val="FFFFFF"/>
                </a:solidFill>
                <a:latin typeface="Trebuchet MS"/>
                <a:cs typeface="Trebuchet MS"/>
              </a:rPr>
              <a:t>CONCLUSION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object 2"/>
          <p:cNvSpPr txBox="1">
            <a:spLocks noGrp="1"/>
          </p:cNvSpPr>
          <p:nvPr>
            <p:ph type="title"/>
          </p:nvPr>
        </p:nvSpPr>
        <p:spPr>
          <a:xfrm>
            <a:off x="78739" y="-77266"/>
            <a:ext cx="12034520" cy="1827580"/>
          </a:xfrm>
          <a:prstGeom prst="rect"/>
        </p:spPr>
        <p:txBody>
          <a:bodyPr bIns="0" lIns="0" rIns="0" rtlCol="0" tIns="925880" vert="horz" wrap="square">
            <a:spAutoFit/>
          </a:bodyPr>
          <a:p>
            <a:pPr marL="416559">
              <a:lnSpc>
                <a:spcPct val="100000"/>
              </a:lnSpc>
              <a:spcBef>
                <a:spcPts val="100"/>
              </a:spcBef>
            </a:pPr>
            <a:r>
              <a:rPr dirty="0" spc="350"/>
              <a:t>PROBLEM</a:t>
            </a:r>
            <a:r>
              <a:rPr dirty="0" spc="-125"/>
              <a:t> </a:t>
            </a:r>
            <a:r>
              <a:rPr dirty="0" spc="-10"/>
              <a:t>STATEMENT</a:t>
            </a:r>
          </a:p>
        </p:txBody>
      </p:sp>
      <p:sp>
        <p:nvSpPr>
          <p:cNvPr id="1048594" name="object 3"/>
          <p:cNvSpPr txBox="1"/>
          <p:nvPr/>
        </p:nvSpPr>
        <p:spPr>
          <a:xfrm>
            <a:off x="721563" y="2287140"/>
            <a:ext cx="8548370" cy="1120140"/>
          </a:xfrm>
          <a:prstGeom prst="rect"/>
        </p:spPr>
        <p:txBody>
          <a:bodyPr bIns="0" lIns="0" rIns="0" rtlCol="0" tIns="109220" vert="horz" wrap="square">
            <a:spAutoFit/>
          </a:bodyPr>
          <a:p>
            <a:pPr indent="-342265" marL="354965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algn="l" pos="354965"/>
              </a:tabLst>
            </a:pPr>
            <a:r>
              <a:rPr dirty="0" sz="2000" spc="160">
                <a:solidFill>
                  <a:srgbClr val="FFFFFF"/>
                </a:solidFill>
                <a:latin typeface="Trebuchet MS"/>
                <a:cs typeface="Trebuchet MS"/>
              </a:rPr>
              <a:t>LACK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5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0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STUCTURE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DIGITAL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Trebuchet MS"/>
                <a:cs typeface="Trebuchet MS"/>
              </a:rPr>
              <a:t>PORTFOLIO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90">
                <a:solidFill>
                  <a:srgbClr val="FFFFFF"/>
                </a:solidFill>
                <a:latin typeface="Trebuchet MS"/>
                <a:cs typeface="Trebuchet MS"/>
              </a:rPr>
              <a:t>PLATFORM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1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STUDENTS</a:t>
            </a:r>
            <a:endParaRPr sz="2000">
              <a:latin typeface="Trebuchet MS"/>
              <a:cs typeface="Trebuchet MS"/>
            </a:endParaRPr>
          </a:p>
          <a:p>
            <a:pPr indent="-342265" marL="35496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algn="l" pos="354965"/>
              </a:tabLst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LIMITED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 VISIBILITY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RECRUITERS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45">
                <a:solidFill>
                  <a:srgbClr val="FFFFFF"/>
                </a:solidFill>
                <a:latin typeface="Trebuchet MS"/>
                <a:cs typeface="Trebuchet MS"/>
              </a:rPr>
              <a:t>ACADEMIC</a:t>
            </a:r>
            <a:r>
              <a:rPr dirty="0" sz="20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Trebuchet MS"/>
                <a:cs typeface="Trebuchet MS"/>
              </a:rPr>
              <a:t>EVALUATORS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>
            <a:spLocks noGrp="1"/>
          </p:cNvSpPr>
          <p:nvPr>
            <p:ph type="title"/>
          </p:nvPr>
        </p:nvSpPr>
        <p:spPr>
          <a:xfrm>
            <a:off x="78739" y="-77266"/>
            <a:ext cx="12034520" cy="1681530"/>
          </a:xfrm>
          <a:prstGeom prst="rect"/>
        </p:spPr>
        <p:txBody>
          <a:bodyPr bIns="0" lIns="0" rIns="0" rtlCol="0" tIns="779830" vert="horz" wrap="square">
            <a:spAutoFit/>
          </a:bodyPr>
          <a:p>
            <a:pPr marL="416559">
              <a:lnSpc>
                <a:spcPct val="100000"/>
              </a:lnSpc>
              <a:spcBef>
                <a:spcPts val="100"/>
              </a:spcBef>
            </a:pPr>
            <a:r>
              <a:rPr dirty="0" spc="270"/>
              <a:t>PROJECT</a:t>
            </a:r>
            <a:r>
              <a:rPr dirty="0" spc="-114"/>
              <a:t> </a:t>
            </a:r>
            <a:r>
              <a:rPr dirty="0" spc="335"/>
              <a:t>OVERVEIW</a:t>
            </a:r>
          </a:p>
        </p:txBody>
      </p:sp>
      <p:sp>
        <p:nvSpPr>
          <p:cNvPr id="1048596" name="object 3"/>
          <p:cNvSpPr txBox="1"/>
          <p:nvPr/>
        </p:nvSpPr>
        <p:spPr>
          <a:xfrm>
            <a:off x="1066291" y="2363825"/>
            <a:ext cx="8848725" cy="1101725"/>
          </a:xfrm>
          <a:prstGeom prst="rect"/>
        </p:spPr>
        <p:txBody>
          <a:bodyPr bIns="0" lIns="0" rIns="0" rtlCol="0" tIns="108585" vert="horz" wrap="square">
            <a:spAutoFit/>
          </a:bodyPr>
          <a:p>
            <a:pPr indent="-342265" marL="354965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algn="l" pos="354965"/>
              </a:tabLst>
            </a:pPr>
            <a:r>
              <a:rPr dirty="0" sz="2000" spc="100">
                <a:solidFill>
                  <a:srgbClr val="FFFFFF"/>
                </a:solidFill>
                <a:latin typeface="Trebuchet MS"/>
                <a:cs typeface="Trebuchet MS"/>
              </a:rPr>
              <a:t>DEVELOPMENT</a:t>
            </a:r>
            <a:r>
              <a:rPr dirty="0" sz="20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50">
                <a:solidFill>
                  <a:srgbClr val="FFFFFF"/>
                </a:solidFill>
                <a:latin typeface="Trebuchet MS"/>
                <a:cs typeface="Trebuchet MS"/>
              </a:rPr>
              <a:t>FO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0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DIGITAL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Trebuchet MS"/>
                <a:cs typeface="Trebuchet MS"/>
              </a:rPr>
              <a:t>PORTFOLIO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14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STUDENTS</a:t>
            </a:r>
            <a:endParaRPr sz="2000">
              <a:latin typeface="Trebuchet MS"/>
              <a:cs typeface="Trebuchet MS"/>
            </a:endParaRPr>
          </a:p>
          <a:p>
            <a:pPr indent="-342900" marL="355600" marR="5080">
              <a:lnSpc>
                <a:spcPts val="2160"/>
              </a:lnSpc>
              <a:spcBef>
                <a:spcPts val="1025"/>
              </a:spcBef>
              <a:buFont typeface="Arial MT"/>
              <a:buChar char="•"/>
              <a:tabLst>
                <a:tab algn="l" pos="355600"/>
              </a:tabLst>
            </a:pPr>
            <a:r>
              <a:rPr dirty="0" sz="2000" spc="30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85">
                <a:solidFill>
                  <a:srgbClr val="FFFFFF"/>
                </a:solidFill>
                <a:latin typeface="Trebuchet MS"/>
                <a:cs typeface="Trebuchet MS"/>
              </a:rPr>
              <a:t>PLATFORM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INTEGRATES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40">
                <a:solidFill>
                  <a:srgbClr val="FFFFFF"/>
                </a:solidFill>
                <a:latin typeface="Trebuchet MS"/>
                <a:cs typeface="Trebuchet MS"/>
              </a:rPr>
              <a:t>ACADEMIC,PROJECT,AND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SKILL-</a:t>
            </a:r>
            <a:r>
              <a:rPr dirty="0" sz="2000" spc="100">
                <a:solidFill>
                  <a:srgbClr val="FFFFFF"/>
                </a:solidFill>
                <a:latin typeface="Trebuchet MS"/>
                <a:cs typeface="Trebuchet MS"/>
              </a:rPr>
              <a:t>BASED </a:t>
            </a:r>
            <a:r>
              <a:rPr dirty="0" sz="2000" spc="85">
                <a:solidFill>
                  <a:srgbClr val="FFFFFF"/>
                </a:solidFill>
                <a:latin typeface="Trebuchet MS"/>
                <a:cs typeface="Trebuchet MS"/>
              </a:rPr>
              <a:t>ACHIEVEMENTS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2"/>
          <p:cNvSpPr txBox="1">
            <a:spLocks noGrp="1"/>
          </p:cNvSpPr>
          <p:nvPr>
            <p:ph type="title"/>
          </p:nvPr>
        </p:nvSpPr>
        <p:spPr>
          <a:xfrm>
            <a:off x="78739" y="-77266"/>
            <a:ext cx="12034520" cy="1722678"/>
          </a:xfrm>
          <a:prstGeom prst="rect"/>
        </p:spPr>
        <p:txBody>
          <a:bodyPr bIns="0" lIns="0" rIns="0" rtlCol="0" tIns="820978" vert="horz" wrap="square">
            <a:spAutoFit/>
          </a:bodyPr>
          <a:p>
            <a:pPr marL="429895">
              <a:lnSpc>
                <a:spcPct val="100000"/>
              </a:lnSpc>
              <a:spcBef>
                <a:spcPts val="100"/>
              </a:spcBef>
            </a:pPr>
            <a:r>
              <a:rPr dirty="0" spc="459"/>
              <a:t>END</a:t>
            </a:r>
            <a:r>
              <a:rPr dirty="0" spc="-150"/>
              <a:t> </a:t>
            </a:r>
            <a:r>
              <a:rPr dirty="0" spc="50"/>
              <a:t>USERS</a:t>
            </a:r>
          </a:p>
        </p:txBody>
      </p:sp>
      <p:sp>
        <p:nvSpPr>
          <p:cNvPr id="1048598" name="object 3"/>
          <p:cNvSpPr txBox="1"/>
          <p:nvPr/>
        </p:nvSpPr>
        <p:spPr>
          <a:xfrm>
            <a:off x="946810" y="2473299"/>
            <a:ext cx="6476365" cy="1521460"/>
          </a:xfrm>
          <a:prstGeom prst="rect"/>
        </p:spPr>
        <p:txBody>
          <a:bodyPr bIns="0" lIns="0" rIns="0" rtlCol="0" tIns="108585" vert="horz" wrap="square">
            <a:spAutoFit/>
          </a:bodyPr>
          <a:p>
            <a:pPr indent="-456565" marL="469265">
              <a:lnSpc>
                <a:spcPct val="100000"/>
              </a:lnSpc>
              <a:spcBef>
                <a:spcPts val="855"/>
              </a:spcBef>
              <a:buAutoNum type="arabicPeriod"/>
              <a:tabLst>
                <a:tab algn="l" pos="469265"/>
              </a:tabLst>
            </a:pP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STUDENTS-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65">
                <a:solidFill>
                  <a:srgbClr val="FFFFFF"/>
                </a:solidFill>
                <a:latin typeface="Trebuchet MS"/>
                <a:cs typeface="Trebuchet MS"/>
              </a:rPr>
              <a:t>SHOWCASE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55">
                <a:solidFill>
                  <a:srgbClr val="FFFFFF"/>
                </a:solidFill>
                <a:latin typeface="Trebuchet MS"/>
                <a:cs typeface="Trebuchet MS"/>
              </a:rPr>
              <a:t>WORK</a:t>
            </a:r>
            <a:r>
              <a:rPr dirty="0" sz="20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SKILLS</a:t>
            </a:r>
            <a:endParaRPr sz="2000">
              <a:latin typeface="Trebuchet MS"/>
              <a:cs typeface="Trebuchet MS"/>
            </a:endParaRPr>
          </a:p>
          <a:p>
            <a:pPr indent="-456565" marL="469265">
              <a:lnSpc>
                <a:spcPct val="100000"/>
              </a:lnSpc>
              <a:spcBef>
                <a:spcPts val="760"/>
              </a:spcBef>
              <a:buAutoNum type="arabicPeriod"/>
              <a:tabLst>
                <a:tab algn="l" pos="469265"/>
              </a:tabLst>
            </a:pP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RECRUITS/EMPLOYEE</a:t>
            </a:r>
            <a:endParaRPr sz="2000">
              <a:latin typeface="Trebuchet MS"/>
              <a:cs typeface="Trebuchet MS"/>
            </a:endParaRPr>
          </a:p>
          <a:p>
            <a:pPr indent="-456565" marL="469265">
              <a:lnSpc>
                <a:spcPct val="100000"/>
              </a:lnSpc>
              <a:spcBef>
                <a:spcPts val="765"/>
              </a:spcBef>
              <a:buAutoNum type="arabicPeriod"/>
              <a:tabLst>
                <a:tab algn="l" pos="469265"/>
              </a:tabLst>
            </a:pPr>
            <a:r>
              <a:rPr dirty="0" sz="2000" spc="60">
                <a:solidFill>
                  <a:srgbClr val="FFFFFF"/>
                </a:solidFill>
                <a:latin typeface="Trebuchet MS"/>
                <a:cs typeface="Trebuchet MS"/>
              </a:rPr>
              <a:t>PEERS/COLLABORATES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object 2"/>
          <p:cNvSpPr txBox="1">
            <a:spLocks noGrp="1"/>
          </p:cNvSpPr>
          <p:nvPr>
            <p:ph type="title"/>
          </p:nvPr>
        </p:nvSpPr>
        <p:spPr>
          <a:xfrm>
            <a:off x="78739" y="-77266"/>
            <a:ext cx="12034520" cy="959916"/>
          </a:xfrm>
          <a:prstGeom prst="rect"/>
        </p:spPr>
        <p:txBody>
          <a:bodyPr bIns="0" lIns="0" rIns="0" rtlCol="0" tIns="159816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215"/>
              <a:t>TOOLS</a:t>
            </a:r>
            <a:r>
              <a:rPr dirty="0" sz="5400" spc="-135"/>
              <a:t> </a:t>
            </a:r>
            <a:r>
              <a:rPr dirty="0" sz="5400" spc="660"/>
              <a:t>AND</a:t>
            </a:r>
            <a:r>
              <a:rPr dirty="0" sz="5400" spc="-130"/>
              <a:t> </a:t>
            </a:r>
            <a:r>
              <a:rPr dirty="0" sz="5400" spc="285"/>
              <a:t>TECNOLOGIES</a:t>
            </a:r>
            <a:endParaRPr sz="5400"/>
          </a:p>
        </p:txBody>
      </p:sp>
      <p:sp>
        <p:nvSpPr>
          <p:cNvPr id="1048600" name="object 3"/>
          <p:cNvSpPr txBox="1">
            <a:spLocks noGrp="1"/>
          </p:cNvSpPr>
          <p:nvPr>
            <p:ph type="body" idx="1"/>
          </p:nvPr>
        </p:nvSpPr>
        <p:spPr>
          <a:xfrm>
            <a:off x="1039774" y="2330551"/>
            <a:ext cx="5313680" cy="2323464"/>
          </a:xfrm>
          <a:prstGeom prst="rect"/>
        </p:spPr>
        <p:txBody>
          <a:bodyPr bIns="0" lIns="0" rIns="0" rtlCol="0" tIns="108585" vert="horz" wrap="square">
            <a:spAutoFit/>
          </a:bodyPr>
          <a:p>
            <a:pPr indent="-342265" marL="354965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algn="l" pos="354965"/>
              </a:tabLst>
            </a:pPr>
            <a:r>
              <a:rPr dirty="0" spc="40"/>
              <a:t>FRONTEND:HTML,CSS,JAVASCRIPT,REACT</a:t>
            </a:r>
          </a:p>
          <a:p>
            <a:pPr indent="-342265" marL="354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algn="l" pos="354965"/>
              </a:tabLst>
            </a:pPr>
            <a:r>
              <a:rPr dirty="0" spc="65"/>
              <a:t>BACKEND:NODE.JS/FLAKS</a:t>
            </a:r>
          </a:p>
          <a:p>
            <a:pPr indent="-342265" marL="3549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algn="l" pos="354965"/>
              </a:tabLst>
            </a:pPr>
            <a:r>
              <a:rPr dirty="0" spc="95"/>
              <a:t>DATABASE</a:t>
            </a:r>
          </a:p>
          <a:p>
            <a:pPr indent="-342265" marL="354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algn="l" pos="354965"/>
              </a:tabLst>
            </a:pPr>
            <a:r>
              <a:rPr dirty="0" spc="100"/>
              <a:t>VERSION</a:t>
            </a:r>
            <a:r>
              <a:rPr dirty="0" spc="-35"/>
              <a:t> </a:t>
            </a:r>
            <a:r>
              <a:rPr dirty="0" spc="130"/>
              <a:t>CONTROL</a:t>
            </a:r>
          </a:p>
          <a:p>
            <a:pPr indent="-342265" marL="35496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algn="l" pos="354965"/>
              </a:tabLst>
            </a:pPr>
            <a:r>
              <a:rPr dirty="0" spc="130"/>
              <a:t>DESIGN</a:t>
            </a:r>
            <a:r>
              <a:rPr dirty="0" spc="-80"/>
              <a:t> </a:t>
            </a:r>
            <a:r>
              <a:rPr dirty="0" spc="65"/>
              <a:t>TOOL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>
            <a:spLocks noGrp="1"/>
          </p:cNvSpPr>
          <p:nvPr>
            <p:ph type="title"/>
          </p:nvPr>
        </p:nvSpPr>
        <p:spPr>
          <a:xfrm>
            <a:off x="78739" y="-77266"/>
            <a:ext cx="12034520" cy="1085977"/>
          </a:xfrm>
          <a:prstGeom prst="rect"/>
        </p:spPr>
        <p:txBody>
          <a:bodyPr bIns="0" lIns="0" rIns="0" rtlCol="0" tIns="184277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FEATURES</a:t>
            </a:r>
            <a:r>
              <a:rPr dirty="0" spc="-240"/>
              <a:t> </a:t>
            </a:r>
            <a:r>
              <a:rPr dirty="0" spc="735"/>
              <a:t>AND</a:t>
            </a:r>
            <a:r>
              <a:rPr dirty="0" spc="-240"/>
              <a:t> </a:t>
            </a:r>
            <a:r>
              <a:rPr dirty="0" spc="155"/>
              <a:t>FUNTONS</a:t>
            </a:r>
          </a:p>
        </p:txBody>
      </p:sp>
      <p:sp>
        <p:nvSpPr>
          <p:cNvPr id="1048602" name="object 3"/>
          <p:cNvSpPr txBox="1"/>
          <p:nvPr/>
        </p:nvSpPr>
        <p:spPr>
          <a:xfrm>
            <a:off x="801116" y="2089670"/>
            <a:ext cx="6326505" cy="1520825"/>
          </a:xfrm>
          <a:prstGeom prst="rect"/>
        </p:spPr>
        <p:txBody>
          <a:bodyPr bIns="0" lIns="0" rIns="0" rtlCol="0" tIns="107950" vert="horz" wrap="square">
            <a:spAutoFit/>
          </a:bodyPr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AUTHENTICATION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PROFILE </a:t>
            </a:r>
            <a:r>
              <a:rPr dirty="0" sz="2000" spc="17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2000" spc="220">
                <a:solidFill>
                  <a:srgbClr val="FFFFFF"/>
                </a:solidFill>
                <a:latin typeface="Trebuchet MS"/>
                <a:cs typeface="Trebuchet MS"/>
              </a:rPr>
              <a:t>DYANMIC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SKILL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4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0">
                <a:solidFill>
                  <a:srgbClr val="FFFFFF"/>
                </a:solidFill>
                <a:latin typeface="Trebuchet MS"/>
                <a:cs typeface="Trebuchet MS"/>
              </a:rPr>
              <a:t>CERTIFICATION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000" spc="140">
                <a:solidFill>
                  <a:srgbClr val="FFFFFF"/>
                </a:solidFill>
                <a:latin typeface="Trebuchet MS"/>
                <a:cs typeface="Trebuchet MS"/>
              </a:rPr>
              <a:t>SEARCH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FILTER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14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0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RECRUITS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2"/>
          <p:cNvSpPr txBox="1">
            <a:spLocks noGrp="1"/>
          </p:cNvSpPr>
          <p:nvPr>
            <p:ph type="title"/>
          </p:nvPr>
        </p:nvSpPr>
        <p:spPr>
          <a:xfrm>
            <a:off x="78739" y="-77266"/>
            <a:ext cx="12034520" cy="1077595"/>
          </a:xfrm>
          <a:prstGeom prst="rect"/>
        </p:spPr>
        <p:txBody>
          <a:bodyPr bIns="0" lIns="0" rIns="0" rtlCol="0" tIns="277495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100"/>
              <a:t>RESULTS</a:t>
            </a:r>
            <a:r>
              <a:rPr dirty="0" sz="5400" spc="-210"/>
              <a:t> </a:t>
            </a:r>
            <a:r>
              <a:rPr dirty="0" sz="5400" spc="455"/>
              <a:t>ANS</a:t>
            </a:r>
            <a:r>
              <a:rPr dirty="0" sz="5400" spc="-204"/>
              <a:t> </a:t>
            </a:r>
            <a:r>
              <a:rPr dirty="0" sz="5400" spc="204"/>
              <a:t>SCREENSHOTS</a:t>
            </a:r>
            <a:endParaRPr sz="5400"/>
          </a:p>
        </p:txBody>
      </p:sp>
      <p:sp>
        <p:nvSpPr>
          <p:cNvPr id="1048604" name="object 3"/>
          <p:cNvSpPr txBox="1"/>
          <p:nvPr/>
        </p:nvSpPr>
        <p:spPr>
          <a:xfrm>
            <a:off x="1450594" y="3629405"/>
            <a:ext cx="8768715" cy="6222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Trebuchet MS"/>
                <a:cs typeface="Trebuchet MS"/>
              </a:rPr>
              <a:t>DIGITAL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70">
                <a:solidFill>
                  <a:srgbClr val="FFFFFF"/>
                </a:solidFill>
                <a:latin typeface="Trebuchet MS"/>
                <a:cs typeface="Trebuchet MS"/>
              </a:rPr>
              <a:t>PORTFOLIO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5">
                <a:solidFill>
                  <a:srgbClr val="FFFFFF"/>
                </a:solidFill>
                <a:latin typeface="Trebuchet MS"/>
                <a:cs typeface="Trebuchet MS"/>
              </a:rPr>
              <a:t>SUCCESSFULLY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BUILD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0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80">
                <a:solidFill>
                  <a:srgbClr val="FFFFFF"/>
                </a:solidFill>
                <a:latin typeface="Trebuchet MS"/>
                <a:cs typeface="Trebuchet MS"/>
              </a:rPr>
              <a:t>RESPONSIVE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55">
                <a:solidFill>
                  <a:srgbClr val="FFFFFF"/>
                </a:solidFill>
                <a:latin typeface="Trebuchet MS"/>
                <a:cs typeface="Trebuchet MS"/>
              </a:rPr>
              <a:t>SHOWCASE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DIGITAL PORTFOLIO</dc:title>
  <dc:creator>Saravanan I</dc:creator>
  <cp:lastModifiedBy>Vicky Vicky</cp:lastModifiedBy>
  <dcterms:created xsi:type="dcterms:W3CDTF">2025-08-28T18:09:17Z</dcterms:created>
  <dcterms:modified xsi:type="dcterms:W3CDTF">2025-08-29T05:16:13Z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2025-08-29T00:00:00Z</vt:filetime>
  </property>
  <property fmtid="{D5CDD505-2E9C-101B-9397-08002B2CF9AE}" pid="5" name="Producer">
    <vt:lpwstr>Microsoft® PowerPoint® 2016</vt:lpwstr>
  </property>
  <property fmtid="{D5CDD505-2E9C-101B-9397-08002B2CF9AE}" pid="6" name="ICV">
    <vt:lpwstr>5553675b910546df8de40dd3073bebca</vt:lpwstr>
  </property>
</Properties>
</file>