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0" r:id="rId5"/>
    <p:sldId id="279" r:id="rId6"/>
    <p:sldId id="278" r:id="rId7"/>
    <p:sldId id="277" r:id="rId8"/>
    <p:sldId id="259" r:id="rId9"/>
    <p:sldId id="257" r:id="rId10"/>
    <p:sldId id="25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2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1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7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7D43-D842-48CA-B6C1-CCA26BE27CC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B958-29DB-4AB1-A4E9-1748FC7A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&amp; Machine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  <a:p>
            <a:r>
              <a:rPr lang="en-US" dirty="0"/>
              <a:t>(21CS54)</a:t>
            </a:r>
          </a:p>
        </p:txBody>
      </p:sp>
    </p:spTree>
    <p:extLst>
      <p:ext uri="{BB962C8B-B14F-4D97-AF65-F5344CB8AC3E}">
        <p14:creationId xmlns:p14="http://schemas.microsoft.com/office/powerpoint/2010/main" val="44775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971" y="682388"/>
            <a:ext cx="8655055" cy="555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4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766" y="1027906"/>
            <a:ext cx="9690467" cy="52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7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77" y="750628"/>
            <a:ext cx="9556447" cy="57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1" y="932322"/>
            <a:ext cx="9753600" cy="52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37230"/>
            <a:ext cx="10393680" cy="50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040" y="1433015"/>
            <a:ext cx="10332640" cy="46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072" y="338718"/>
            <a:ext cx="9480716" cy="61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7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20040"/>
            <a:ext cx="10332720" cy="58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5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070" y="559558"/>
            <a:ext cx="8260011" cy="555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0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20B0-BAC8-25D3-8E83-899CF95F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Rationality in Artificial Intelligence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2FAA-F289-0392-DBA2-460D0E96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80"/>
            <a:ext cx="10515600" cy="4638040"/>
          </a:xfrm>
        </p:spPr>
        <p:txBody>
          <a:bodyPr>
            <a:normAutofit/>
          </a:bodyPr>
          <a:lstStyle/>
          <a:p>
            <a:r>
              <a:rPr lang="en-IN" dirty="0"/>
              <a:t>1. Performance Measure</a:t>
            </a:r>
          </a:p>
          <a:p>
            <a:r>
              <a:rPr lang="en-IN" dirty="0"/>
              <a:t>2. Agents Prior Knowledge (Environment)</a:t>
            </a:r>
          </a:p>
          <a:p>
            <a:r>
              <a:rPr lang="en-IN" dirty="0"/>
              <a:t>3. Actions that agent can perform (Actuators)</a:t>
            </a:r>
          </a:p>
          <a:p>
            <a:r>
              <a:rPr lang="en-IN" dirty="0"/>
              <a:t>4. Agents Percept Sequence (Sensors)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Rational Agent – For Each Possible percept sequence, a rational agent select an action that is expected to maximize its performance measure, given percept sequence &amp; prior knowledge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03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61534-3BB9-52C3-C61B-6DA15B92F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624840"/>
            <a:ext cx="6370319" cy="55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00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719" y="778585"/>
            <a:ext cx="8202305" cy="56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1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121" y="914400"/>
            <a:ext cx="8456551" cy="529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833" y="1023582"/>
            <a:ext cx="8092713" cy="51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3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565" y="1119116"/>
            <a:ext cx="8333371" cy="44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9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747" y="859809"/>
            <a:ext cx="8457173" cy="48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59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526" y="887105"/>
            <a:ext cx="7934386" cy="49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94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731" y="240244"/>
            <a:ext cx="7574508" cy="625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6E70D-BB33-7CCC-4AAA-04923680D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5280"/>
            <a:ext cx="8945879" cy="59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31C4A1-EF7D-6C89-8A1A-24AD28819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701040"/>
            <a:ext cx="8793480" cy="547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3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375BDD-B7A2-66C2-2BE9-378770F25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670560"/>
            <a:ext cx="8900159" cy="55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1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F0508B-61AE-0ED3-952A-906A4096B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1" y="472440"/>
            <a:ext cx="9037320" cy="5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582CFAD4-6D40-0674-6E40-151C48A8B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563880"/>
            <a:ext cx="10043160" cy="5852160"/>
          </a:xfrm>
        </p:spPr>
      </p:pic>
    </p:spTree>
    <p:extLst>
      <p:ext uri="{BB962C8B-B14F-4D97-AF65-F5344CB8AC3E}">
        <p14:creationId xmlns:p14="http://schemas.microsoft.com/office/powerpoint/2010/main" val="322426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88" y="546980"/>
            <a:ext cx="9621670" cy="560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9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367" y="232012"/>
            <a:ext cx="9266830" cy="64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75</Words>
  <Application>Microsoft Office PowerPoint</Application>
  <PresentationFormat>Widescreen</PresentationFormat>
  <Paragraphs>11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Artificial Intelligence &amp;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Rationality in Artificial Intelligence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Anil Kumar</cp:lastModifiedBy>
  <cp:revision>14</cp:revision>
  <dcterms:created xsi:type="dcterms:W3CDTF">2023-11-15T07:53:53Z</dcterms:created>
  <dcterms:modified xsi:type="dcterms:W3CDTF">2023-12-05T04:24:51Z</dcterms:modified>
</cp:coreProperties>
</file>