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56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5438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Workshop 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dirty="0"/>
              <a:t>Database Application Development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162301"/>
            <a:ext cx="6172200" cy="19050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Organized by the department CSE and ISE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Venue: Industry Competence Lab</a:t>
            </a:r>
          </a:p>
        </p:txBody>
      </p:sp>
    </p:spTree>
    <p:extLst>
      <p:ext uri="{BB962C8B-B14F-4D97-AF65-F5344CB8AC3E}">
        <p14:creationId xmlns:p14="http://schemas.microsoft.com/office/powerpoint/2010/main" val="357002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5438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Keynote Speaker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162301"/>
            <a:ext cx="6172200" cy="19050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Prof. Anil Kumar G</a:t>
            </a:r>
          </a:p>
          <a:p>
            <a:pPr algn="ctr"/>
            <a:r>
              <a:rPr lang="en-US" sz="2000" dirty="0"/>
              <a:t>HOD(I/C), Dept. of CSE</a:t>
            </a:r>
          </a:p>
          <a:p>
            <a:pPr algn="ctr"/>
            <a:r>
              <a:rPr lang="en-US" sz="2000" dirty="0"/>
              <a:t>CIT, Gubbi</a:t>
            </a:r>
          </a:p>
        </p:txBody>
      </p:sp>
    </p:spTree>
    <p:extLst>
      <p:ext uri="{BB962C8B-B14F-4D97-AF65-F5344CB8AC3E}">
        <p14:creationId xmlns:p14="http://schemas.microsoft.com/office/powerpoint/2010/main" val="17798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600"/>
            <a:ext cx="6934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Workshop 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dirty="0"/>
              <a:t>Database Application Development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114800"/>
            <a:ext cx="6172200" cy="19050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000" dirty="0"/>
              <a:t>By,</a:t>
            </a:r>
          </a:p>
          <a:p>
            <a:pPr algn="r"/>
            <a:r>
              <a:rPr lang="en-US" sz="2000" dirty="0"/>
              <a:t>Anil Kumar</a:t>
            </a:r>
          </a:p>
          <a:p>
            <a:pPr algn="r"/>
            <a:r>
              <a:rPr lang="en-US" sz="2000" dirty="0"/>
              <a:t>Asst. Prof.</a:t>
            </a:r>
          </a:p>
          <a:p>
            <a:pPr algn="r"/>
            <a:r>
              <a:rPr lang="en-US" sz="2000" dirty="0"/>
              <a:t>Dept. of ISE</a:t>
            </a:r>
          </a:p>
          <a:p>
            <a:pPr algn="r"/>
            <a:r>
              <a:rPr lang="en-US" sz="2000" dirty="0"/>
              <a:t>CIT, </a:t>
            </a:r>
            <a:r>
              <a:rPr lang="en-US" sz="2000" dirty="0" err="1"/>
              <a:t>Gubbi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here today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EF40B-B0C9-4D50-A032-14BF00C008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4966" y="1600200"/>
            <a:ext cx="7432068" cy="48736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here today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4400F8-06D3-4807-8D59-B62559904A6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362201"/>
            <a:ext cx="7467600" cy="254293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ignition</a:t>
            </a:r>
          </a:p>
        </p:txBody>
      </p:sp>
      <p:pic>
        <p:nvPicPr>
          <p:cNvPr id="4" name="Content Placeholder 3" descr="mathces-ignit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752600"/>
            <a:ext cx="7467600" cy="3810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Live projects Demonstration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HTML Forms</a:t>
            </a:r>
          </a:p>
          <a:p>
            <a:r>
              <a:rPr lang="en-US" dirty="0"/>
              <a:t>Installation of XAMPP software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Database Connection </a:t>
            </a:r>
          </a:p>
          <a:p>
            <a:r>
              <a:rPr lang="en-US" dirty="0"/>
              <a:t>Stored Procedure </a:t>
            </a:r>
          </a:p>
          <a:p>
            <a:r>
              <a:rPr lang="en-US" dirty="0"/>
              <a:t>Triggers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209</TotalTime>
  <Words>94</Words>
  <Application>Microsoft Office PowerPoint</Application>
  <PresentationFormat>On-screen Show (4:3)</PresentationFormat>
  <Paragraphs>26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Schoolbook</vt:lpstr>
      <vt:lpstr>Wingdings</vt:lpstr>
      <vt:lpstr>Wingdings 2</vt:lpstr>
      <vt:lpstr>Oriel</vt:lpstr>
      <vt:lpstr>Workshop  on Database Application Development using PHP</vt:lpstr>
      <vt:lpstr>Keynote Speaker</vt:lpstr>
      <vt:lpstr>Workshop  on Database Application Development using PHP</vt:lpstr>
      <vt:lpstr>why we are here today</vt:lpstr>
      <vt:lpstr>why we are here today</vt:lpstr>
      <vt:lpstr>ignition</vt:lpstr>
      <vt:lpstr>Contents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 Development using PHP</dc:title>
  <dc:creator>suhas</dc:creator>
  <cp:lastModifiedBy>Anil Kumar</cp:lastModifiedBy>
  <cp:revision>23</cp:revision>
  <dcterms:created xsi:type="dcterms:W3CDTF">2006-08-16T00:00:00Z</dcterms:created>
  <dcterms:modified xsi:type="dcterms:W3CDTF">2022-01-12T04:18:15Z</dcterms:modified>
</cp:coreProperties>
</file>