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B73D9-E59A-4F35-B78C-1AF2E0F753EE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47364-A37C-40C1-AC29-DEEAF01AB6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F1878A-D148-41D1-9AB6-D217E2E2304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5238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80750-62D8-41F8-94D6-9C52977C005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7938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table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HTML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 HTML </a:t>
            </a:r>
            <a:r>
              <a:rPr lang="en-US" dirty="0" smtClean="0">
                <a:hlinkClick r:id="rId2" action="ppaction://hlinkfile"/>
              </a:rPr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HTML table is defined with the </a:t>
            </a:r>
            <a:r>
              <a:rPr lang="en-US" b="1" dirty="0" smtClean="0"/>
              <a:t>&lt;table&gt;</a:t>
            </a:r>
            <a:r>
              <a:rPr lang="en-US" dirty="0" smtClean="0"/>
              <a:t> </a:t>
            </a:r>
            <a:r>
              <a:rPr lang="en-US" dirty="0" smtClean="0"/>
              <a:t>tag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smtClean="0"/>
              <a:t>table </a:t>
            </a:r>
            <a:r>
              <a:rPr lang="en-US" dirty="0" smtClean="0"/>
              <a:t>row is defined with the </a:t>
            </a:r>
            <a:r>
              <a:rPr lang="en-US" b="1" dirty="0" smtClean="0"/>
              <a:t>&lt;</a:t>
            </a:r>
            <a:r>
              <a:rPr lang="en-US" b="1" dirty="0" err="1" smtClean="0"/>
              <a:t>tr</a:t>
            </a:r>
            <a:r>
              <a:rPr lang="en-US" b="1" dirty="0" smtClean="0"/>
              <a:t>&gt;</a:t>
            </a:r>
            <a:r>
              <a:rPr lang="en-US" dirty="0" smtClean="0"/>
              <a:t> </a:t>
            </a:r>
            <a:r>
              <a:rPr lang="en-US" dirty="0" smtClean="0"/>
              <a:t>tag</a:t>
            </a:r>
          </a:p>
          <a:p>
            <a:endParaRPr lang="en-US" dirty="0" smtClean="0"/>
          </a:p>
          <a:p>
            <a:r>
              <a:rPr lang="en-US" dirty="0" smtClean="0"/>
              <a:t>A table header is defined with the </a:t>
            </a:r>
            <a:r>
              <a:rPr lang="en-US" b="1" dirty="0" smtClean="0"/>
              <a:t>&lt;</a:t>
            </a:r>
            <a:r>
              <a:rPr lang="en-US" b="1" dirty="0" err="1" smtClean="0"/>
              <a:t>th</a:t>
            </a:r>
            <a:r>
              <a:rPr lang="en-US" b="1" dirty="0" smtClean="0"/>
              <a:t>&gt;</a:t>
            </a:r>
            <a:r>
              <a:rPr lang="en-US" dirty="0" smtClean="0"/>
              <a:t> </a:t>
            </a:r>
            <a:r>
              <a:rPr lang="en-US" dirty="0" smtClean="0"/>
              <a:t>tag</a:t>
            </a:r>
          </a:p>
          <a:p>
            <a:endParaRPr lang="en-US" dirty="0" smtClean="0"/>
          </a:p>
          <a:p>
            <a:r>
              <a:rPr lang="en-US" dirty="0" smtClean="0"/>
              <a:t>By default, table headings are bold and </a:t>
            </a:r>
            <a:r>
              <a:rPr lang="en-US" dirty="0" smtClean="0"/>
              <a:t>centered</a:t>
            </a:r>
          </a:p>
          <a:p>
            <a:endParaRPr lang="en-US" dirty="0" smtClean="0"/>
          </a:p>
          <a:p>
            <a:r>
              <a:rPr lang="en-US" dirty="0" smtClean="0"/>
              <a:t> A table data/cell is defined with the </a:t>
            </a:r>
            <a:r>
              <a:rPr lang="en-US" b="1" dirty="0" smtClean="0"/>
              <a:t>&lt;td&gt;</a:t>
            </a:r>
            <a:r>
              <a:rPr lang="en-US" dirty="0" smtClean="0"/>
              <a:t> tag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&lt;table </a:t>
            </a:r>
            <a:r>
              <a:rPr lang="en-US" dirty="0" smtClean="0"/>
              <a:t>border size=1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&lt;</a:t>
            </a:r>
            <a:r>
              <a:rPr lang="en-US" dirty="0" err="1" smtClean="0"/>
              <a:t>th</a:t>
            </a:r>
            <a:r>
              <a:rPr lang="en-US" dirty="0" smtClean="0"/>
              <a:t>&gt;STUDENT First NAME&lt;/</a:t>
            </a:r>
            <a:r>
              <a:rPr lang="en-US" dirty="0" err="1" smtClean="0"/>
              <a:t>th</a:t>
            </a:r>
            <a:r>
              <a:rPr lang="en-US" dirty="0" smtClean="0"/>
              <a:t>&gt;       	&lt;</a:t>
            </a:r>
            <a:r>
              <a:rPr lang="en-US" dirty="0" err="1" smtClean="0"/>
              <a:t>th</a:t>
            </a:r>
            <a:r>
              <a:rPr lang="en-US" dirty="0" smtClean="0"/>
              <a:t>&gt;STUDENT LAST </a:t>
            </a:r>
            <a:r>
              <a:rPr lang="en-US" dirty="0" err="1" smtClean="0"/>
              <a:t>nAME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&lt;td&gt; Anil &lt;/td&gt;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&lt;td&gt;Kumar&lt;/td&gt;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&lt;/table&gt;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echo</a:t>
            </a:r>
            <a:r>
              <a:rPr lang="en-US" dirty="0" smtClean="0"/>
              <a:t>"&lt;table border size=1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echo“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   &lt;</a:t>
            </a:r>
            <a:r>
              <a:rPr lang="en-US" dirty="0" err="1" smtClean="0"/>
              <a:t>th</a:t>
            </a:r>
            <a:r>
              <a:rPr lang="en-US" dirty="0" smtClean="0"/>
              <a:t>&gt;STUDENT First NAME&lt;/</a:t>
            </a:r>
            <a:r>
              <a:rPr lang="en-US" dirty="0" err="1" smtClean="0"/>
              <a:t>th</a:t>
            </a:r>
            <a:r>
              <a:rPr lang="en-US" dirty="0" smtClean="0"/>
              <a:t>&gt;       	&lt;</a:t>
            </a:r>
            <a:r>
              <a:rPr lang="en-US" dirty="0" err="1" smtClean="0"/>
              <a:t>th</a:t>
            </a:r>
            <a:r>
              <a:rPr lang="en-US" dirty="0" smtClean="0"/>
              <a:t>&gt;STUDENT LAST </a:t>
            </a:r>
            <a:r>
              <a:rPr lang="en-US" dirty="0" err="1" smtClean="0"/>
              <a:t>nAME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&gt;";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while </a:t>
            </a:r>
            <a:r>
              <a:rPr lang="en-US" dirty="0" smtClean="0"/>
              <a:t>($</a:t>
            </a:r>
            <a:r>
              <a:rPr lang="en-US" dirty="0" err="1" smtClean="0"/>
              <a:t>arr</a:t>
            </a:r>
            <a:r>
              <a:rPr lang="en-US" dirty="0" smtClean="0"/>
              <a:t>=</a:t>
            </a:r>
            <a:r>
              <a:rPr lang="en-US" dirty="0" err="1" smtClean="0"/>
              <a:t>mysql_fetch_row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echo</a:t>
            </a:r>
            <a:r>
              <a:rPr lang="en-US" dirty="0" smtClean="0"/>
              <a:t>"&lt;</a:t>
            </a:r>
            <a:r>
              <a:rPr lang="en-US" dirty="0" err="1" smtClean="0"/>
              <a:t>tr</a:t>
            </a:r>
            <a:r>
              <a:rPr lang="en-US" dirty="0" smtClean="0"/>
              <a:t>&gt; &lt;td&gt;$</a:t>
            </a:r>
            <a:r>
              <a:rPr lang="en-US" dirty="0" err="1" smtClean="0"/>
              <a:t>arr</a:t>
            </a:r>
            <a:r>
              <a:rPr lang="en-US" dirty="0" smtClean="0"/>
              <a:t>[0]&lt;/td&gt; &lt;td&gt;$</a:t>
            </a:r>
            <a:r>
              <a:rPr lang="en-US" dirty="0" err="1" smtClean="0"/>
              <a:t>arr</a:t>
            </a:r>
            <a:r>
              <a:rPr lang="en-US" dirty="0" smtClean="0"/>
              <a:t>[1]&lt;/td</a:t>
            </a:r>
            <a:r>
              <a:rPr lang="en-US" dirty="0" smtClean="0"/>
              <a:t>&gt;&lt;/</a:t>
            </a:r>
            <a:r>
              <a:rPr lang="en-US" dirty="0" err="1" smtClean="0"/>
              <a:t>tr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 } </a:t>
            </a:r>
          </a:p>
          <a:p>
            <a:pPr>
              <a:buNone/>
            </a:pPr>
            <a:r>
              <a:rPr lang="en-US" dirty="0" smtClean="0"/>
              <a:t> echo"&lt;/table&gt;";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Building a Query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altLang="en-US" dirty="0"/>
              <a:t>Directly</a:t>
            </a:r>
          </a:p>
          <a:p>
            <a:pPr lvl="1">
              <a:buNone/>
            </a:pPr>
            <a:r>
              <a:rPr lang="en-US" altLang="en-US" dirty="0" smtClean="0">
                <a:solidFill>
                  <a:schemeClr val="accent2"/>
                </a:solidFill>
                <a:latin typeface="Lucida Grande" pitchFamily="1" charset="0"/>
              </a:rPr>
              <a:t>	</a:t>
            </a:r>
            <a:r>
              <a:rPr lang="en-US" altLang="en-US" sz="2100" dirty="0" smtClean="0">
                <a:solidFill>
                  <a:schemeClr val="accent2"/>
                </a:solidFill>
                <a:latin typeface="Lucida Grande" pitchFamily="1" charset="0"/>
              </a:rPr>
              <a:t>$</a:t>
            </a:r>
            <a:r>
              <a:rPr lang="en-US" altLang="en-US" sz="2400" dirty="0">
                <a:solidFill>
                  <a:schemeClr val="accent2"/>
                </a:solidFill>
                <a:latin typeface="Lucida Grande" pitchFamily="1" charset="0"/>
              </a:rPr>
              <a:t>query = </a:t>
            </a:r>
            <a:r>
              <a:rPr lang="en-US" altLang="en-US" sz="2400" dirty="0" smtClean="0">
                <a:solidFill>
                  <a:schemeClr val="accent2"/>
                </a:solidFill>
                <a:latin typeface="Lucida Grande" pitchFamily="1" charset="0"/>
              </a:rPr>
              <a:t>“select </a:t>
            </a:r>
            <a:r>
              <a:rPr lang="en-US" altLang="en-US" sz="2400" dirty="0">
                <a:solidFill>
                  <a:schemeClr val="accent2"/>
                </a:solidFill>
                <a:latin typeface="Lucida Grande" pitchFamily="1" charset="0"/>
              </a:rPr>
              <a:t>* from </a:t>
            </a:r>
            <a:r>
              <a:rPr lang="en-US" altLang="en-US" sz="2400" dirty="0" smtClean="0">
                <a:solidFill>
                  <a:schemeClr val="accent2"/>
                </a:solidFill>
                <a:latin typeface="Lucida Grande" pitchFamily="1" charset="0"/>
              </a:rPr>
              <a:t>student‘”;</a:t>
            </a:r>
          </a:p>
          <a:p>
            <a:pPr lvl="1">
              <a:buNone/>
            </a:pPr>
            <a:r>
              <a:rPr lang="en-US" altLang="en-US" dirty="0" smtClean="0">
                <a:solidFill>
                  <a:srgbClr val="00B0F0"/>
                </a:solidFill>
              </a:rPr>
              <a:t>	$query = "INSERT INTO student VALUES ('$fn', '$</a:t>
            </a:r>
            <a:r>
              <a:rPr lang="en-US" altLang="en-US" dirty="0" err="1" smtClean="0">
                <a:solidFill>
                  <a:srgbClr val="00B0F0"/>
                </a:solidFill>
              </a:rPr>
              <a:t>ln</a:t>
            </a:r>
            <a:r>
              <a:rPr lang="en-US" altLang="en-US" dirty="0" smtClean="0">
                <a:solidFill>
                  <a:srgbClr val="00B0F0"/>
                </a:solidFill>
              </a:rPr>
              <a:t>')";</a:t>
            </a:r>
          </a:p>
          <a:p>
            <a:pPr lvl="1">
              <a:buNone/>
            </a:pPr>
            <a:endParaRPr lang="en-US" altLang="en-US" dirty="0">
              <a:solidFill>
                <a:srgbClr val="00B0F0"/>
              </a:solidFill>
            </a:endParaRPr>
          </a:p>
          <a:p>
            <a:r>
              <a:rPr lang="en-US" altLang="en-US" dirty="0"/>
              <a:t>Using input information</a:t>
            </a: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chemeClr val="accent2"/>
                </a:solidFill>
                <a:latin typeface="Lucida Grande" pitchFamily="1" charset="0"/>
              </a:rPr>
              <a:t>		$fn = $_REQUEST['fn'];</a:t>
            </a: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chemeClr val="accent2"/>
                </a:solidFill>
                <a:latin typeface="Lucida Grande" pitchFamily="1" charset="0"/>
              </a:rPr>
              <a:t>        	$</a:t>
            </a:r>
            <a:r>
              <a:rPr lang="en-US" altLang="en-US" dirty="0" err="1" smtClean="0">
                <a:solidFill>
                  <a:schemeClr val="accent2"/>
                </a:solidFill>
                <a:latin typeface="Lucida Grande" pitchFamily="1" charset="0"/>
              </a:rPr>
              <a:t>ln</a:t>
            </a:r>
            <a:r>
              <a:rPr lang="en-US" altLang="en-US" dirty="0" smtClean="0">
                <a:solidFill>
                  <a:schemeClr val="accent2"/>
                </a:solidFill>
                <a:latin typeface="Lucida Grande" pitchFamily="1" charset="0"/>
              </a:rPr>
              <a:t> = $_REQUEST['</a:t>
            </a:r>
            <a:r>
              <a:rPr lang="en-US" altLang="en-US" dirty="0" err="1" smtClean="0">
                <a:solidFill>
                  <a:schemeClr val="accent2"/>
                </a:solidFill>
                <a:latin typeface="Lucida Grande" pitchFamily="1" charset="0"/>
              </a:rPr>
              <a:t>ln</a:t>
            </a:r>
            <a:r>
              <a:rPr lang="en-US" altLang="en-US" dirty="0" smtClean="0">
                <a:solidFill>
                  <a:schemeClr val="accent2"/>
                </a:solidFill>
                <a:latin typeface="Lucida Grande" pitchFamily="1" charset="0"/>
              </a:rPr>
              <a:t>'];</a:t>
            </a:r>
            <a:endParaRPr lang="en-US" altLang="en-US" dirty="0"/>
          </a:p>
          <a:p>
            <a:pPr lvl="1"/>
            <a:endParaRPr lang="en-US" altLang="en-US" sz="2400" dirty="0">
              <a:solidFill>
                <a:schemeClr val="accent2"/>
              </a:solidFill>
              <a:latin typeface="Lucida Grande" pitchFamily="1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a Query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/>
              <a:t>mysql_query</a:t>
            </a:r>
            <a:r>
              <a:rPr lang="en-US" altLang="en-US" dirty="0"/>
              <a:t> returns a result handle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chemeClr val="accent2"/>
                </a:solidFill>
                <a:latin typeface="Lucida Grande" pitchFamily="1" charset="0"/>
              </a:rPr>
              <a:t>$result = </a:t>
            </a:r>
            <a:r>
              <a:rPr lang="en-US" altLang="en-US" sz="2400" dirty="0" err="1" smtClean="0">
                <a:solidFill>
                  <a:schemeClr val="accent2"/>
                </a:solidFill>
                <a:latin typeface="Lucida Grande" pitchFamily="1" charset="0"/>
              </a:rPr>
              <a:t>mysql_query</a:t>
            </a:r>
            <a:r>
              <a:rPr lang="en-US" altLang="en-US" sz="2400" dirty="0" smtClean="0">
                <a:solidFill>
                  <a:schemeClr val="accent2"/>
                </a:solidFill>
                <a:latin typeface="Lucida Grande" pitchFamily="1" charset="0"/>
              </a:rPr>
              <a:t>($query) or die(</a:t>
            </a:r>
            <a:r>
              <a:rPr lang="en-US" altLang="en-US" sz="2400" dirty="0" err="1" smtClean="0">
                <a:solidFill>
                  <a:schemeClr val="accent2"/>
                </a:solidFill>
                <a:latin typeface="Lucida Grande" pitchFamily="1" charset="0"/>
              </a:rPr>
              <a:t>mysql_error</a:t>
            </a:r>
            <a:r>
              <a:rPr lang="en-US" altLang="en-US" sz="2400" dirty="0" smtClean="0">
                <a:solidFill>
                  <a:schemeClr val="accent2"/>
                </a:solidFill>
                <a:latin typeface="Lucida Grande" pitchFamily="1" charset="0"/>
              </a:rPr>
              <a:t>());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err="1"/>
              <a:t>mysql_num_rows</a:t>
            </a:r>
            <a:r>
              <a:rPr lang="en-US" altLang="en-US" dirty="0"/>
              <a:t> indicates the number of rows returned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Lucida Grande" pitchFamily="1" charset="0"/>
              </a:rPr>
              <a:t>$</a:t>
            </a:r>
            <a:r>
              <a:rPr lang="en-US" altLang="en-US" sz="2400" dirty="0" err="1">
                <a:solidFill>
                  <a:schemeClr val="accent2"/>
                </a:solidFill>
                <a:latin typeface="Lucida Grande" pitchFamily="1" charset="0"/>
              </a:rPr>
              <a:t>num_rows</a:t>
            </a:r>
            <a:r>
              <a:rPr lang="en-US" altLang="en-US" sz="2400" dirty="0">
                <a:solidFill>
                  <a:schemeClr val="accent2"/>
                </a:solidFill>
                <a:latin typeface="Lucida Grande" pitchFamily="1" charset="0"/>
              </a:rPr>
              <a:t> = </a:t>
            </a:r>
            <a:r>
              <a:rPr lang="en-US" altLang="en-US" sz="2400" dirty="0" err="1">
                <a:solidFill>
                  <a:schemeClr val="accent2"/>
                </a:solidFill>
                <a:latin typeface="Lucida Grande" pitchFamily="1" charset="0"/>
              </a:rPr>
              <a:t>mysql_num_rows</a:t>
            </a:r>
            <a:r>
              <a:rPr lang="en-US" altLang="en-US" sz="2400" dirty="0">
                <a:solidFill>
                  <a:schemeClr val="accent2"/>
                </a:solidFill>
                <a:latin typeface="Lucida Grande" pitchFamily="1" charset="0"/>
              </a:rPr>
              <a:t>($result</a:t>
            </a:r>
            <a:r>
              <a:rPr lang="en-US" altLang="en-US" sz="2400" dirty="0" smtClean="0">
                <a:solidFill>
                  <a:schemeClr val="accent2"/>
                </a:solidFill>
                <a:latin typeface="Lucida Grande" pitchFamily="1" charset="0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err="1"/>
              <a:t>mysql_fetch_array</a:t>
            </a:r>
            <a:r>
              <a:rPr lang="en-US" altLang="en-US" dirty="0"/>
              <a:t> creates array/hash of result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Lucida Grande" pitchFamily="1" charset="0"/>
              </a:rPr>
              <a:t>For ($n=0; $n&lt;$</a:t>
            </a:r>
            <a:r>
              <a:rPr lang="en-US" altLang="en-US" sz="2400" dirty="0" err="1">
                <a:solidFill>
                  <a:schemeClr val="accent2"/>
                </a:solidFill>
                <a:latin typeface="Lucida Grande" pitchFamily="1" charset="0"/>
              </a:rPr>
              <a:t>num_rows</a:t>
            </a:r>
            <a:r>
              <a:rPr lang="en-US" altLang="en-US" sz="2400" dirty="0">
                <a:solidFill>
                  <a:schemeClr val="accent2"/>
                </a:solidFill>
                <a:latin typeface="Lucida Grande" pitchFamily="1" charset="0"/>
              </a:rPr>
              <a:t>;$n++)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Lucida Grande" pitchFamily="1" charset="0"/>
              </a:rPr>
              <a:t>     $row = </a:t>
            </a:r>
            <a:r>
              <a:rPr lang="en-US" altLang="en-US" sz="2400" dirty="0" err="1">
                <a:solidFill>
                  <a:schemeClr val="accent2"/>
                </a:solidFill>
                <a:latin typeface="Lucida Grande" pitchFamily="1" charset="0"/>
              </a:rPr>
              <a:t>mysql_fetch_array</a:t>
            </a:r>
            <a:r>
              <a:rPr lang="en-US" altLang="en-US" sz="2400" dirty="0">
                <a:solidFill>
                  <a:schemeClr val="accent2"/>
                </a:solidFill>
                <a:latin typeface="Lucida Grande" pitchFamily="1" charset="0"/>
              </a:rPr>
              <a:t>($result)</a:t>
            </a:r>
            <a:endParaRPr lang="en-US" alt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100</TotalTime>
  <Words>111</Words>
  <Application>Microsoft Office PowerPoint</Application>
  <PresentationFormat>On-screen Show (4:3)</PresentationFormat>
  <Paragraphs>53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Introduction to HTML table</vt:lpstr>
      <vt:lpstr>Defining an HTML Table</vt:lpstr>
      <vt:lpstr>Tables in HTML</vt:lpstr>
      <vt:lpstr>Tables in PHP</vt:lpstr>
      <vt:lpstr>Building a Query</vt:lpstr>
      <vt:lpstr>Running a Query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 table</dc:title>
  <dc:creator>suhas</dc:creator>
  <cp:lastModifiedBy>akshith</cp:lastModifiedBy>
  <cp:revision>13</cp:revision>
  <dcterms:created xsi:type="dcterms:W3CDTF">2006-08-16T00:00:00Z</dcterms:created>
  <dcterms:modified xsi:type="dcterms:W3CDTF">2017-10-05T13:51:36Z</dcterms:modified>
</cp:coreProperties>
</file>