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0" r:id="rId3"/>
    <p:sldId id="263" r:id="rId4"/>
    <p:sldId id="264" r:id="rId5"/>
    <p:sldId id="259" r:id="rId6"/>
    <p:sldId id="265" r:id="rId7"/>
    <p:sldId id="266" r:id="rId8"/>
    <p:sldId id="257" r:id="rId9"/>
    <p:sldId id="258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FD469-BAF6-49A1-92C5-82ADCF8445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512D-E22E-4A5E-AF87-5101EC73E5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stored procedures and triggers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our DB has a relation schema 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student(</a:t>
            </a:r>
            <a:r>
              <a:rPr lang="en-US" dirty="0" err="1">
                <a:solidFill>
                  <a:srgbClr val="0000FF"/>
                </a:solidFill>
              </a:rPr>
              <a:t>sname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susn,smarks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We want to write a stored procedure that 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Ensures that any new marks inserted average of marks has to be calculated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Delimiter $$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CREATE procedure </a:t>
            </a:r>
            <a:r>
              <a:rPr lang="en-US" dirty="0" err="1"/>
              <a:t>avgmarks</a:t>
            </a:r>
            <a:r>
              <a:rPr lang="en-US" dirty="0"/>
              <a:t> (out </a:t>
            </a:r>
            <a:r>
              <a:rPr lang="en-US" dirty="0" err="1"/>
              <a:t>avgmarks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smarks</a:t>
            </a:r>
            <a:r>
              <a:rPr lang="en-US" dirty="0"/>
              <a:t>) into </a:t>
            </a:r>
            <a:r>
              <a:rPr lang="en-US" dirty="0" err="1"/>
              <a:t>avgmarks</a:t>
            </a:r>
            <a:r>
              <a:rPr lang="en-US" dirty="0"/>
              <a:t> from student</a:t>
            </a:r>
          </a:p>
          <a:p>
            <a:pPr>
              <a:buNone/>
            </a:pPr>
            <a:r>
              <a:rPr lang="en-US" dirty="0"/>
              <a:t>end $$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db_host</a:t>
            </a:r>
            <a:r>
              <a:rPr lang="en-US" dirty="0"/>
              <a:t>="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 err="1"/>
              <a:t>db_name</a:t>
            </a:r>
            <a:r>
              <a:rPr lang="en-US" dirty="0"/>
              <a:t>="project";</a:t>
            </a:r>
          </a:p>
          <a:p>
            <a:r>
              <a:rPr lang="en-US" dirty="0"/>
              <a:t>$</a:t>
            </a:r>
            <a:r>
              <a:rPr lang="en-US" dirty="0" err="1"/>
              <a:t>db_user</a:t>
            </a:r>
            <a:r>
              <a:rPr lang="en-US" dirty="0"/>
              <a:t>="root";</a:t>
            </a:r>
          </a:p>
          <a:p>
            <a:r>
              <a:rPr lang="en-US" dirty="0"/>
              <a:t>$</a:t>
            </a:r>
            <a:r>
              <a:rPr lang="en-US" dirty="0" err="1"/>
              <a:t>db_pass</a:t>
            </a:r>
            <a:r>
              <a:rPr lang="en-US" dirty="0"/>
              <a:t>="";</a:t>
            </a:r>
          </a:p>
          <a:p>
            <a:r>
              <a:rPr lang="en-US" dirty="0"/>
              <a:t>$con = </a:t>
            </a:r>
            <a:r>
              <a:rPr lang="en-US" dirty="0" err="1"/>
              <a:t>mysql_connect</a:t>
            </a:r>
            <a:r>
              <a:rPr lang="en-US" dirty="0"/>
              <a:t>("$</a:t>
            </a:r>
            <a:r>
              <a:rPr lang="en-US" dirty="0" err="1"/>
              <a:t>db_host</a:t>
            </a:r>
            <a:r>
              <a:rPr lang="en-US" dirty="0"/>
              <a:t>","$</a:t>
            </a:r>
            <a:r>
              <a:rPr lang="en-US" dirty="0" err="1"/>
              <a:t>db_user</a:t>
            </a:r>
            <a:r>
              <a:rPr lang="en-US" dirty="0"/>
              <a:t>","$</a:t>
            </a:r>
            <a:r>
              <a:rPr lang="en-US" dirty="0" err="1"/>
              <a:t>db_pass</a:t>
            </a:r>
            <a:r>
              <a:rPr lang="en-US" dirty="0"/>
              <a:t>") or die ("could not connect");</a:t>
            </a:r>
          </a:p>
          <a:p>
            <a:r>
              <a:rPr lang="en-US" dirty="0" err="1"/>
              <a:t>mysql_select_db</a:t>
            </a:r>
            <a:r>
              <a:rPr lang="en-US" dirty="0"/>
              <a:t>('project') or die(</a:t>
            </a:r>
            <a:r>
              <a:rPr lang="en-US" dirty="0" err="1"/>
              <a:t>mysql_error</a:t>
            </a:r>
            <a:r>
              <a:rPr lang="en-US" dirty="0"/>
              <a:t>());</a:t>
            </a:r>
          </a:p>
          <a:p>
            <a:r>
              <a:rPr lang="en-US" dirty="0"/>
              <a:t>$p0=</a:t>
            </a:r>
            <a:r>
              <a:rPr lang="en-US" dirty="0" err="1"/>
              <a:t>mysql_query</a:t>
            </a:r>
            <a:r>
              <a:rPr lang="en-US" dirty="0"/>
              <a:t>("call </a:t>
            </a:r>
            <a:r>
              <a:rPr lang="en-US" dirty="0" err="1"/>
              <a:t>avgmarks</a:t>
            </a:r>
            <a:r>
              <a:rPr lang="en-US" dirty="0"/>
              <a:t>(@out);");</a:t>
            </a:r>
          </a:p>
          <a:p>
            <a:r>
              <a:rPr lang="en-US" dirty="0"/>
              <a:t>$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mysql_query</a:t>
            </a:r>
            <a:r>
              <a:rPr lang="en-US" dirty="0"/>
              <a:t>( 'SELECT @out' 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  Hands 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Trigger?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trigger</a:t>
            </a:r>
            <a:r>
              <a:rPr lang="en-US" dirty="0"/>
              <a:t> is a special kind of stored procedure that automatically executes when an event occurs in the database server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DML triggers execute when a user tries to modify data through a data manipulation language (DML) event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DML events are INSERT, UPDATE, or DELETE statements on a table or view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04900"/>
          </a:xfrm>
          <a:noFill/>
          <a:ln/>
        </p:spPr>
        <p:txBody>
          <a:bodyPr/>
          <a:lstStyle/>
          <a:p>
            <a:r>
              <a:rPr lang="en-US" dirty="0"/>
              <a:t>Triggers  (Active database)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772400" cy="5257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Trigger</a:t>
            </a:r>
            <a:r>
              <a:rPr lang="en-US" dirty="0"/>
              <a:t>:   A procedure that starts automatically if specified changes occur to the DBMS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Three parts: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>
                <a:solidFill>
                  <a:srgbClr val="0000FF"/>
                </a:solidFill>
              </a:rPr>
              <a:t>Event </a:t>
            </a:r>
            <a:r>
              <a:rPr lang="en-US" dirty="0"/>
              <a:t>(activates the trigger)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/>
              <a:t> (tests whether the triggers should run) </a:t>
            </a:r>
            <a:r>
              <a:rPr lang="en-US" dirty="0">
                <a:solidFill>
                  <a:schemeClr val="accent2"/>
                </a:solidFill>
              </a:rPr>
              <a:t>[Optional]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(what happens if the trigger runs)</a:t>
            </a:r>
          </a:p>
          <a:p>
            <a:pPr lvl="1">
              <a:lnSpc>
                <a:spcPct val="90000"/>
              </a:lnSpc>
              <a:buSzPct val="75000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Semantics: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When event occurs, and condition is satisfied, the action is performed.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Trigger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6629400" cy="4076700"/>
          </a:xfrm>
        </p:spPr>
        <p:txBody>
          <a:bodyPr/>
          <a:lstStyle/>
          <a:p>
            <a:r>
              <a:rPr lang="en-US" dirty="0"/>
              <a:t>Assume our DB has a relation schema 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student(</a:t>
            </a:r>
            <a:r>
              <a:rPr lang="en-US" dirty="0" err="1">
                <a:solidFill>
                  <a:srgbClr val="0000FF"/>
                </a:solidFill>
              </a:rPr>
              <a:t>sname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susn,smarks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We want to write a trigger that 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Ensures that any new marks inserted percentage has to be calculated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create trigger percentage</a:t>
            </a:r>
          </a:p>
          <a:p>
            <a:pPr>
              <a:buNone/>
            </a:pPr>
            <a:r>
              <a:rPr lang="en-US" dirty="0"/>
              <a:t>before insert on student</a:t>
            </a:r>
          </a:p>
          <a:p>
            <a:pPr>
              <a:buNone/>
            </a:pPr>
            <a:r>
              <a:rPr lang="en-US" dirty="0"/>
              <a:t>set </a:t>
            </a:r>
            <a:r>
              <a:rPr lang="en-US" dirty="0" err="1"/>
              <a:t>new.percentage</a:t>
            </a:r>
            <a:r>
              <a:rPr lang="en-US" dirty="0"/>
              <a:t>=(</a:t>
            </a:r>
            <a:r>
              <a:rPr lang="en-US" dirty="0" err="1"/>
              <a:t>new.smarks</a:t>
            </a:r>
            <a:r>
              <a:rPr lang="en-US" dirty="0"/>
              <a:t>/900)*100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triggers?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any Database table </a:t>
            </a:r>
          </a:p>
          <a:p>
            <a:endParaRPr lang="en-US" dirty="0"/>
          </a:p>
          <a:p>
            <a:r>
              <a:rPr lang="en-US" dirty="0"/>
              <a:t>For the selected table click on the trigger option </a:t>
            </a:r>
          </a:p>
          <a:p>
            <a:endParaRPr lang="en-US" dirty="0"/>
          </a:p>
          <a:p>
            <a:r>
              <a:rPr lang="en-US" dirty="0"/>
              <a:t>Write the trigger procedure in XAMPP server</a:t>
            </a:r>
          </a:p>
          <a:p>
            <a:endParaRPr lang="en-US" dirty="0"/>
          </a:p>
          <a:p>
            <a:r>
              <a:rPr lang="en-US" dirty="0"/>
              <a:t>Insert one column to get the trigger value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  Hands 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stored procedures?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stored</a:t>
            </a:r>
            <a:r>
              <a:rPr lang="en-US" dirty="0"/>
              <a:t> routine is a set of SQL statements that can be </a:t>
            </a:r>
            <a:r>
              <a:rPr lang="en-US" b="1" dirty="0"/>
              <a:t>stored</a:t>
            </a:r>
            <a:r>
              <a:rPr lang="en-US" dirty="0"/>
              <a:t> in the server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stored procedure</a:t>
            </a:r>
            <a:r>
              <a:rPr lang="en-US" dirty="0"/>
              <a:t> is a method to encapsulate repetitive tasks</a:t>
            </a:r>
          </a:p>
          <a:p>
            <a:endParaRPr lang="en-US" dirty="0"/>
          </a:p>
          <a:p>
            <a:r>
              <a:rPr lang="en-US" dirty="0"/>
              <a:t>Stored Procedure are used to encapsulate a set of operations or queries to execute on a database server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Stored procedures help increase the performance of the applications</a:t>
            </a:r>
          </a:p>
          <a:p>
            <a:endParaRPr lang="en-US" dirty="0"/>
          </a:p>
          <a:p>
            <a:r>
              <a:rPr lang="en-US" dirty="0"/>
              <a:t>Stored procedures help reduce the traffic between application and database server</a:t>
            </a:r>
          </a:p>
          <a:p>
            <a:endParaRPr lang="en-US" dirty="0"/>
          </a:p>
          <a:p>
            <a:r>
              <a:rPr lang="en-US" dirty="0"/>
              <a:t>Stored procedures are reusable and transparent to any applications</a:t>
            </a:r>
          </a:p>
          <a:p>
            <a:endParaRPr lang="en-US" dirty="0"/>
          </a:p>
          <a:p>
            <a:r>
              <a:rPr lang="en-US" dirty="0"/>
              <a:t>Stored procedures are secure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</TotalTime>
  <Words>480</Words>
  <Application>Microsoft Office PowerPoint</Application>
  <PresentationFormat>On-screen Show (4:3)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Wingdings</vt:lpstr>
      <vt:lpstr>Wingdings 2</vt:lpstr>
      <vt:lpstr>Oriel</vt:lpstr>
      <vt:lpstr>Introduction to stored procedures and triggers  </vt:lpstr>
      <vt:lpstr>What is Trigger?</vt:lpstr>
      <vt:lpstr>Triggers  (Active database)</vt:lpstr>
      <vt:lpstr>Example Trigger</vt:lpstr>
      <vt:lpstr>Triggers procedure </vt:lpstr>
      <vt:lpstr>How to create triggers?</vt:lpstr>
      <vt:lpstr>PowerPoint Presentation</vt:lpstr>
      <vt:lpstr>What is stored procedures?  </vt:lpstr>
      <vt:lpstr>Advantages of stored procedure</vt:lpstr>
      <vt:lpstr>Example on stored procedure</vt:lpstr>
      <vt:lpstr>Stored procedure</vt:lpstr>
      <vt:lpstr>Connection with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stored procedures and triggers  </dc:title>
  <dc:creator>suhas</dc:creator>
  <cp:lastModifiedBy>Anil Kumar</cp:lastModifiedBy>
  <cp:revision>11</cp:revision>
  <dcterms:created xsi:type="dcterms:W3CDTF">2006-08-16T00:00:00Z</dcterms:created>
  <dcterms:modified xsi:type="dcterms:W3CDTF">2022-01-06T06:18:37Z</dcterms:modified>
</cp:coreProperties>
</file>