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8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74BB7-3204-423D-895F-26CAC5084591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E9F38-FB29-4A96-8033-D5BE73DB2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608D5-BAB7-4BAF-893C-93B6A1DB3C2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8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1878A-D148-41D1-9AB6-D217E2E230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8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80750-62D8-41F8-94D6-9C52977C005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3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PHP, you can connect to and manipulate databases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the most popular database system used with PHP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MySQL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MySQL</a:t>
            </a:r>
            <a:r>
              <a:rPr lang="en-US" dirty="0"/>
              <a:t> is a database system used on the web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a database system that runs on a server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ideal for both small and large applications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very fast, reliable, and easy to use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uses standard SQL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free to download and use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 Connect to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can access data in the </a:t>
            </a:r>
            <a:r>
              <a:rPr lang="en-US" dirty="0" err="1"/>
              <a:t>MySQL</a:t>
            </a:r>
            <a:r>
              <a:rPr lang="en-US" dirty="0"/>
              <a:t> database, we need to be able to connect to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MySQL</a:t>
            </a:r>
            <a:r>
              <a:rPr lang="en-US" dirty="0"/>
              <a:t> Database and Table</a:t>
            </a:r>
          </a:p>
        </p:txBody>
      </p:sp>
      <p:pic>
        <p:nvPicPr>
          <p:cNvPr id="4" name="Content Placeholder 3" descr="create-mysql-databas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905000"/>
            <a:ext cx="5029200" cy="4343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 for Database connection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&lt;?</a:t>
            </a:r>
            <a:r>
              <a:rPr lang="en-US" dirty="0" err="1">
                <a:solidFill>
                  <a:srgbClr val="00B0F0"/>
                </a:solidFill>
              </a:rPr>
              <a:t>php</a:t>
            </a:r>
            <a:r>
              <a:rPr lang="en-US" dirty="0">
                <a:solidFill>
                  <a:srgbClr val="00B0F0"/>
                </a:solidFill>
              </a:rPr>
              <a:t>					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dbh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mysql_connect</a:t>
            </a:r>
            <a:r>
              <a:rPr lang="en-US" dirty="0">
                <a:solidFill>
                  <a:srgbClr val="00B0F0"/>
                </a:solidFill>
              </a:rPr>
              <a:t>('</a:t>
            </a:r>
            <a:r>
              <a:rPr lang="en-US" dirty="0" err="1">
                <a:solidFill>
                  <a:srgbClr val="00B0F0"/>
                </a:solidFill>
              </a:rPr>
              <a:t>localhost</a:t>
            </a:r>
            <a:r>
              <a:rPr lang="en-US" dirty="0">
                <a:solidFill>
                  <a:srgbClr val="00B0F0"/>
                </a:solidFill>
              </a:rPr>
              <a:t>', 'root', '') or  die(</a:t>
            </a:r>
            <a:r>
              <a:rPr lang="en-US" dirty="0" err="1">
                <a:solidFill>
                  <a:srgbClr val="00B0F0"/>
                </a:solidFill>
              </a:rPr>
              <a:t>mysql_error</a:t>
            </a:r>
            <a:r>
              <a:rPr lang="en-US" dirty="0">
                <a:solidFill>
                  <a:srgbClr val="00B0F0"/>
                </a:solidFill>
              </a:rPr>
              <a:t>());</a:t>
            </a:r>
          </a:p>
          <a:p>
            <a:pPr>
              <a:buNone/>
            </a:pPr>
            <a:r>
              <a:rPr lang="en-US" dirty="0" err="1">
                <a:solidFill>
                  <a:srgbClr val="00B0F0"/>
                </a:solidFill>
              </a:rPr>
              <a:t>mysql_select_db</a:t>
            </a:r>
            <a:r>
              <a:rPr lang="en-US" dirty="0">
                <a:solidFill>
                  <a:srgbClr val="00B0F0"/>
                </a:solidFill>
              </a:rPr>
              <a:t>(‘cit') or die(</a:t>
            </a:r>
            <a:r>
              <a:rPr lang="en-US" dirty="0" err="1">
                <a:solidFill>
                  <a:srgbClr val="00B0F0"/>
                </a:solidFill>
              </a:rPr>
              <a:t>mysql_error</a:t>
            </a:r>
            <a:r>
              <a:rPr lang="en-US" dirty="0">
                <a:solidFill>
                  <a:srgbClr val="00B0F0"/>
                </a:solidFill>
              </a:rPr>
              <a:t>());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echo “ Database Connected </a:t>
            </a:r>
            <a:r>
              <a:rPr lang="en-US" dirty="0" err="1">
                <a:solidFill>
                  <a:srgbClr val="00B0F0"/>
                </a:solidFill>
              </a:rPr>
              <a:t>Succussfully</a:t>
            </a:r>
            <a:r>
              <a:rPr lang="en-US" dirty="0">
                <a:solidFill>
                  <a:srgbClr val="00B0F0"/>
                </a:solidFill>
              </a:rPr>
              <a:t>”;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Handling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</a:t>
            </a:r>
            <a:r>
              <a:rPr lang="en-US" altLang="en-US" dirty="0" err="1"/>
              <a:t>mysql</a:t>
            </a:r>
            <a:r>
              <a:rPr lang="en-US" altLang="en-US" dirty="0"/>
              <a:t>_ functions return NULL (or false) if they fail.</a:t>
            </a:r>
          </a:p>
          <a:p>
            <a:endParaRPr lang="en-US" altLang="en-US" dirty="0"/>
          </a:p>
          <a:p>
            <a:r>
              <a:rPr lang="en-US" altLang="en-US" dirty="0"/>
              <a:t>Several functions are helpful in graceful failure</a:t>
            </a:r>
          </a:p>
          <a:p>
            <a:pPr lvl="1"/>
            <a:r>
              <a:rPr lang="en-US" altLang="en-US" dirty="0"/>
              <a:t>die(</a:t>
            </a:r>
            <a:r>
              <a:rPr lang="en-US" altLang="en-US" i="1" dirty="0"/>
              <a:t>string</a:t>
            </a:r>
            <a:r>
              <a:rPr lang="en-US" altLang="en-US" dirty="0"/>
              <a:t>) - halts and displays the string</a:t>
            </a:r>
          </a:p>
          <a:p>
            <a:pPr lvl="1"/>
            <a:r>
              <a:rPr lang="en-US" altLang="en-US" dirty="0" err="1"/>
              <a:t>mysql_errno</a:t>
            </a:r>
            <a:r>
              <a:rPr lang="en-US" altLang="en-US" dirty="0"/>
              <a:t>() - returns number of error</a:t>
            </a:r>
          </a:p>
          <a:p>
            <a:pPr lvl="1"/>
            <a:r>
              <a:rPr lang="en-US" altLang="en-US" dirty="0" err="1"/>
              <a:t>mysql_error</a:t>
            </a:r>
            <a:r>
              <a:rPr lang="en-US" altLang="en-US" dirty="0"/>
              <a:t>() - returns text of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en-US" dirty="0"/>
              <a:t>Directly</a:t>
            </a:r>
          </a:p>
          <a:p>
            <a:pPr lvl="1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	</a:t>
            </a:r>
            <a:r>
              <a:rPr lang="en-US" altLang="en-US" sz="2100" dirty="0">
                <a:solidFill>
                  <a:schemeClr val="accent2"/>
                </a:solidFill>
                <a:latin typeface="Lucida Grande" pitchFamily="1" charset="0"/>
              </a:rPr>
              <a:t>$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query = “select * from student‘”;</a:t>
            </a:r>
          </a:p>
          <a:p>
            <a:pPr lvl="1">
              <a:buNone/>
            </a:pPr>
            <a:r>
              <a:rPr lang="en-US" altLang="en-US" dirty="0">
                <a:solidFill>
                  <a:srgbClr val="00B0F0"/>
                </a:solidFill>
              </a:rPr>
              <a:t>	$query = "INSERT INTO student VALUES ('$fn', '$</a:t>
            </a:r>
            <a:r>
              <a:rPr lang="en-US" altLang="en-US" dirty="0" err="1">
                <a:solidFill>
                  <a:srgbClr val="00B0F0"/>
                </a:solidFill>
              </a:rPr>
              <a:t>ln</a:t>
            </a:r>
            <a:r>
              <a:rPr lang="en-US" altLang="en-US" dirty="0">
                <a:solidFill>
                  <a:srgbClr val="00B0F0"/>
                </a:solidFill>
              </a:rPr>
              <a:t>')";</a:t>
            </a:r>
          </a:p>
          <a:p>
            <a:pPr lvl="1">
              <a:buNone/>
            </a:pPr>
            <a:endParaRPr lang="en-US" altLang="en-US" dirty="0">
              <a:solidFill>
                <a:srgbClr val="00B0F0"/>
              </a:solidFill>
            </a:endParaRPr>
          </a:p>
          <a:p>
            <a:r>
              <a:rPr lang="en-US" altLang="en-US" dirty="0"/>
              <a:t>Using input information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		$fn = $_REQUEST['fn'];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        	$</a:t>
            </a:r>
            <a:r>
              <a:rPr lang="en-US" altLang="en-US" dirty="0" err="1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 = $_REQUEST['</a:t>
            </a:r>
            <a:r>
              <a:rPr lang="en-US" altLang="en-US" dirty="0" err="1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'];</a:t>
            </a:r>
            <a:endParaRPr lang="en-US" altLang="en-US" dirty="0"/>
          </a:p>
          <a:p>
            <a:pPr lvl="1"/>
            <a:endParaRPr lang="en-US" altLang="en-US" sz="2400" dirty="0">
              <a:solidFill>
                <a:schemeClr val="accent2"/>
              </a:solidFill>
              <a:latin typeface="Lucida Grande" pitchFamily="1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Query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mysql_query</a:t>
            </a:r>
            <a:r>
              <a:rPr lang="en-US" altLang="en-US" dirty="0"/>
              <a:t> returns a result handle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$result = 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mysql_query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($query) or die(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mysql_error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is an acronym for "PHP: Hypertext Preprocessor“</a:t>
            </a:r>
          </a:p>
          <a:p>
            <a:endParaRPr lang="en-US" dirty="0"/>
          </a:p>
          <a:p>
            <a:r>
              <a:rPr lang="en-US" dirty="0"/>
              <a:t>PHP is a widely-used scripting language</a:t>
            </a:r>
          </a:p>
          <a:p>
            <a:endParaRPr lang="en-US" dirty="0"/>
          </a:p>
          <a:p>
            <a:r>
              <a:rPr lang="en-US" dirty="0"/>
              <a:t>PHP scripts are executed on the server</a:t>
            </a:r>
          </a:p>
          <a:p>
            <a:endParaRPr lang="en-US" dirty="0"/>
          </a:p>
          <a:p>
            <a:r>
              <a:rPr lang="en-US" dirty="0"/>
              <a:t>PHP can be embedded into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PHP files can contain text, HTML, CSS, JavaScript, and PHP code</a:t>
            </a:r>
          </a:p>
          <a:p>
            <a:endParaRPr lang="en-US" dirty="0"/>
          </a:p>
          <a:p>
            <a:r>
              <a:rPr lang="en-US" dirty="0"/>
              <a:t>PHP code are executed on the server, and the result is returned to the browser as plain HTML</a:t>
            </a:r>
          </a:p>
          <a:p>
            <a:endParaRPr lang="en-US" dirty="0"/>
          </a:p>
          <a:p>
            <a:r>
              <a:rPr lang="en-US" dirty="0"/>
              <a:t>PHP files have extension ".php"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can generate dynamic page content</a:t>
            </a:r>
          </a:p>
          <a:p>
            <a:endParaRPr lang="en-US" dirty="0"/>
          </a:p>
          <a:p>
            <a:r>
              <a:rPr lang="en-US" dirty="0"/>
              <a:t>PHP can create, open, read, write, delete, and close files on the server</a:t>
            </a:r>
          </a:p>
          <a:p>
            <a:endParaRPr lang="en-US" dirty="0"/>
          </a:p>
          <a:p>
            <a:r>
              <a:rPr lang="en-US" dirty="0"/>
              <a:t>PHP can collect form data</a:t>
            </a:r>
          </a:p>
          <a:p>
            <a:endParaRPr lang="en-US" dirty="0"/>
          </a:p>
          <a:p>
            <a:r>
              <a:rPr lang="en-US" dirty="0"/>
              <a:t>PHP can add, delete, modify data in your 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runs on various platforms (Windows, Linux, Unix, Mac OS X, etc.)</a:t>
            </a:r>
          </a:p>
          <a:p>
            <a:endParaRPr lang="en-US" dirty="0"/>
          </a:p>
          <a:p>
            <a:r>
              <a:rPr lang="en-US" dirty="0"/>
              <a:t>PHP is compatible with almost all servers used today (Apache, IIS, etc.)</a:t>
            </a:r>
          </a:p>
          <a:p>
            <a:endParaRPr lang="en-US" dirty="0"/>
          </a:p>
          <a:p>
            <a:r>
              <a:rPr lang="en-US" dirty="0"/>
              <a:t>PHP supports a wide range of databases</a:t>
            </a:r>
          </a:p>
          <a:p>
            <a:endParaRPr lang="en-US" dirty="0"/>
          </a:p>
          <a:p>
            <a:r>
              <a:rPr lang="en-US" dirty="0"/>
              <a:t>PHP is easy to learn and runs efficiently on the server side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PHP script can be placed anywhere in the document.</a:t>
            </a:r>
          </a:p>
          <a:p>
            <a:r>
              <a:rPr lang="en-US" dirty="0"/>
              <a:t>A PHP script starts with </a:t>
            </a:r>
            <a:r>
              <a:rPr lang="en-US" b="1" dirty="0"/>
              <a:t>&lt;?php</a:t>
            </a:r>
            <a:r>
              <a:rPr lang="en-US" dirty="0"/>
              <a:t> and ends with </a:t>
            </a:r>
            <a:r>
              <a:rPr lang="en-US" b="1" dirty="0"/>
              <a:t>?&gt;</a:t>
            </a:r>
            <a:endParaRPr lang="en-US" dirty="0"/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00B0F0"/>
                </a:solidFill>
              </a:rPr>
              <a:t>&lt;?php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// PHP code goes here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?&gt;</a:t>
            </a:r>
          </a:p>
          <a:p>
            <a:r>
              <a:rPr lang="en-US" dirty="0"/>
              <a:t>The default file extension for PHP files is ".php".</a:t>
            </a:r>
          </a:p>
          <a:p>
            <a:r>
              <a:rPr lang="en-US" dirty="0"/>
              <a:t>A PHP file normally contains HTML tags, and some PHP scripting code.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Easy Learning with "Show PHP"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&lt;?php</a:t>
            </a:r>
            <a:br>
              <a:rPr lang="en-US" dirty="0"/>
            </a:br>
            <a:r>
              <a:rPr lang="en-US" dirty="0"/>
              <a:t>		echo "My first PHP script!";</a:t>
            </a:r>
            <a:br>
              <a:rPr lang="en-US" dirty="0"/>
            </a:br>
            <a:r>
              <a:rPr lang="en-US" dirty="0"/>
              <a:t>		?&gt;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(Declaring) 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PHP, a variable starts with the $ sign, followed by the name of the variable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			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			&lt;?php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$txt = "Hello world!";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$x = 5;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$y = 10.5;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PHP echo statement is often used to output data to the screen</a:t>
            </a:r>
          </a:p>
          <a:p>
            <a:r>
              <a:rPr lang="en-US" dirty="0"/>
              <a:t>The following example will show how to output text and a variable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			&lt;?php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$txt = "W3Schools.com";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echo "I love $txt!";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?&gt;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194</TotalTime>
  <Words>724</Words>
  <Application>Microsoft Office PowerPoint</Application>
  <PresentationFormat>On-screen Show (4:3)</PresentationFormat>
  <Paragraphs>100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Lucida Grande</vt:lpstr>
      <vt:lpstr>Wingdings</vt:lpstr>
      <vt:lpstr>Wingdings 2</vt:lpstr>
      <vt:lpstr>Oriel</vt:lpstr>
      <vt:lpstr>PHP</vt:lpstr>
      <vt:lpstr>What is PHP?</vt:lpstr>
      <vt:lpstr>What is a PHP File?</vt:lpstr>
      <vt:lpstr>What Can PHP Do?</vt:lpstr>
      <vt:lpstr>Why PHP?</vt:lpstr>
      <vt:lpstr>Basic PHP Syntax</vt:lpstr>
      <vt:lpstr>Example: Easy Learning with "Show PHP"</vt:lpstr>
      <vt:lpstr>Creating (Declaring) PHP Variables</vt:lpstr>
      <vt:lpstr>Output Variables</vt:lpstr>
      <vt:lpstr>PHP MySQL Database</vt:lpstr>
      <vt:lpstr>What is MySQL?</vt:lpstr>
      <vt:lpstr>PHP Connect to MySQL</vt:lpstr>
      <vt:lpstr>Create a MySQL Database and Table</vt:lpstr>
      <vt:lpstr>PHP Code for Database connection </vt:lpstr>
      <vt:lpstr>Error Handling</vt:lpstr>
      <vt:lpstr>Building a Query</vt:lpstr>
      <vt:lpstr>Running a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suhas</dc:creator>
  <cp:lastModifiedBy>Anil Kumar</cp:lastModifiedBy>
  <cp:revision>25</cp:revision>
  <dcterms:created xsi:type="dcterms:W3CDTF">2006-08-16T00:00:00Z</dcterms:created>
  <dcterms:modified xsi:type="dcterms:W3CDTF">2022-01-10T18:02:59Z</dcterms:modified>
</cp:coreProperties>
</file>