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13B1738-B249-413E-9A7B-82C18C3F7458}" type="datetimeFigureOut">
              <a:rPr lang="en-US" smtClean="0"/>
              <a:t>04/03/2019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10DFCEE-9F11-4195-A559-4EEAB86B8BA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3B1738-B249-413E-9A7B-82C18C3F7458}" type="datetimeFigureOut">
              <a:rPr lang="en-US" smtClean="0"/>
              <a:t>04/03/2019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DFCEE-9F11-4195-A559-4EEAB86B8B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3B1738-B249-413E-9A7B-82C18C3F7458}" type="datetimeFigureOut">
              <a:rPr lang="en-US" smtClean="0"/>
              <a:t>04/03/2019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DFCEE-9F11-4195-A559-4EEAB86B8B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3B1738-B249-413E-9A7B-82C18C3F7458}" type="datetimeFigureOut">
              <a:rPr lang="en-US" smtClean="0"/>
              <a:t>04/03/2019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DFCEE-9F11-4195-A559-4EEAB86B8B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3B1738-B249-413E-9A7B-82C18C3F7458}" type="datetimeFigureOut">
              <a:rPr lang="en-US" smtClean="0"/>
              <a:t>04/03/2019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DFCEE-9F11-4195-A559-4EEAB86B8BA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3B1738-B249-413E-9A7B-82C18C3F7458}" type="datetimeFigureOut">
              <a:rPr lang="en-US" smtClean="0"/>
              <a:t>04/03/2019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DFCEE-9F11-4195-A559-4EEAB86B8B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3B1738-B249-413E-9A7B-82C18C3F7458}" type="datetimeFigureOut">
              <a:rPr lang="en-US" smtClean="0"/>
              <a:t>04/03/2019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0DFCEE-9F11-4195-A559-4EEAB86B8B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13B1738-B249-413E-9A7B-82C18C3F7458}" type="datetimeFigureOut">
              <a:rPr lang="en-US" smtClean="0"/>
              <a:t>04/03/2019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0DFCEE-9F11-4195-A559-4EEAB86B8B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B1738-B249-413E-9A7B-82C18C3F7458}" type="datetimeFigureOut">
              <a:rPr lang="en-US" smtClean="0"/>
              <a:t>04/03/2019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0DFCEE-9F11-4195-A559-4EEAB86B8B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3B1738-B249-413E-9A7B-82C18C3F7458}" type="datetimeFigureOut">
              <a:rPr lang="en-US" smtClean="0"/>
              <a:t>04/03/2019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DFCEE-9F11-4195-A559-4EEAB86B8B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3B1738-B249-413E-9A7B-82C18C3F7458}" type="datetimeFigureOut">
              <a:rPr lang="en-US" smtClean="0"/>
              <a:t>04/03/2019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10DFCEE-9F11-4195-A559-4EEAB86B8BA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13B1738-B249-413E-9A7B-82C18C3F7458}" type="datetimeFigureOut">
              <a:rPr lang="en-US" smtClean="0"/>
              <a:t>04/03/2019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10DFCEE-9F11-4195-A559-4EEAB86B8BA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 </a:t>
            </a:r>
            <a:r>
              <a:rPr lang="en-US" b="1" dirty="0"/>
              <a:t>Capstone Project </a:t>
            </a:r>
            <a:endParaRPr lang="en-US" dirty="0"/>
          </a:p>
        </p:txBody>
      </p:sp>
      <p:sp>
        <p:nvSpPr>
          <p:cNvPr id="3" name="Subtitle 2"/>
          <p:cNvSpPr>
            <a:spLocks noGrp="1"/>
          </p:cNvSpPr>
          <p:nvPr>
            <p:ph type="subTitle" idx="1"/>
          </p:nvPr>
        </p:nvSpPr>
        <p:spPr/>
        <p:txBody>
          <a:bodyPr/>
          <a:lstStyle/>
          <a:p>
            <a:endParaRPr lang="en-US" dirty="0"/>
          </a:p>
          <a:p>
            <a:r>
              <a:rPr lang="en-US" dirty="0"/>
              <a:t> </a:t>
            </a:r>
            <a:r>
              <a:rPr lang="en-US" b="1" dirty="0"/>
              <a:t>Battle of </a:t>
            </a:r>
            <a:r>
              <a:rPr lang="en-US" b="1" dirty="0" err="1"/>
              <a:t>Neighbourhoods</a:t>
            </a:r>
            <a:r>
              <a:rPr lang="en-US" b="1" dirty="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t>
            </a:r>
            <a:r>
              <a:rPr lang="en-US" b="1" dirty="0" smtClean="0"/>
              <a:t>1.0: Introduction </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IN" dirty="0" smtClean="0"/>
              <a:t> Many people shift from their old home to new home. But many a times people find it difficult to find a new home having amenities of their preferences. This is because of the reason that they want to keep their lifestyle same as before. This project will mainly focus on recommending neighbourhoods which are similar to their former one. They want similar kind of restaurants they used to frequent before, they want school, colleges for their children in their </a:t>
            </a:r>
            <a:r>
              <a:rPr lang="en-IN" dirty="0" err="1" smtClean="0"/>
              <a:t>neighborhood</a:t>
            </a:r>
            <a:r>
              <a:rPr lang="en-IN" dirty="0" smtClean="0"/>
              <a:t>, they want their previous facilities at almost the same distance as they were before. To solve such problems, this project will use clustering to find out similar </a:t>
            </a:r>
            <a:r>
              <a:rPr lang="en-IN" dirty="0" err="1" smtClean="0"/>
              <a:t>neighborhood</a:t>
            </a:r>
            <a:r>
              <a:rPr lang="en-IN"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t>
            </a:r>
            <a:r>
              <a:rPr lang="en-US" b="1" dirty="0" smtClean="0"/>
              <a:t>2.0: Data </a:t>
            </a:r>
            <a:endParaRPr lang="en-US" dirty="0"/>
          </a:p>
        </p:txBody>
      </p:sp>
      <p:sp>
        <p:nvSpPr>
          <p:cNvPr id="3" name="Content Placeholder 2"/>
          <p:cNvSpPr>
            <a:spLocks noGrp="1"/>
          </p:cNvSpPr>
          <p:nvPr>
            <p:ph idx="1"/>
          </p:nvPr>
        </p:nvSpPr>
        <p:spPr/>
        <p:txBody>
          <a:bodyPr/>
          <a:lstStyle/>
          <a:p>
            <a:endParaRPr lang="en-US" dirty="0" smtClean="0"/>
          </a:p>
          <a:p>
            <a:r>
              <a:rPr lang="en-IN" dirty="0" smtClean="0"/>
              <a:t> We will utilize neighbourhood information of Toronto and Scarborough, Foursquare information on venue categories, top tips, location data, ratings to tackle this task. Neighbourhood information can be accessed through: https://en.wikipedia.org/wiki/List_of_postal_codes_of_Canada:_M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t>
            </a:r>
            <a:r>
              <a:rPr lang="en-US" b="1" dirty="0" smtClean="0"/>
              <a:t>3.0: Methodology </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IN" dirty="0" smtClean="0"/>
              <a:t> The main problem can be solved by applying K-means clustering to perform city segmentation. With the neighbourhoods being clustered into </a:t>
            </a:r>
          </a:p>
          <a:p>
            <a:r>
              <a:rPr lang="en-IN" dirty="0" smtClean="0"/>
              <a:t>clusters, this task becomes finding the neighbourhoods within the same cluster as the previous neighbourhood. </a:t>
            </a:r>
          </a:p>
          <a:p>
            <a:r>
              <a:rPr lang="en-IN" dirty="0" smtClean="0"/>
              <a:t>The requirement of wanting the previous amenities can be solved by providing venue and ratings information from Foursquare API. The neighbourhoods with high ratings of the required restaurants, required grocery store, etc will become our target neighbourhoods.3.0: Methodology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3.2: Procedures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2763077"/>
            <a:ext cx="8229600" cy="273360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4.0: Results </a:t>
            </a:r>
            <a:endParaRPr lang="en-US" dirty="0"/>
          </a:p>
        </p:txBody>
      </p:sp>
      <p:sp>
        <p:nvSpPr>
          <p:cNvPr id="3" name="Content Placeholder 2"/>
          <p:cNvSpPr>
            <a:spLocks noGrp="1"/>
          </p:cNvSpPr>
          <p:nvPr>
            <p:ph idx="1"/>
          </p:nvPr>
        </p:nvSpPr>
        <p:spPr/>
        <p:txBody>
          <a:bodyPr/>
          <a:lstStyle/>
          <a:p>
            <a:r>
              <a:rPr lang="en-IN" dirty="0" smtClean="0"/>
              <a:t>By exploring the client’s requirements of Chinese restaurants and grocery stores, the two neighbourhoods: ‘Dorset Park, Scarborough Town Centre, Wexford heights’, “</a:t>
            </a:r>
            <a:r>
              <a:rPr lang="en-IN" dirty="0" err="1" smtClean="0"/>
              <a:t>L’Amoreaux</a:t>
            </a:r>
            <a:r>
              <a:rPr lang="en-IN" dirty="0" smtClean="0"/>
              <a:t> West, Steels West” have the same Restaurants and Grocery Stores selection. Besides, they are within Scarborough and cluster 2, which fit all the requirements of our clients.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5.0 </a:t>
            </a:r>
            <a:r>
              <a:rPr lang="en-US" b="1" dirty="0" smtClean="0"/>
              <a:t>Conclusion </a:t>
            </a:r>
            <a:endParaRPr lang="en-US" dirty="0"/>
          </a:p>
        </p:txBody>
      </p:sp>
      <p:sp>
        <p:nvSpPr>
          <p:cNvPr id="3" name="Content Placeholder 2"/>
          <p:cNvSpPr>
            <a:spLocks noGrp="1"/>
          </p:cNvSpPr>
          <p:nvPr>
            <p:ph idx="1"/>
          </p:nvPr>
        </p:nvSpPr>
        <p:spPr/>
        <p:txBody>
          <a:bodyPr>
            <a:normAutofit fontScale="92500"/>
          </a:bodyPr>
          <a:lstStyle/>
          <a:p>
            <a:r>
              <a:rPr lang="en-IN" dirty="0" smtClean="0"/>
              <a:t>This result has limitations. The venues used in the project are from the top 10 venues of each neighbourhood, which might neglect neighbourhoods with more venues but less frequency of Chinese restaurants and grocery stores. </a:t>
            </a:r>
          </a:p>
          <a:p>
            <a:r>
              <a:rPr lang="en-IN" dirty="0" smtClean="0"/>
              <a:t>Secondly, we use 10km as our parameter of searching venues. This can be wrong if our clients don’t have a car or there’s no public transition to those venues. </a:t>
            </a:r>
          </a:p>
          <a:p>
            <a:r>
              <a:rPr lang="en-IN" dirty="0" smtClean="0"/>
              <a:t>In conclusion, “Dorset Park, Scarborough Town Centre, Wexford heights”, “</a:t>
            </a:r>
            <a:r>
              <a:rPr lang="en-IN" dirty="0" err="1" smtClean="0"/>
              <a:t>L’Amoreaux</a:t>
            </a:r>
            <a:r>
              <a:rPr lang="en-IN" dirty="0" smtClean="0"/>
              <a:t> West, Steels West” meets the requirement of our client but better choices may exist.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TotalTime>
  <Words>419</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  Capstone Project </vt:lpstr>
      <vt:lpstr>  1.0: Introduction </vt:lpstr>
      <vt:lpstr>  2.0: Data </vt:lpstr>
      <vt:lpstr>  3.0: Methodology </vt:lpstr>
      <vt:lpstr>3.2: Procedures </vt:lpstr>
      <vt:lpstr>4.0: Results </vt:lpstr>
      <vt:lpstr>5.0 Conclusion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vijay</dc:creator>
  <cp:lastModifiedBy>vijay</cp:lastModifiedBy>
  <cp:revision>1</cp:revision>
  <dcterms:created xsi:type="dcterms:W3CDTF">2019-03-04T17:03:20Z</dcterms:created>
  <dcterms:modified xsi:type="dcterms:W3CDTF">2019-03-04T17:10:40Z</dcterms:modified>
</cp:coreProperties>
</file>