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18647" y="15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666831" y="22469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801244" y="979298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346428" y="1119266"/>
            <a:ext cx="1972219" cy="326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600" dirty="0"/>
              <a:t>Open-source, freely available for various operating systems. Requires a computer with a network interface card.</a:t>
            </a:r>
          </a:p>
          <a:p>
            <a:pPr marL="457200" indent="-29845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600" dirty="0"/>
              <a:t>Graphical User Interface (GUI) with a three-pane layout: packet list, packet details, and dissected packet data. Easy to navigate and filter for specific traffic.</a:t>
            </a:r>
          </a:p>
          <a:p>
            <a:pPr marL="457200" indent="-29845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600" dirty="0"/>
              <a:t>Ideal for in-depth analysis, troubleshooting network issues, identifying security vulnerabilities, and examining protocol interactions. Offers features like VoIP analysis, decryption (with keys), and expert systems for specific protocols.</a:t>
            </a:r>
          </a:p>
          <a:p>
            <a:pPr marL="457200" indent="-29845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600" dirty="0">
                <a:sym typeface="Roboto"/>
              </a:rPr>
              <a:t>Captures live traffic from network interfaces, opens captured files for offline analysis. Provides powerful filtering options based on protocols, source/destination addresses, ports, and keywords within packets. Decodes various protocols and displays data in a human-readable format.</a:t>
            </a:r>
          </a:p>
          <a:p>
            <a:pPr marL="457200" indent="-298450" algn="just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Char char="●"/>
            </a:pPr>
            <a:r>
              <a:rPr lang="en-GB" sz="600" dirty="0"/>
              <a:t>Resource-intensive and may slow down older systems during live capture. Requires some familiarity with network protocols for effective analysis.</a:t>
            </a:r>
            <a:endParaRPr sz="600" dirty="0"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91482" y="1436408"/>
            <a:ext cx="1886032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Packet Capturing: Both Wireshark and </a:t>
            </a:r>
            <a:r>
              <a:rPr lang="en-GB" sz="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tcpdump</a:t>
            </a:r>
            <a:r>
              <a:rPr lang="en-GB" sz="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 capture live network traffic flowing through a network interface. They save the captured data in a standard PCAP (Packet Capture) file format for later analysis.</a:t>
            </a:r>
          </a:p>
          <a:p>
            <a:pPr marL="27432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Packet Analysis: Both tools allow you to </a:t>
            </a:r>
            <a:r>
              <a:rPr lang="en-GB" sz="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</a:t>
            </a:r>
            <a:r>
              <a:rPr lang="en-GB" sz="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captured network traffic. They decode packet headers based on various protocols (TCP, IP, UDP, etc.) and present the information in a readable format. This helps identify the type of traffic, source and destination, and potentially the content being exchanged.</a:t>
            </a:r>
          </a:p>
          <a:p>
            <a:pPr marL="27432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Filtering: Both Wireshark and </a:t>
            </a:r>
            <a:r>
              <a:rPr lang="en-GB" sz="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tcpdump</a:t>
            </a:r>
            <a:r>
              <a:rPr lang="en-GB" sz="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offer filtering capabilities to focus on specific network traffic. This can be based on source/destination IP addresses, ports, protocols, or keywords within the captured data. This helps isolate relevant packets from the overall network traffic for further investigation.</a:t>
            </a:r>
          </a:p>
          <a:p>
            <a:pPr marL="27432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Source: Both Wireshark and </a:t>
            </a:r>
            <a:r>
              <a:rPr lang="en-GB" sz="5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tcpdump</a:t>
            </a:r>
            <a:r>
              <a:rPr lang="en-GB" sz="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open-source software projects, freely available for download and use. This allows for customization and community-driven development.</a:t>
            </a:r>
          </a:p>
          <a:p>
            <a:pPr marL="27432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GB" sz="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Platform Compatibility: Both tools are compatible with various operating systems, including Windows, Linux, macOS, and other Unix-like systems. This makes them accessible for network analysis across different platforms.</a:t>
            </a:r>
            <a:endParaRPr sz="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776084" y="1119266"/>
            <a:ext cx="1981835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600" dirty="0"/>
              <a:t>Pre-installed on many Unix-based systems. Open-source. Requires a computer with a network interface card.</a:t>
            </a: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600" dirty="0"/>
              <a:t>Command-Line Interface (CLI). Requires knowledge of command syntax for capturing and filtering traffic.</a:t>
            </a: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600" dirty="0"/>
              <a:t>Used for quick captures, live monitoring, script integration for automated analysis, and lightweight monitoring on servers without a GUI.</a:t>
            </a: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600" dirty="0"/>
              <a:t>Captures live traffic to files or standard output. Offers filtering options based on source/destination addresses, ports, protocols (limited compared to Wireshark), and packet size. Decodes basic protocols and displays header information.</a:t>
            </a: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600" dirty="0"/>
              <a:t>Lacks the user-friendliness of Wireshark. Steep learning curve for complex filtering and analysis. May not handle IPv6 as efficiently as Wireshark.</a:t>
            </a: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600" dirty="0"/>
              <a:t>Ideal for quick captures, script-based analysis, and situations where a GUI is unavailable.</a:t>
            </a:r>
            <a:endParaRPr sz="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</vt:lpstr>
      <vt:lpstr>Arial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Suman Garai</dc:creator>
  <cp:lastModifiedBy>Suman Garai</cp:lastModifiedBy>
  <cp:revision>1</cp:revision>
  <dcterms:modified xsi:type="dcterms:W3CDTF">2024-06-07T12:04:33Z</dcterms:modified>
</cp:coreProperties>
</file>