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</a:t>
            </a:r>
            <a:r>
              <a:rPr lang="en" sz="2933" dirty="0">
                <a:highlight>
                  <a:srgbClr val="FFFF00"/>
                </a:highlight>
              </a:rPr>
              <a:t>phishing attacks</a:t>
            </a:r>
            <a:endParaRPr sz="2933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HR &amp; Marketing Teams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78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en-GB" sz="2000" dirty="0"/>
              <a:t>Phishing is a type of cyber-attack where malicious actors attempt to deceive individuals into providing sensitive information such as usernames, passwords, credit card numbers, or other personal details. This is usually done by masquerading as a trustworthy entity in electronic communications.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lang="en-GB" sz="2000" dirty="0"/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en-IN" sz="2000" dirty="0"/>
              <a:t>How Phishing Works:</a:t>
            </a:r>
          </a:p>
          <a:p>
            <a:pPr marL="0" lvl="0" indent="0" algn="just" rtl="0">
              <a:spcBef>
                <a:spcPts val="0"/>
              </a:spcBef>
              <a:buNone/>
            </a:pPr>
            <a:endParaRPr lang="en-IN" sz="2000" dirty="0"/>
          </a:p>
          <a:p>
            <a:pPr marL="342900" lvl="0" indent="-34290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u="sng" dirty="0"/>
              <a:t>Impersonation: </a:t>
            </a:r>
            <a:r>
              <a:rPr lang="en-GB" sz="2000" dirty="0"/>
              <a:t>Attackers pose as trusted entities such as job applicants, employees, or familiar brands within the marketing industry.</a:t>
            </a:r>
          </a:p>
          <a:p>
            <a:pPr marL="342900" lvl="0" indent="-34290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u="sng" dirty="0"/>
              <a:t>Deceptive Messages</a:t>
            </a:r>
            <a:r>
              <a:rPr lang="en-GB" sz="2000" dirty="0"/>
              <a:t>: Phishing emails are crafted with urgency, urging immediate action or offering enticing opportunities.</a:t>
            </a:r>
          </a:p>
          <a:p>
            <a:pPr marL="342900" lvl="0" indent="-34290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u="sng" dirty="0"/>
              <a:t>Malicious Links and Attachments</a:t>
            </a:r>
            <a:r>
              <a:rPr lang="en-GB" sz="2000" dirty="0"/>
              <a:t>: Emails contain links to fake login pages or attachments with malware, aiming to steal credentials or compromise systems.</a:t>
            </a:r>
          </a:p>
          <a:p>
            <a:pPr marL="342900" lvl="0" indent="-34290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u="sng" dirty="0"/>
              <a:t>Information Harvesting</a:t>
            </a:r>
            <a:r>
              <a:rPr lang="en-GB" sz="2000" dirty="0"/>
              <a:t>: Phishers target HR for sensitive employee data and payroll details, while marketing teams are targeted for customer data, marketing tools credentials, or social media account access.</a:t>
            </a:r>
            <a:endParaRPr lang="en-IN" sz="2000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i="1" dirty="0"/>
              <a:t>Suspicious Sender: </a:t>
            </a:r>
            <a:r>
              <a:rPr lang="en-GB" sz="1400" dirty="0"/>
              <a:t>Emails from unknown or unexpected senders or addresses that look similar to legitimate ones but have slight misspellings.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i="1" dirty="0"/>
              <a:t>Urgent Language: </a:t>
            </a:r>
            <a:r>
              <a:rPr lang="en-GB" sz="1400" dirty="0"/>
              <a:t>Messages that create a sense of urgency or fear, prompting you to act quickly without thinking.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i="1" dirty="0"/>
              <a:t>Generic Greetings: </a:t>
            </a:r>
            <a:r>
              <a:rPr lang="en-GB" sz="1400" dirty="0"/>
              <a:t>Phishing emails often use generic greetings like "Dear Customer" instead of your name.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i="1" dirty="0"/>
              <a:t>Unusual Requests: </a:t>
            </a:r>
            <a:r>
              <a:rPr lang="en-GB" sz="1400" dirty="0"/>
              <a:t>Requests for sensitive information that seem out of the ordinary, such as verifying your account details or updating your password.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i="1" dirty="0"/>
              <a:t>Check URLs: </a:t>
            </a:r>
            <a:r>
              <a:rPr lang="en-GB" sz="1400" dirty="0"/>
              <a:t>Hover over links to see if the URL matches the legitimate website. Look for slight misspellings or extra characters in the URL.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400" b="1" dirty="0"/>
              <a:t>Double-check sender information: </a:t>
            </a:r>
            <a:r>
              <a:rPr lang="en-GB" sz="1400" dirty="0"/>
              <a:t>Verify email addresses match your company domain and that sender names don't have misspellings. Don't trust generic addresses.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400" b="1" dirty="0"/>
              <a:t>Hover before clicking: </a:t>
            </a:r>
            <a:r>
              <a:rPr lang="en-GB" sz="1400" dirty="0"/>
              <a:t>Check the true destination URL of links by hovering your mouse before clicking. Ensure it belongs to your company website or a legitimate service.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400" b="1" dirty="0"/>
              <a:t>Beware of urgency and threats: </a:t>
            </a:r>
            <a:r>
              <a:rPr lang="en-GB" sz="1400" dirty="0"/>
              <a:t>Phishing emails often pressure you to act immediately. Legitimate communications will have a reasonable response timeframe.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400" b="1" dirty="0"/>
              <a:t>Never share sensitive data via email: </a:t>
            </a:r>
            <a:r>
              <a:rPr lang="en-GB" sz="1400" dirty="0"/>
              <a:t>HR or marketing wouldn't ask for passwords or social security numbers through email.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400" b="1" dirty="0"/>
              <a:t>Report suspicious emails: </a:t>
            </a:r>
            <a:r>
              <a:rPr lang="en-GB" sz="1400" dirty="0"/>
              <a:t>Report phishing attempts to IT so they can track them and prevent future attacks.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</vt:lpstr>
      <vt:lpstr>Raleway</vt:lpstr>
      <vt:lpstr>Lato</vt:lpstr>
      <vt:lpstr>Courier New</vt:lpstr>
      <vt:lpstr>Arial</vt:lpstr>
      <vt:lpstr>Streamline</vt:lpstr>
      <vt:lpstr>Familiarize yourself with phishing attacks HR &amp; Marketing Teams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Suman Garai</cp:lastModifiedBy>
  <cp:revision>1</cp:revision>
  <dcterms:modified xsi:type="dcterms:W3CDTF">2024-06-26T10:57:12Z</dcterms:modified>
</cp:coreProperties>
</file>