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s://www.exploit-db.com/" TargetMode="Externa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s://support.google.com/webmasters/answer/1663419?hl=en" TargetMode="External"/><Relationship Id="rId1" Type="http://schemas.openxmlformats.org/officeDocument/2006/relationships/hyperlink" Target="https://www.exploit-db.com/google-hacking-databas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218440"/>
            <a:ext cx="5760085" cy="642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5" y="606425"/>
            <a:ext cx="5854700" cy="977265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indent="0" algn="ctr"/>
            <a:r>
              <a:rPr lang="en-IN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Google Hacking Database (GHDB)</a:t>
            </a:r>
            <a:endParaRPr lang="en-IN" sz="32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 descr="About The Google Hacking Database | Database, Hacks, Goog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95" y="3810"/>
            <a:ext cx="515112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07096" y="1824029"/>
            <a:ext cx="32708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hlinkClick r:id="rId2"/>
              </a:rPr>
              <a:t>https://www.exploit-db.com/</a:t>
            </a:r>
            <a:endParaRPr lang="en-IN" sz="2000" dirty="0">
              <a:hlinkClick r:id="rId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6150" y="3691890"/>
            <a:ext cx="1030033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sz="2400" b="1" dirty="0"/>
              <a:t>This is an index of search queries used to find publicly available info</a:t>
            </a:r>
            <a:r>
              <a:rPr lang="" altLang="en-IN" sz="2400" b="1" dirty="0"/>
              <a:t>, i</a:t>
            </a:r>
            <a:r>
              <a:rPr lang="en-IN" sz="2400" b="1" dirty="0"/>
              <a:t>ntended f</a:t>
            </a:r>
            <a:r>
              <a:rPr lang="" altLang="en-IN" sz="2400" b="1" dirty="0"/>
              <a:t>or</a:t>
            </a:r>
            <a:r>
              <a:rPr lang="en-IN" sz="2400" b="1" dirty="0"/>
              <a:t> </a:t>
            </a:r>
            <a:r>
              <a:rPr lang="en-IN" sz="2400" b="1" dirty="0" err="1"/>
              <a:t>pentesters</a:t>
            </a:r>
            <a:r>
              <a:rPr lang="en-IN" sz="2400" b="1" dirty="0"/>
              <a:t> and </a:t>
            </a:r>
            <a:r>
              <a:rPr lang="en-IN" sz="2400" b="1"/>
              <a:t>security researchers.</a:t>
            </a:r>
            <a:endParaRPr lang="en-IN" sz="2400" b="1" dirty="0"/>
          </a:p>
        </p:txBody>
      </p:sp>
      <p:pic>
        <p:nvPicPr>
          <p:cNvPr id="5" name="Picture 4" descr="TheHackersClub - CyberSapi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798" y="418619"/>
            <a:ext cx="11455970" cy="6451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228600" indent="-228600" algn="ct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sz="4000" b="1" dirty="0">
                <a:solidFill>
                  <a:srgbClr val="002060"/>
                </a:solidFill>
              </a:rPr>
              <a:t>Measures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770" y="1397635"/>
            <a:ext cx="10805160" cy="6451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Protect private areas with a user and password authentication and also by using IP-based restrictions.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9770" y="2341245"/>
            <a:ext cx="10805795" cy="6451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Encrypt your sensitive information (user, passwords, credit cards, emails, addresses, IP addresses, phone numbers, </a:t>
            </a:r>
            <a:r>
              <a:rPr lang="en-US" sz="2000" dirty="0" err="1">
                <a:solidFill>
                  <a:srgbClr val="0070C0"/>
                </a:solidFill>
              </a:rPr>
              <a:t>etc</a:t>
            </a:r>
            <a:r>
              <a:rPr lang="en-US" sz="2000" dirty="0">
                <a:solidFill>
                  <a:srgbClr val="0070C0"/>
                </a:solidFill>
              </a:rPr>
              <a:t>).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9770" y="3289300"/>
            <a:ext cx="10775315" cy="6451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Run regular vulnerability scans against your site, these usually already use popular Google Dorks queries and can be pretty effective in detecting the most common ones.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9770" y="4237990"/>
            <a:ext cx="10858500" cy="9220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Run regular dork queries against your own website to see if you can find any important information before the bad guys do. You can find a great list of popular dorks at the </a:t>
            </a:r>
            <a:r>
              <a:rPr lang="en-US" sz="2000" dirty="0">
                <a:solidFill>
                  <a:srgbClr val="0070C0"/>
                </a:solidFill>
                <a:hlinkClick r:id="rId1"/>
              </a:rPr>
              <a:t>Exploit DB Dorks database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770" y="5457190"/>
            <a:ext cx="10502900" cy="3683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If you find sensitive content exposed, request its removal by using 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Google Search Console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3485" y="2423160"/>
            <a:ext cx="92036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https://www.tutorialspoint.com/google_hacking_tests.htm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13485" y="995680"/>
            <a:ext cx="7626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Practice Tutorial for Google Dorks</a:t>
            </a:r>
            <a:endParaRPr lang="en-US" sz="3200" b="1" dirty="0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2091055"/>
            <a:ext cx="9759950" cy="1325880"/>
          </a:xfrm>
        </p:spPr>
        <p:txBody>
          <a:bodyPr/>
          <a:p>
            <a:r>
              <a:rPr lang="" altLang="en-US" sz="4800"/>
              <a:t>THANK YOU</a:t>
            </a:r>
            <a:endParaRPr lang="" altLang="en-US" sz="4800"/>
          </a:p>
        </p:txBody>
      </p:sp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438" y="1523734"/>
            <a:ext cx="8087854" cy="3810532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98621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What is a Google Dork?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400" y="1724660"/>
            <a:ext cx="1103503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 Google Dork, also known as Google Dorking or Google hacking, is a valuable resource for security researchers.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06400" y="2670810"/>
            <a:ext cx="1103439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 Google dork is an employee who unknowingly exposes sensitive corporate information on the Internet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-3175"/>
            <a:ext cx="2850515" cy="1663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400" y="3678555"/>
            <a:ext cx="1103439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Google Hacking is a hacker technique that uses Google Search and other Google applications to find security holes in the configuration and computer code that websites use. 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06400" y="4988560"/>
            <a:ext cx="1103439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Google </a:t>
            </a:r>
            <a:r>
              <a:rPr lang="en-US" sz="2000" b="1" dirty="0" err="1"/>
              <a:t>dorking</a:t>
            </a:r>
            <a:r>
              <a:rPr lang="en-US" sz="2000" b="1" dirty="0"/>
              <a:t> can return usernames and passwords, email lists, sensitive documents, personally identifiable financial information (PIFI) and website vulnerabilities</a:t>
            </a:r>
            <a:endParaRPr lang="en-US" sz="2000" b="1" dirty="0"/>
          </a:p>
        </p:txBody>
      </p:sp>
      <p:pic>
        <p:nvPicPr>
          <p:cNvPr id="9" name="Picture 8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42010" y="1006475"/>
            <a:ext cx="62649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Important Things To Know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842010" y="2061845"/>
            <a:ext cx="804862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Before starting with Google Dork, one needs to be aware that Google knows who you are and when you perform these kinds of activities.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41919" y="3116538"/>
            <a:ext cx="54279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Only use these information for legal purposes.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42010" y="3947795"/>
            <a:ext cx="103574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Just because the information are open on the internet, do not use it to harm others.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842010" y="4779645"/>
            <a:ext cx="103574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Any illegal activity caught on the internet, you will be charged as a cyber criminal. 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9865" y="-2353"/>
            <a:ext cx="3105150" cy="2074805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6"/>
          <a:stretch>
            <a:fillRect/>
          </a:stretch>
        </p:blipFill>
        <p:spPr>
          <a:xfrm>
            <a:off x="1815465" y="1412240"/>
            <a:ext cx="8561070" cy="4034155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631824"/>
            <a:ext cx="11541762" cy="5184776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5"/>
          <a:stretch>
            <a:fillRect/>
          </a:stretch>
        </p:blipFill>
        <p:spPr>
          <a:xfrm>
            <a:off x="6101715" y="3166745"/>
            <a:ext cx="4469130" cy="2735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1"/>
          <a:stretch>
            <a:fillRect/>
          </a:stretch>
        </p:blipFill>
        <p:spPr>
          <a:xfrm>
            <a:off x="6101715" y="678815"/>
            <a:ext cx="4469765" cy="2235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678815"/>
            <a:ext cx="4899025" cy="5223510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9737" y="1126514"/>
            <a:ext cx="12192000" cy="6451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 err="1"/>
              <a:t>allintext</a:t>
            </a:r>
            <a:r>
              <a:rPr lang="en-US" altLang="en-US" sz="2000" dirty="0"/>
              <a:t>: searches for specific text contained on any web page, </a:t>
            </a:r>
            <a:endParaRPr lang="en-US" altLang="en-US" sz="2000" dirty="0"/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e.g. </a:t>
            </a:r>
            <a:r>
              <a:rPr lang="en-US" altLang="en-US" sz="2000" dirty="0" err="1">
                <a:solidFill>
                  <a:srgbClr val="00B0F0"/>
                </a:solidFill>
              </a:rPr>
              <a:t>allintext</a:t>
            </a:r>
            <a:r>
              <a:rPr lang="en-US" altLang="en-US" sz="2000" dirty="0">
                <a:solidFill>
                  <a:srgbClr val="00B0F0"/>
                </a:solidFill>
              </a:rPr>
              <a:t>: hacking tools </a:t>
            </a:r>
            <a:endParaRPr lang="en-US" altLang="en-US" sz="2000" dirty="0">
              <a:solidFill>
                <a:srgbClr val="00B0F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9610" y="3149600"/>
            <a:ext cx="9691370" cy="9220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dirty="0" err="1"/>
              <a:t>intitle</a:t>
            </a:r>
            <a:r>
              <a:rPr lang="en-US" altLang="en-US" sz="2000" dirty="0"/>
              <a:t>: Specifying </a:t>
            </a:r>
            <a:r>
              <a:rPr lang="en-US" altLang="en-US" sz="2000" dirty="0" err="1"/>
              <a:t>intitle</a:t>
            </a:r>
            <a:r>
              <a:rPr lang="en-US" altLang="en-US" sz="2000" dirty="0"/>
              <a:t>, will tell </a:t>
            </a:r>
            <a:r>
              <a:rPr lang="en-US" altLang="en-US" sz="2000" dirty="0" err="1"/>
              <a:t>google</a:t>
            </a:r>
            <a:r>
              <a:rPr lang="en-US" altLang="en-US" sz="2000" dirty="0"/>
              <a:t> to show only those pages that have the term in their  html title.</a:t>
            </a:r>
            <a:endParaRPr lang="en-US" altLang="en-US" sz="2000" dirty="0"/>
          </a:p>
          <a:p>
            <a:pPr marL="228600" indent="-2286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/>
              <a:t>For example </a:t>
            </a:r>
            <a:r>
              <a:rPr lang="en-US" altLang="en-US" sz="2000" dirty="0" err="1">
                <a:solidFill>
                  <a:srgbClr val="00B0F0"/>
                </a:solidFill>
              </a:rPr>
              <a:t>intitle</a:t>
            </a:r>
            <a:r>
              <a:rPr lang="en-US" altLang="en-US" sz="2000" dirty="0">
                <a:solidFill>
                  <a:srgbClr val="00B0F0"/>
                </a:solidFill>
              </a:rPr>
              <a:t>:"login page"</a:t>
            </a:r>
            <a:endParaRPr lang="en-US" alt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9610" y="4426585"/>
            <a:ext cx="10454640" cy="6451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 err="1"/>
              <a:t>allinurl</a:t>
            </a:r>
            <a:r>
              <a:rPr lang="en-US" altLang="en-US" sz="2000" dirty="0"/>
              <a:t>: it can be used to fetch results whose URL contains all the specified characters, </a:t>
            </a:r>
            <a:endParaRPr lang="en-US" altLang="en-US" sz="2000" dirty="0"/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err="1"/>
              <a:t>e.g</a:t>
            </a:r>
            <a:r>
              <a:rPr lang="en-US" altLang="en-US" sz="2000" dirty="0"/>
              <a:t>: </a:t>
            </a:r>
            <a:r>
              <a:rPr lang="en-US" altLang="en-US" sz="2000" dirty="0" err="1">
                <a:solidFill>
                  <a:srgbClr val="00B0F0"/>
                </a:solidFill>
              </a:rPr>
              <a:t>allinurl</a:t>
            </a:r>
            <a:r>
              <a:rPr lang="en-US" altLang="en-US" sz="2000" dirty="0">
                <a:solidFill>
                  <a:srgbClr val="00B0F0"/>
                </a:solidFill>
              </a:rPr>
              <a:t>: client area </a:t>
            </a:r>
            <a:endParaRPr lang="en-US" altLang="en-US" sz="2000" dirty="0">
              <a:solidFill>
                <a:srgbClr val="00B0F0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9610" y="5494020"/>
            <a:ext cx="8860155" cy="6451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/>
              <a:t>link</a:t>
            </a:r>
            <a:r>
              <a:rPr lang="en-US" altLang="en-US" sz="2000" dirty="0"/>
              <a:t>: will show the list of web pages that have links to the specified URL, </a:t>
            </a:r>
            <a:endParaRPr lang="en-US" altLang="en-US" sz="2000" dirty="0"/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e.g. </a:t>
            </a:r>
            <a:r>
              <a:rPr lang="en-US" altLang="en-US" sz="2000" dirty="0">
                <a:solidFill>
                  <a:srgbClr val="00B0F0"/>
                </a:solidFill>
              </a:rPr>
              <a:t>link: microsoft.com </a:t>
            </a:r>
            <a:endParaRPr lang="en-US" altLang="en-US" sz="2000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737" y="2028065"/>
            <a:ext cx="1043863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filetype</a:t>
            </a:r>
            <a:r>
              <a:rPr lang="en-US" sz="2000" dirty="0"/>
              <a:t> :- used to search for any kind of file extensions, for example, if you want to search for pdf files you can use: </a:t>
            </a:r>
            <a:r>
              <a:rPr lang="en-US" sz="2000" dirty="0">
                <a:solidFill>
                  <a:srgbClr val="00B0F0"/>
                </a:solidFill>
              </a:rPr>
              <a:t>email security </a:t>
            </a:r>
            <a:r>
              <a:rPr lang="en-US" sz="2000" dirty="0" err="1">
                <a:solidFill>
                  <a:srgbClr val="00B0F0"/>
                </a:solidFill>
              </a:rPr>
              <a:t>filetype</a:t>
            </a:r>
            <a:r>
              <a:rPr lang="en-US" sz="2000" dirty="0">
                <a:solidFill>
                  <a:srgbClr val="00B0F0"/>
                </a:solidFill>
              </a:rPr>
              <a:t>: pdf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9440" y="1101725"/>
            <a:ext cx="105156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site</a:t>
            </a:r>
            <a:r>
              <a:rPr lang="en-US" sz="2000" dirty="0"/>
              <a:t>: will show you the full list of all indexed URLs for the specified domain and subdomain,</a:t>
            </a:r>
            <a:endParaRPr lang="en-US" sz="2000" dirty="0"/>
          </a:p>
          <a:p>
            <a:pPr algn="l"/>
            <a:r>
              <a:rPr lang="en-US" sz="2000" dirty="0">
                <a:solidFill>
                  <a:srgbClr val="00B0F0"/>
                </a:solidFill>
              </a:rPr>
              <a:t>e.g. site:securitytrails.co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9440" y="2117090"/>
            <a:ext cx="981964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000" b="1" dirty="0"/>
              <a:t>Email Lists</a:t>
            </a:r>
            <a:r>
              <a:rPr lang="en-US" altLang="en-US" sz="2000" dirty="0"/>
              <a:t>: will show the list of email IDs, </a:t>
            </a:r>
            <a:endParaRPr lang="en-US" altLang="en-US" sz="2000" dirty="0"/>
          </a:p>
          <a:p>
            <a:pPr algn="l"/>
            <a:r>
              <a:rPr lang="en-US" altLang="en-US" sz="2000" dirty="0"/>
              <a:t>e.g. </a:t>
            </a:r>
            <a:r>
              <a:rPr lang="en-IN" sz="2000" dirty="0" err="1">
                <a:solidFill>
                  <a:srgbClr val="00B0F0"/>
                </a:solidFill>
              </a:rPr>
              <a:t>filetype:xls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  <a:r>
              <a:rPr lang="en-IN" sz="2000" dirty="0" err="1">
                <a:solidFill>
                  <a:srgbClr val="00B0F0"/>
                </a:solidFill>
              </a:rPr>
              <a:t>inurl</a:t>
            </a:r>
            <a:r>
              <a:rPr lang="en-IN" sz="2000" dirty="0">
                <a:solidFill>
                  <a:srgbClr val="00B0F0"/>
                </a:solidFill>
              </a:rPr>
              <a:t>:"email.xls“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9440" y="3131905"/>
            <a:ext cx="81661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Log </a:t>
            </a:r>
            <a:r>
              <a:rPr lang="en-US" sz="2000" dirty="0" err="1"/>
              <a:t>files:Log</a:t>
            </a:r>
            <a:r>
              <a:rPr lang="en-US" sz="2000" dirty="0"/>
              <a:t> files are the perfect example of how sensitive information can be found within any website</a:t>
            </a:r>
            <a:endParaRPr lang="en-US" sz="2000" dirty="0"/>
          </a:p>
          <a:p>
            <a:pPr algn="l"/>
            <a:r>
              <a:rPr lang="" altLang="en-US" sz="2000" dirty="0"/>
              <a:t>e.g. </a:t>
            </a:r>
            <a:r>
              <a:rPr lang="en-US" sz="2000" dirty="0" err="1">
                <a:solidFill>
                  <a:srgbClr val="00B0F0"/>
                </a:solidFill>
              </a:rPr>
              <a:t>allintext:username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filetype:log</a:t>
            </a:r>
            <a:endParaRPr lang="en-US" sz="2000" dirty="0" err="1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440" y="4453883"/>
            <a:ext cx="863600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the dork to fetch various IP based cameras:</a:t>
            </a:r>
            <a:endParaRPr lang="en-US" sz="2000" dirty="0"/>
          </a:p>
          <a:p>
            <a:pPr algn="l"/>
            <a:r>
              <a:rPr lang="en-US" sz="2000" dirty="0" err="1">
                <a:solidFill>
                  <a:srgbClr val="00B0F0"/>
                </a:solidFill>
              </a:rPr>
              <a:t>inurl:top.htm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inurl:currenttime</a:t>
            </a:r>
            <a:endParaRPr lang="en-US" sz="2000" dirty="0">
              <a:solidFill>
                <a:srgbClr val="00B0F0"/>
              </a:solidFill>
            </a:endParaRPr>
          </a:p>
          <a:p>
            <a:pPr algn="l"/>
            <a:endParaRPr lang="en-US" sz="2000" b="1" dirty="0"/>
          </a:p>
          <a:p>
            <a:pPr algn="l"/>
            <a:r>
              <a:rPr lang="en-US" sz="2000" dirty="0"/>
              <a:t>To find </a:t>
            </a:r>
            <a:r>
              <a:rPr lang="en-US" sz="2000" dirty="0" err="1"/>
              <a:t>WebcamXP</a:t>
            </a:r>
            <a:r>
              <a:rPr lang="en-US" sz="2000" dirty="0"/>
              <a:t>-based transmissions:</a:t>
            </a:r>
            <a:endParaRPr lang="en-US" sz="2000" dirty="0"/>
          </a:p>
          <a:p>
            <a:pPr algn="l"/>
            <a:r>
              <a:rPr lang="en-US" sz="2000" dirty="0" err="1">
                <a:solidFill>
                  <a:srgbClr val="00B0F0"/>
                </a:solidFill>
              </a:rPr>
              <a:t>intitle</a:t>
            </a:r>
            <a:r>
              <a:rPr lang="en-US" sz="2000" dirty="0">
                <a:solidFill>
                  <a:srgbClr val="00B0F0"/>
                </a:solidFill>
              </a:rPr>
              <a:t>:"</a:t>
            </a:r>
            <a:r>
              <a:rPr lang="en-US" sz="2000" dirty="0" err="1">
                <a:solidFill>
                  <a:srgbClr val="00B0F0"/>
                </a:solidFill>
              </a:rPr>
              <a:t>webcamXP</a:t>
            </a:r>
            <a:r>
              <a:rPr lang="en-US" sz="2000" dirty="0">
                <a:solidFill>
                  <a:srgbClr val="00B0F0"/>
                </a:solidFill>
              </a:rPr>
              <a:t> 5"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2" name="Picture 1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95" y="5698490"/>
            <a:ext cx="1049020" cy="1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2987</Words>
  <Application>WPS Presentation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Office Theme</vt:lpstr>
      <vt:lpstr>PowerPoint 演示文稿</vt:lpstr>
      <vt:lpstr>PowerPoint 演示文稿</vt:lpstr>
      <vt:lpstr>What is a Google Dork?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Google Hacking Database (GHDB)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grey</dc:creator>
  <cp:lastModifiedBy>grey</cp:lastModifiedBy>
  <cp:revision>7</cp:revision>
  <dcterms:created xsi:type="dcterms:W3CDTF">2022-07-03T14:42:23Z</dcterms:created>
  <dcterms:modified xsi:type="dcterms:W3CDTF">2022-07-03T14:42:23Z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