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301" r:id="rId16"/>
    <p:sldId id="30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2B23-9BFD-4114-80F0-2738E4AB28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78E4-37A7-40E0-8970-80AA73062D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18440"/>
            <a:ext cx="5760085" cy="64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665" y="807942"/>
            <a:ext cx="6282939" cy="31512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8963" y="807761"/>
            <a:ext cx="12287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6) </a:t>
            </a:r>
            <a:r>
              <a:rPr lang="en-US" sz="2400" b="1" dirty="0" err="1"/>
              <a:t>Spyse</a:t>
            </a:r>
            <a:endParaRPr lang="en-US" sz="2400" b="1" dirty="0" err="1"/>
          </a:p>
        </p:txBody>
      </p:sp>
      <p:sp>
        <p:nvSpPr>
          <p:cNvPr id="7" name="Rectangle 6"/>
          <p:cNvSpPr/>
          <p:nvPr/>
        </p:nvSpPr>
        <p:spPr>
          <a:xfrm>
            <a:off x="1890395" y="1784350"/>
            <a:ext cx="27025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https://spyse.com/</a:t>
            </a:r>
            <a:endParaRPr lang="en-US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677670" y="4543425"/>
            <a:ext cx="5918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sym typeface="+mn-ea"/>
              </a:rPr>
              <a:t>https://www.youtube.com/watch?v=1QpDcuTloNU&amp;t=119s</a:t>
            </a:r>
            <a:endParaRPr lang="en-US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86687" y="352326"/>
            <a:ext cx="32182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 TOOLS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072515" y="1334135"/>
            <a:ext cx="4705985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1) Sublist3r: </a:t>
            </a:r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2000" dirty="0"/>
              <a:t>Sublist3r enumerates subdomains using many search engines such as Google, Yahoo, Bing, </a:t>
            </a:r>
            <a:r>
              <a:rPr lang="en-US" sz="2000" dirty="0" err="1"/>
              <a:t>Baidu</a:t>
            </a:r>
            <a:r>
              <a:rPr lang="en-US" sz="2000" dirty="0"/>
              <a:t> and Ask.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55" y="1334135"/>
            <a:ext cx="6099175" cy="42068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80770" y="4402455"/>
            <a:ext cx="40278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b="1" dirty="0">
                <a:latin typeface="Arial Unicode MS" panose="020B0604020202020204" pitchFamily="34" charset="-128"/>
              </a:rPr>
              <a:t>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ublist3r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-d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target.com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2730" y="3722015"/>
            <a:ext cx="329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sudo</a:t>
            </a:r>
            <a:r>
              <a:rPr lang="en-US" sz="2400" b="1" dirty="0"/>
              <a:t> apt install sublist3r</a:t>
            </a:r>
            <a:endParaRPr lang="en-US" sz="2400" b="1" dirty="0"/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9675" y="1257300"/>
            <a:ext cx="4406900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2)</a:t>
            </a:r>
            <a:r>
              <a:rPr lang="en-US" sz="2400" b="1" dirty="0" err="1"/>
              <a:t>Knockpy</a:t>
            </a:r>
            <a:r>
              <a:rPr lang="en-US" sz="2000" b="1" dirty="0"/>
              <a:t> 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is a python3 tool designed to enumerate subdomains on a target domain through dictionary attack.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5525" y="731520"/>
            <a:ext cx="5382260" cy="469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9423" y="3547875"/>
            <a:ext cx="2718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install: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24890" y="4219575"/>
            <a:ext cx="50806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clone https://github.com/guelfoweb/knock.git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1379" y="4883084"/>
            <a:ext cx="243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python3 setup.py install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1379" y="5430462"/>
            <a:ext cx="218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knockpy</a:t>
            </a:r>
            <a:r>
              <a:rPr lang="en-US" dirty="0"/>
              <a:t> domain.com</a:t>
            </a:r>
            <a:endParaRPr lang="en-US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bldLvl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36709" r="15070" b="35940"/>
          <a:stretch>
            <a:fillRect/>
          </a:stretch>
        </p:blipFill>
        <p:spPr>
          <a:xfrm>
            <a:off x="6161136" y="529357"/>
            <a:ext cx="5383369" cy="11462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810" y="928370"/>
            <a:ext cx="48317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Subfinder</a:t>
            </a:r>
            <a:r>
              <a:rPr lang="en-US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is a subdomain discovery tool that discovers valid subdomains for websites by using passive online sources.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66080" y="3506683"/>
            <a:ext cx="51974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https://github.com/projectdiscovery/subfinder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40" y="1767840"/>
            <a:ext cx="5382895" cy="3875405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824230"/>
            <a:ext cx="402463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1085" y="1024890"/>
            <a:ext cx="483425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httpx</a:t>
            </a:r>
            <a:r>
              <a:rPr lang="en-US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is a fast and multi-purpose HTTP toolkit allow to run multiple probers using </a:t>
            </a:r>
            <a:r>
              <a:rPr lang="en-US" sz="2000" dirty="0" err="1"/>
              <a:t>retryablehttp</a:t>
            </a:r>
            <a:r>
              <a:rPr lang="en-US" sz="2000" dirty="0"/>
              <a:t> library.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95" y="2470150"/>
            <a:ext cx="6310630" cy="3295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1211" y="3975470"/>
            <a:ext cx="47555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https://github.com/projectdiscovery/httpx</a:t>
            </a:r>
            <a:endParaRPr lang="en-US" sz="2000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901" y="2371739"/>
            <a:ext cx="796343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subfinder</a:t>
            </a:r>
            <a:r>
              <a:rPr lang="en-US" sz="2400" b="1" dirty="0"/>
              <a:t> -d target.com | </a:t>
            </a:r>
            <a:r>
              <a:rPr lang="en-US" sz="2400" b="1" dirty="0" err="1"/>
              <a:t>httpx</a:t>
            </a:r>
            <a:r>
              <a:rPr lang="en-US" sz="2400" b="1" dirty="0"/>
              <a:t> &gt; target.txt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889125" y="1438910"/>
            <a:ext cx="646239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use both tools together</a:t>
            </a:r>
            <a:r>
              <a:rPr lang="en-US" altLang="en-US" sz="28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en-US" sz="28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9094" y="3336735"/>
            <a:ext cx="6990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cat target.txt | </a:t>
            </a:r>
            <a:r>
              <a:rPr lang="en-US" sz="2400" b="1" dirty="0" err="1"/>
              <a:t>waybackurls</a:t>
            </a:r>
            <a:r>
              <a:rPr lang="en-US" sz="2400" b="1" dirty="0"/>
              <a:t> | tee wayback.txt</a:t>
            </a:r>
            <a:endParaRPr lang="en-US" sz="2400" b="1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74795" y="1793875"/>
            <a:ext cx="45808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altLang="en-US" sz="6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en-US" sz="6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altLang="en-US" sz="6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1587500"/>
            <a:ext cx="10460355" cy="3682365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25584" y="688769"/>
            <a:ext cx="5379522" cy="8906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is Subdomain Enumeration?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325370" y="2370455"/>
            <a:ext cx="660527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process of finding sub-domains for one or more domain(s)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9806" y="6678"/>
            <a:ext cx="2733675" cy="2533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95" y="3910575"/>
            <a:ext cx="3867150" cy="1962150"/>
          </a:xfrm>
          <a:prstGeom prst="rect">
            <a:avLst/>
          </a:prstGeom>
        </p:spPr>
      </p:pic>
      <p:pic>
        <p:nvPicPr>
          <p:cNvPr id="8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7799" y="674914"/>
            <a:ext cx="5379522" cy="8906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Why is Subdomain Enumeration?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660525" y="1990725"/>
            <a:ext cx="78149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It reveals a lot of domains/sub-domains that are in scope of a security assessment which in turn increases the chances of finding vulnerabilities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68780" y="3075940"/>
            <a:ext cx="84747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Finding applications running on hidden, forgotten sub-domains may lead to uncovering critical vulnerabilities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60451" y="4184366"/>
            <a:ext cx="730332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The famous </a:t>
            </a:r>
            <a:r>
              <a:rPr lang="en-US" sz="2000" b="1" dirty="0"/>
              <a:t>Yahoo! Voices hack </a:t>
            </a:r>
            <a:r>
              <a:rPr lang="en-US" sz="2000" dirty="0"/>
              <a:t>happened due to a vulnerable application deployed on a yahoo.com sub-domain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0" y="5341620"/>
            <a:ext cx="8769350" cy="1202690"/>
          </a:xfrm>
          <a:prstGeom prst="rect">
            <a:avLst/>
          </a:prstGeom>
        </p:spPr>
      </p:pic>
      <p:pic>
        <p:nvPicPr>
          <p:cNvPr id="8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1340" y="601345"/>
            <a:ext cx="6236970" cy="890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Subdomain Enumeration Techniques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3720" y="2022088"/>
            <a:ext cx="624458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1</a:t>
            </a:r>
            <a:r>
              <a:rPr lang="en-US" sz="2000" dirty="0"/>
              <a:t>. Search engines like Google and Bing supports various advanced search operators to refine search queries. These operators are often referred to as “</a:t>
            </a:r>
            <a:r>
              <a:rPr lang="en-US" sz="2000" b="1" dirty="0"/>
              <a:t>Google dorks”.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5" y="610870"/>
            <a:ext cx="5086985" cy="5212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3479" y="3689961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We can use “</a:t>
            </a:r>
            <a:r>
              <a:rPr lang="en-US" sz="2000" b="1" dirty="0"/>
              <a:t>site:” </a:t>
            </a:r>
            <a:r>
              <a:rPr lang="en-US" sz="2000" dirty="0"/>
              <a:t>operator in Google search to find all the sub-domains that Google has found for a domain. </a:t>
            </a:r>
            <a:endParaRPr lang="en-US" sz="2000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4560" y="715010"/>
            <a:ext cx="87642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There are a lot of the third party services that aggregate massive DNS datasets and look through them to retrieve sub-domains for a given domain.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05840" y="1847850"/>
            <a:ext cx="3085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dirty="0"/>
              <a:t>) </a:t>
            </a:r>
            <a:r>
              <a:rPr lang="en-US" sz="2400" b="1" dirty="0"/>
              <a:t>Virus Total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1847850"/>
            <a:ext cx="5704205" cy="4384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5740" y="2776702"/>
            <a:ext cx="335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https://www.virustotal.com/gui/</a:t>
            </a:r>
            <a:endParaRPr lang="en-US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1006" y="7875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3) </a:t>
            </a:r>
            <a:r>
              <a:rPr lang="en-US" sz="2400" b="1" dirty="0" err="1"/>
              <a:t>DNSdumpster</a:t>
            </a:r>
            <a:endParaRPr lang="en-US" sz="2400" b="1" dirty="0" err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87" y="787295"/>
            <a:ext cx="6667500" cy="419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0286" y="1763925"/>
            <a:ext cx="274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https://dnsdumpster.com/</a:t>
            </a:r>
            <a:endParaRPr lang="en-US" b="1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620395"/>
            <a:ext cx="4965700" cy="4096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4190" y="923290"/>
            <a:ext cx="21443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3)CRT.SH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859020"/>
            <a:ext cx="9519920" cy="1466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62698" y="1768965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https://crt.sh/</a:t>
            </a:r>
            <a:endParaRPr lang="en-US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808" y="648932"/>
            <a:ext cx="6610256" cy="2298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325" y="1779270"/>
            <a:ext cx="30562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https://www.nmmapper.com/sys/tools/subdomainfinder/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7213" y="785086"/>
            <a:ext cx="19380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4) </a:t>
            </a:r>
            <a:r>
              <a:rPr lang="en-US" sz="2400" b="1" dirty="0" err="1"/>
              <a:t>Nmmapper</a:t>
            </a:r>
            <a:endParaRPr lang="en-US" sz="2400" b="1" dirty="0" err="1"/>
          </a:p>
        </p:txBody>
      </p:sp>
      <p:sp>
        <p:nvSpPr>
          <p:cNvPr id="8" name="Rectangle 7"/>
          <p:cNvSpPr/>
          <p:nvPr/>
        </p:nvSpPr>
        <p:spPr>
          <a:xfrm>
            <a:off x="1457224" y="4678123"/>
            <a:ext cx="33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https://pentest-tools.com/home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790" y="3401695"/>
            <a:ext cx="5654675" cy="32054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208" y="3658517"/>
            <a:ext cx="2189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5) </a:t>
            </a:r>
            <a:r>
              <a:rPr lang="en-US" sz="2400" b="1" dirty="0" err="1"/>
              <a:t>Pentest</a:t>
            </a:r>
            <a:r>
              <a:rPr lang="en-US" sz="2400" b="1" dirty="0"/>
              <a:t>-tools</a:t>
            </a:r>
            <a:endParaRPr lang="en-US" sz="2400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70" y="5770245"/>
            <a:ext cx="96837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Presentation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ovin2</dc:creator>
  <cp:lastModifiedBy>grey</cp:lastModifiedBy>
  <cp:revision>35</cp:revision>
  <dcterms:created xsi:type="dcterms:W3CDTF">2022-07-22T10:08:16Z</dcterms:created>
  <dcterms:modified xsi:type="dcterms:W3CDTF">2022-07-22T10:08:16Z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09F84C4F791D437AAD60C52A69004400</vt:lpwstr>
  </property>
  <property fmtid="{D5CDD505-2E9C-101B-9397-08002B2CF9AE}" pid="3" name="KSOProductBuildVer">
    <vt:lpwstr>1033-11.1.0.9505</vt:lpwstr>
  </property>
</Properties>
</file>