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hyperlink" Target="https://kali:8834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hyperlink" Target="https://www.tenable.com/products/nessus/nessus-essentials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57" y="0"/>
            <a:ext cx="6499869" cy="724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434" y="3271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Step3: </a:t>
            </a:r>
            <a:r>
              <a:rPr lang="en-US" dirty="0"/>
              <a:t>Press “I Agree” to the license agreement and let Nessus download (you can </a:t>
            </a:r>
            <a:br>
              <a:rPr lang="en-US" dirty="0"/>
            </a:br>
            <a:r>
              <a:rPr lang="en-US" dirty="0"/>
              <a:t>press “Save” on the popup that appears just before the download). Hang </a:t>
            </a:r>
            <a:br>
              <a:rPr lang="en-US" dirty="0"/>
            </a:br>
            <a:r>
              <a:rPr lang="en-US" dirty="0"/>
              <a:t>tight, as your machine needs to download around 75 MB.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90" y="2093255"/>
            <a:ext cx="5111506" cy="4764745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933" y="3468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Step4: </a:t>
            </a:r>
            <a:r>
              <a:rPr lang="en-US" dirty="0"/>
              <a:t>In Terminal, go to the Downloads directory (</a:t>
            </a:r>
            <a:r>
              <a:rPr lang="en-US" b="1" dirty="0"/>
              <a:t>cd Downloads</a:t>
            </a:r>
            <a:r>
              <a:rPr lang="en-US" dirty="0"/>
              <a:t>) and unpack </a:t>
            </a:r>
            <a:br>
              <a:rPr lang="en-US" dirty="0"/>
            </a:br>
            <a:r>
              <a:rPr lang="en-US" dirty="0"/>
              <a:t>Nessus (</a:t>
            </a:r>
            <a:r>
              <a:rPr lang="en-US" b="1" dirty="0" err="1"/>
              <a:t>dpkg</a:t>
            </a:r>
            <a:r>
              <a:rPr lang="en-US" b="1" dirty="0"/>
              <a:t> -i Nessus-</a:t>
            </a:r>
            <a:r>
              <a:rPr lang="en-US" i="1" dirty="0"/>
              <a:t>version</a:t>
            </a:r>
            <a:r>
              <a:rPr lang="en-US" b="1" dirty="0"/>
              <a:t>-</a:t>
            </a:r>
            <a:r>
              <a:rPr lang="en-US" i="1" dirty="0" err="1"/>
              <a:t>OS</a:t>
            </a:r>
            <a:r>
              <a:rPr lang="en-US" b="1" dirty="0" err="1"/>
              <a:t>_</a:t>
            </a:r>
            <a:r>
              <a:rPr lang="en-US" i="1" dirty="0" err="1"/>
              <a:t>architecture</a:t>
            </a:r>
            <a:r>
              <a:rPr lang="en-US" b="1" dirty="0" err="1"/>
              <a:t>.deb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In my case, I ran </a:t>
            </a:r>
            <a:r>
              <a:rPr lang="en-US" b="1" dirty="0" err="1"/>
              <a:t>dpkg</a:t>
            </a:r>
            <a:r>
              <a:rPr lang="en-US" b="1" dirty="0"/>
              <a:t> -i Nessus-8.7.1-debian6_i386.deb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313" y="1671979"/>
            <a:ext cx="5438544" cy="21281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7933" y="43448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5:</a:t>
            </a:r>
            <a:r>
              <a:rPr lang="en-US" dirty="0"/>
              <a:t>Start the Nessus daemon with </a:t>
            </a:r>
            <a:r>
              <a:rPr lang="en-US" b="1" dirty="0"/>
              <a:t>service </a:t>
            </a:r>
            <a:r>
              <a:rPr lang="en-US" b="1" dirty="0" err="1"/>
              <a:t>nessusd</a:t>
            </a:r>
            <a:r>
              <a:rPr lang="en-US" b="1" dirty="0"/>
              <a:t> start </a:t>
            </a:r>
            <a:r>
              <a:rPr lang="en-US" dirty="0"/>
              <a:t>or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init.d</a:t>
            </a:r>
            <a:r>
              <a:rPr lang="en-US" b="1" dirty="0"/>
              <a:t>/</a:t>
            </a:r>
            <a:r>
              <a:rPr lang="en-US" b="1" dirty="0" err="1"/>
              <a:t>nessusd</a:t>
            </a:r>
            <a:r>
              <a:rPr lang="en-US" b="1" dirty="0"/>
              <a:t> start</a:t>
            </a:r>
            <a:r>
              <a:rPr lang="en-US" dirty="0"/>
              <a:t>. (You can optionally let Linux start the Nessus daemon at boot time with </a:t>
            </a:r>
            <a:r>
              <a:rPr lang="en-US" b="1" dirty="0"/>
              <a:t>update-</a:t>
            </a:r>
            <a:r>
              <a:rPr lang="en-US" b="1" dirty="0" err="1"/>
              <a:t>rc.d</a:t>
            </a:r>
            <a:r>
              <a:rPr lang="en-US" b="1" dirty="0"/>
              <a:t> </a:t>
            </a:r>
            <a:r>
              <a:rPr lang="en-US" b="1" dirty="0" err="1"/>
              <a:t>nessusd</a:t>
            </a:r>
            <a:r>
              <a:rPr lang="en-US" b="1" dirty="0"/>
              <a:t> enable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805" y="3271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Step6: </a:t>
            </a:r>
            <a:r>
              <a:rPr lang="en-US" dirty="0"/>
              <a:t>Browse to the Nessus GUI at </a:t>
            </a:r>
            <a:r>
              <a:rPr lang="en-US" b="1" dirty="0">
                <a:hlinkClick r:id="rId1"/>
              </a:rPr>
              <a:t>https://kali:8834/</a:t>
            </a:r>
            <a:r>
              <a:rPr lang="en-US" b="1" dirty="0"/>
              <a:t> </a:t>
            </a:r>
            <a:r>
              <a:rPr lang="en-US" dirty="0"/>
              <a:t>and you should get a </a:t>
            </a:r>
            <a:br>
              <a:rPr lang="en-US" dirty="0"/>
            </a:br>
            <a:r>
              <a:rPr lang="en-US" dirty="0"/>
              <a:t>security error. Click </a:t>
            </a:r>
            <a:r>
              <a:rPr lang="en-US" b="1" dirty="0"/>
              <a:t>Advanced </a:t>
            </a:r>
            <a:r>
              <a:rPr lang="en-US" dirty="0"/>
              <a:t>&gt; </a:t>
            </a:r>
            <a:r>
              <a:rPr lang="en-US" b="1" dirty="0"/>
              <a:t>Add Exception </a:t>
            </a:r>
            <a:r>
              <a:rPr lang="en-US" dirty="0"/>
              <a:t>&gt; </a:t>
            </a:r>
            <a:r>
              <a:rPr lang="en-US" b="1" dirty="0"/>
              <a:t>Confirm Security </a:t>
            </a:r>
            <a:br>
              <a:rPr lang="en-US" b="1" dirty="0"/>
            </a:br>
            <a:r>
              <a:rPr lang="en-US" b="1" dirty="0"/>
              <a:t>Exception</a:t>
            </a:r>
            <a:r>
              <a:rPr lang="en-US" dirty="0"/>
              <a:t> to allow Nessus.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1" y="2008910"/>
            <a:ext cx="3390901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279" y="4669373"/>
            <a:ext cx="502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Step7: </a:t>
            </a:r>
            <a:r>
              <a:rPr lang="en-US" dirty="0"/>
              <a:t>Select </a:t>
            </a:r>
            <a:r>
              <a:rPr lang="en-US" b="1" dirty="0"/>
              <a:t>Nessus Essentials </a:t>
            </a:r>
            <a:r>
              <a:rPr lang="en-US" dirty="0"/>
              <a:t>and press </a:t>
            </a:r>
            <a:r>
              <a:rPr lang="en-US" b="1" dirty="0"/>
              <a:t>Continue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05" y="2008910"/>
            <a:ext cx="3945121" cy="4658095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683" y="4141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Step8: </a:t>
            </a:r>
            <a:r>
              <a:rPr lang="en-US" dirty="0"/>
              <a:t>When you get a screen that asks for you to enter in your First and Last Name and Email address, just click </a:t>
            </a:r>
            <a:r>
              <a:rPr lang="en-US" b="1" dirty="0"/>
              <a:t>Skip </a:t>
            </a:r>
            <a:r>
              <a:rPr lang="en-US" dirty="0"/>
              <a:t>as you have already registered for an activation code.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683" y="18590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9</a:t>
            </a:r>
            <a:r>
              <a:rPr lang="en-US" dirty="0"/>
              <a:t>. Go to your email inbox, and you should have received an email from </a:t>
            </a:r>
            <a:br>
              <a:rPr lang="en-US" dirty="0"/>
            </a:br>
            <a:r>
              <a:rPr lang="en-US" dirty="0"/>
              <a:t>Tenable containing your activation code. Copy this, and paste it into Nessus, </a:t>
            </a:r>
            <a:br>
              <a:rPr lang="en-US" dirty="0"/>
            </a:br>
            <a:r>
              <a:rPr lang="en-US" dirty="0"/>
              <a:t>and click </a:t>
            </a:r>
            <a:r>
              <a:rPr lang="en-US" b="1" dirty="0"/>
              <a:t>Continue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930" y="38579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10. </a:t>
            </a:r>
            <a:r>
              <a:rPr lang="en-US" dirty="0"/>
              <a:t>Create a user account by entering in a username and password and click </a:t>
            </a:r>
            <a:br>
              <a:rPr lang="en-US" dirty="0"/>
            </a:br>
            <a:r>
              <a:rPr lang="en-US" b="1" dirty="0"/>
              <a:t>Submit</a:t>
            </a:r>
            <a:r>
              <a:rPr lang="en-US" dirty="0"/>
              <a:t>. You will use this account to log into Nessus every time.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83" y="1987757"/>
            <a:ext cx="5086322" cy="4151787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2327" y="8732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11: </a:t>
            </a:r>
            <a:r>
              <a:rPr lang="en-US" dirty="0"/>
              <a:t>Wait for Nessus to finish the installation (will usually take around </a:t>
            </a:r>
            <a:r>
              <a:rPr lang="en-US" b="1" i="1" dirty="0"/>
              <a:t>45 to 60 minutes</a:t>
            </a:r>
            <a:r>
              <a:rPr lang="en-US" dirty="0"/>
              <a:t>)!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70" y="2169350"/>
            <a:ext cx="5756257" cy="3447679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78" y="259984"/>
            <a:ext cx="4251366" cy="16137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9812" y="6596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QualysGuard</a:t>
            </a:r>
            <a:r>
              <a:rPr lang="en-US" dirty="0"/>
              <a:t> is the </a:t>
            </a:r>
            <a:r>
              <a:rPr lang="en-US" b="1" dirty="0" err="1"/>
              <a:t>Qualys</a:t>
            </a:r>
            <a:r>
              <a:rPr lang="en-US" dirty="0"/>
              <a:t> Cloud Platform. Overview – </a:t>
            </a:r>
            <a:r>
              <a:rPr lang="en-US" b="1" dirty="0" err="1"/>
              <a:t>Qualys</a:t>
            </a:r>
            <a:r>
              <a:rPr lang="en-US" dirty="0"/>
              <a:t> IT, Security and Compliance apps are natively integrated, each sharing the same scan data for a single source of truth.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9812" y="2531815"/>
            <a:ext cx="57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What types of devices does </a:t>
            </a:r>
            <a:r>
              <a:rPr lang="en-US" b="1" dirty="0" err="1"/>
              <a:t>Qualys</a:t>
            </a:r>
            <a:r>
              <a:rPr lang="en-US" b="1" dirty="0"/>
              <a:t> analyze during a scan?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79812" y="32498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Qualys</a:t>
            </a:r>
            <a:r>
              <a:rPr lang="en-US" dirty="0"/>
              <a:t> assesses the security risk of all networked, IP devices. This includes all routers, switches, hubs, firewalls, servers (all common operating systems), workstations, desktop computers, printers, and wireless access devices.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6387" y="4854156"/>
            <a:ext cx="5848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many different types of vulnerabilities do you detect? 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76387" y="56275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Qualys</a:t>
            </a:r>
            <a:r>
              <a:rPr lang="en-US" dirty="0"/>
              <a:t> scans for more than 20,000 vulnerabilities across hundreds of applications and operating systems. </a:t>
            </a:r>
            <a:endParaRPr lang="en-US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938" y="528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What happens after </a:t>
            </a:r>
            <a:r>
              <a:rPr lang="en-US" b="1" dirty="0" err="1"/>
              <a:t>Qualys</a:t>
            </a:r>
            <a:r>
              <a:rPr lang="en-US" b="1" dirty="0"/>
              <a:t> detects a vulnerability? Do you provide information to help me correct the problem?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6690" y="18985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Host Information</a:t>
            </a:r>
            <a:r>
              <a:rPr lang="en-US" dirty="0"/>
              <a:t>: IP address, hostname &amp; Fully Qualified Domain Name (where available), operating system, and asset group(s).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6690" y="31653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Vulnerability Information</a:t>
            </a:r>
            <a:r>
              <a:rPr lang="en-US" dirty="0"/>
              <a:t>: vulnerability severity, description of the threat posed by the vulnerability, recommendation for correcting the problem (including links to vendor sites), and the result, if available, which shows how </a:t>
            </a:r>
            <a:r>
              <a:rPr lang="en-US" dirty="0" err="1"/>
              <a:t>Qualys</a:t>
            </a:r>
            <a:r>
              <a:rPr lang="en-US" dirty="0"/>
              <a:t> verified the vulnerability.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5" y="225825"/>
            <a:ext cx="4251366" cy="1613784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920" y="2766060"/>
            <a:ext cx="9973945" cy="1325880"/>
          </a:xfrm>
        </p:spPr>
        <p:txBody>
          <a:bodyPr/>
          <a:p>
            <a:r>
              <a:rPr lang="en-US" sz="4800"/>
              <a:t>THANK YOU</a:t>
            </a:r>
            <a:endParaRPr lang="en-US" sz="4800"/>
          </a:p>
        </p:txBody>
      </p:sp>
      <p:pic>
        <p:nvPicPr>
          <p:cNvPr id="9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31" y="0"/>
            <a:ext cx="4847951" cy="23203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504" y="2967335"/>
            <a:ext cx="9001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Zed Attack Proxy (ZAP) </a:t>
            </a:r>
            <a:r>
              <a:rPr lang="en-US" dirty="0"/>
              <a:t>is a free, open-source penetration testing tool being maintained under the umbrella of the Open Web Application Security Project (OWASP).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504" y="40914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ZAP </a:t>
            </a:r>
            <a:r>
              <a:rPr lang="en-US" dirty="0"/>
              <a:t>is designed specifically for testing web applications and is both flexible and extensible.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3548" y="5215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At its core, ZAP is what is known as </a:t>
            </a:r>
            <a:r>
              <a:rPr lang="en-US" b="1" dirty="0"/>
              <a:t>a “man-in-the-middle proxy.”</a:t>
            </a:r>
            <a:endParaRPr lang="en-US" b="1" dirty="0"/>
          </a:p>
        </p:txBody>
      </p:sp>
      <p:pic>
        <p:nvPicPr>
          <p:cNvPr id="9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8935" y="180500"/>
            <a:ext cx="4059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Installations Steps for ZAP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007880" y="1716909"/>
            <a:ext cx="854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the appropriate installer from the </a:t>
            </a:r>
            <a:r>
              <a:rPr lang="en-US" b="1" dirty="0"/>
              <a:t>https://www.zaproxy.org/download/ </a:t>
            </a:r>
            <a:r>
              <a:rPr lang="en-US" dirty="0"/>
              <a:t>page.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1274" y="1102909"/>
            <a:ext cx="10641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1: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1274" y="3148439"/>
            <a:ext cx="10450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the installation is complete, launch ZAP and read the license terms. Click </a:t>
            </a:r>
            <a:r>
              <a:rPr lang="en-US" b="1" dirty="0"/>
              <a:t>Agree</a:t>
            </a:r>
            <a:r>
              <a:rPr lang="en-US" dirty="0"/>
              <a:t> if you accept the terms, and ZAP will finish installing, then ZAP will automatically start.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7880" y="2393364"/>
            <a:ext cx="10641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2: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765" y="4901814"/>
            <a:ext cx="248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you first start ZAP,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1273" y="4065672"/>
            <a:ext cx="10641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3: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8694" y="4506722"/>
            <a:ext cx="5020376" cy="2143424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" y="692297"/>
            <a:ext cx="5363670" cy="45209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2291" y="307576"/>
            <a:ext cx="9173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4:</a:t>
            </a:r>
            <a:endParaRPr 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3178" y="322965"/>
            <a:ext cx="259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ZAP Desktop UI will open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81513" y="962622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1.Menu Bar – Provides access to many of the automated and manual tools.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581513" y="1308871"/>
            <a:ext cx="6388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2.Toolbar – Includes buttons which provide easy access to most commonly used features.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5581513" y="1912882"/>
            <a:ext cx="4602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3.Tree Window – Displays the Sites tree and the Scripts tree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581513" y="2301450"/>
            <a:ext cx="6375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4.Workspace Window – Displays requests, responses, and scripts and allows you to edit them.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581513" y="2970865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5.Information Window – Displays details of the automated and manual tools.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5581513" y="3525884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6.Footer – Displays a summary of the alerts found and the status of the main automated tools.</a:t>
            </a:r>
            <a:endParaRPr lang="en-US" sz="1400" b="1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86" y="2774944"/>
            <a:ext cx="6543901" cy="32967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2291" y="307576"/>
            <a:ext cx="9173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5:</a:t>
            </a:r>
            <a:endParaRPr 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6109" y="3075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run a Quick Start Automated Scan 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Start ZAP and click the </a:t>
            </a:r>
            <a:r>
              <a:rPr lang="en-US" b="1" dirty="0"/>
              <a:t>Quick Start</a:t>
            </a:r>
            <a:r>
              <a:rPr lang="en-US" dirty="0"/>
              <a:t> tab of the Workspace Window.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Click the large Automated Scan button.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URL to attack</a:t>
            </a:r>
            <a:r>
              <a:rPr lang="en-US" dirty="0"/>
              <a:t> text box, enter the full URL of the web application you want to attack.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Click the </a:t>
            </a:r>
            <a:r>
              <a:rPr lang="en-US" b="1" dirty="0"/>
              <a:t>Attack</a:t>
            </a:r>
            <a:endParaRPr lang="en-US" dirty="0"/>
          </a:p>
        </p:txBody>
      </p:sp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" y="1664327"/>
            <a:ext cx="11269683" cy="3042814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3" y="2175554"/>
            <a:ext cx="5638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Nessus</a:t>
            </a:r>
            <a:r>
              <a:rPr lang="en-US" dirty="0"/>
              <a:t> is a paid, commercial vulnerability assessment tool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143" y="905034"/>
            <a:ext cx="8775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Nessus </a:t>
            </a:r>
            <a:r>
              <a:rPr lang="en-US" dirty="0"/>
              <a:t>is a remote security scanning tool, which scans a computer and raises an alert if it discovers any vulnerabilities that malicious hackers could use to gain access to any computer you have connected to a network.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9190" y="32602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free version</a:t>
            </a:r>
            <a:r>
              <a:rPr lang="en-US" dirty="0"/>
              <a:t> of Nessus, called </a:t>
            </a:r>
            <a:r>
              <a:rPr lang="en-US" b="1" dirty="0"/>
              <a:t>Nessus Essentials</a:t>
            </a:r>
            <a:r>
              <a:rPr lang="en-US" dirty="0"/>
              <a:t> (formerly called Nessus Home)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46" y="2910051"/>
            <a:ext cx="4494800" cy="2956359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770" y="323004"/>
            <a:ext cx="3839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Quick Installation Guide 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20635" y="1316665"/>
            <a:ext cx="8300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Step1:</a:t>
            </a:r>
            <a:r>
              <a:rPr lang="en-US" dirty="0"/>
              <a:t>Browse to </a:t>
            </a:r>
            <a:r>
              <a:rPr lang="en-US" dirty="0">
                <a:hlinkClick r:id="rId1"/>
              </a:rPr>
              <a:t>https://www.tenable.com/products/nessus/nessus-essentials</a:t>
            </a:r>
            <a:r>
              <a:rPr lang="en-US" dirty="0"/>
              <a:t> and enter your First Name, Last Name and Email address to register for an activation code.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79" y="2153887"/>
            <a:ext cx="6950615" cy="4567547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0650" y="802159"/>
            <a:ext cx="6958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Step2: </a:t>
            </a:r>
            <a:r>
              <a:rPr lang="en-US" dirty="0"/>
              <a:t>On the next page, press the “Download” button, and choose the </a:t>
            </a:r>
            <a:br>
              <a:rPr lang="en-US" dirty="0"/>
            </a:br>
            <a:r>
              <a:rPr lang="en-US" dirty="0"/>
              <a:t>appropriate version for your OS:</a:t>
            </a:r>
            <a:br>
              <a:rPr lang="en-US" dirty="0"/>
            </a:br>
            <a:r>
              <a:rPr lang="en-US" dirty="0"/>
              <a:t>- Kali Linux 64-bit: Nessus-8.7.1-debian6_amd64.deb,</a:t>
            </a:r>
            <a:br>
              <a:rPr lang="en-US" dirty="0"/>
            </a:br>
            <a:r>
              <a:rPr lang="en-US" dirty="0"/>
              <a:t>- Kali Linux 32-bit: Nessus-8.7.1-debian6_i386.deb, etc..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725" y="2002488"/>
            <a:ext cx="6020789" cy="1923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29" y="3930864"/>
            <a:ext cx="7223715" cy="2469935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70" y="5861685"/>
            <a:ext cx="925830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4703</Words>
  <Application>WPS Presentation</Application>
  <PresentationFormat>宽屏</PresentationFormat>
  <Paragraphs>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</dc:creator>
  <cp:lastModifiedBy>arthur</cp:lastModifiedBy>
  <cp:revision>7</cp:revision>
  <dcterms:created xsi:type="dcterms:W3CDTF">2022-07-25T05:43:01Z</dcterms:created>
  <dcterms:modified xsi:type="dcterms:W3CDTF">2022-07-25T05:43:01Z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