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2" r:id="rId4"/>
    <p:sldId id="258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2163-E46E-491F-96A8-0359BC7D6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82EB-7C0F-47C7-96EC-1FD19B52B9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55" y="0"/>
            <a:ext cx="61525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5475" y="441960"/>
            <a:ext cx="81108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How to prevent parameter tampering..?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67385" y="1677035"/>
            <a:ext cx="9402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Use a whitelist format for the application’s inputs.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67385" y="2450465"/>
            <a:ext cx="9402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Use web application firewalls for utmost protection.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67385" y="3223260"/>
            <a:ext cx="9402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Encrypt the session cookies to prevent tampering.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67385" y="3913505"/>
            <a:ext cx="94018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If the cookie originated from the client-side, such as a referrer it should not be used to make any security decisions.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67385" y="4973320"/>
            <a:ext cx="9402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Avoid including parameters into the query string.</a:t>
            </a:r>
            <a:endParaRPr lang="en-US" sz="2000" dirty="0"/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3284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4535488" y="2275840"/>
            <a:ext cx="3121025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121920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652780"/>
            <a:ext cx="1074483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 TAMPERING</a:t>
            </a:r>
            <a:endParaRPr lang="en-US" sz="6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8525" y="859790"/>
            <a:ext cx="74358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It is the Web-based attack, mainly focusing on certain parameters in the URL.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8525" y="2138045"/>
            <a:ext cx="1013968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Parameter Tampering Vulnerability could lead to the business security threat especially involved in the unauthorized manipulation of another party as well as tampering with the website’s URL.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8525" y="3699510"/>
            <a:ext cx="1013968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attack involves modifying application data, such as user credentials and permissions, price and quantity of products, </a:t>
            </a:r>
            <a:r>
              <a:rPr lang="en-US" sz="2200" dirty="0" err="1"/>
              <a:t>etc</a:t>
            </a:r>
            <a:r>
              <a:rPr lang="en-US" sz="2200" dirty="0"/>
              <a:t>, by manipulating the parameters that are being exchanged between the client and the application’s server.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8525" y="5581650"/>
            <a:ext cx="10139045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Parameter tampering is considered to be simple but quite effective.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5" y="0"/>
            <a:ext cx="3673433" cy="2066306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3909695"/>
            <a:ext cx="2018030" cy="1932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09595"/>
            <a:ext cx="5117465" cy="1340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85" y="5218430"/>
            <a:ext cx="5117465" cy="1412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715" y="3909695"/>
            <a:ext cx="1975485" cy="1932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9898" y="1294106"/>
            <a:ext cx="35321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4199" r="11879" b="23593"/>
          <a:stretch>
            <a:fillRect/>
          </a:stretch>
        </p:blipFill>
        <p:spPr>
          <a:xfrm>
            <a:off x="8260715" y="0"/>
            <a:ext cx="3922395" cy="3110230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6756" y="691139"/>
            <a:ext cx="6021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Parameter tampering can often be done with: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406756" y="1676791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Cookies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406756" y="2227060"/>
            <a:ext cx="153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Form fields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06756" y="332759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HTTP headers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06756" y="2777329"/>
            <a:ext cx="214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URL query strings</a:t>
            </a:r>
            <a:endParaRPr lang="en-US" b="1" dirty="0"/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/>
          <p:nvPr/>
        </p:nvSpPr>
        <p:spPr>
          <a:xfrm>
            <a:off x="2407285" y="1677035"/>
            <a:ext cx="231584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Cookies</a:t>
            </a:r>
            <a:endParaRPr lang="en-US" b="1" dirty="0"/>
          </a:p>
        </p:txBody>
      </p:sp>
      <p:sp>
        <p:nvSpPr>
          <p:cNvPr id="9" name="Rectangle 5"/>
          <p:cNvSpPr/>
          <p:nvPr/>
        </p:nvSpPr>
        <p:spPr>
          <a:xfrm>
            <a:off x="2407285" y="2226945"/>
            <a:ext cx="259080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Form fields</a:t>
            </a:r>
            <a:endParaRPr 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2407285" y="3327400"/>
            <a:ext cx="294449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HTTP headers</a:t>
            </a:r>
            <a:endParaRPr lang="en-US" b="1" dirty="0"/>
          </a:p>
        </p:txBody>
      </p:sp>
      <p:sp>
        <p:nvSpPr>
          <p:cNvPr id="11" name="Rectangle 7"/>
          <p:cNvSpPr/>
          <p:nvPr/>
        </p:nvSpPr>
        <p:spPr>
          <a:xfrm>
            <a:off x="2407285" y="2777490"/>
            <a:ext cx="323215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URL query strings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7028" y="584261"/>
            <a:ext cx="3087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1.Cookie Manipulation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7028" y="1585793"/>
            <a:ext cx="870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cookies can be modified by the client and sent to the server with URL requests.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7028" y="2310326"/>
            <a:ext cx="8253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Therefore any malicious user can take advantage of this to modify cookie content.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7028" y="3034859"/>
            <a:ext cx="142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example: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028" y="3581945"/>
            <a:ext cx="7182852" cy="1047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599" y="4807595"/>
            <a:ext cx="377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attacker can modify the cookie to: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79" y="5350140"/>
            <a:ext cx="7201905" cy="1038370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125" y="334879"/>
            <a:ext cx="3686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2.Form Fields Manipulation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70114" y="1257289"/>
            <a:ext cx="781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form field manipulation occurs when an attacker tries to alter the behavior of a form by illegitimately changing the data sent to the web server.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6893" y="2195439"/>
            <a:ext cx="7528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When a user makes selections on an HTML page, they are usually stored as form field values and sent to the web application.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639" y="3133589"/>
            <a:ext cx="325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example: making a Purchase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3695805"/>
            <a:ext cx="7268589" cy="1152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7259" y="4848491"/>
            <a:ext cx="7268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attacker can change this value to 70.00 and it will cause the web application to charge according to the new amount as shown below.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39" y="5637717"/>
            <a:ext cx="7097115" cy="1009791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887" y="323004"/>
            <a:ext cx="272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3.URL Manipulation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51262" y="1019782"/>
            <a:ext cx="7101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When the URL passes sensitive values through parameters, the attacker can tamper this query string and perform malicious actions.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262" y="2104303"/>
            <a:ext cx="142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example: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1262" y="2588659"/>
            <a:ext cx="963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a web page allows an authenticated user to select one of his/her accounts from a combo box and then debit the account with a fixed unit amount. The following URL is requested: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519" y="3396181"/>
            <a:ext cx="7192379" cy="10860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7785" y="4643374"/>
            <a:ext cx="9826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attacker can manipulate this URL to credit a higher amount to another account as shown below: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19" y="5282922"/>
            <a:ext cx="7106642" cy="733527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592" y="358630"/>
            <a:ext cx="407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4.HTTP Headers manipulation: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65018" y="1328540"/>
            <a:ext cx="7600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referrer header</a:t>
            </a:r>
            <a:r>
              <a:rPr lang="en-US" dirty="0"/>
              <a:t>, which is included in the HTTP request header, normally contains the URL of the web page from which the request originated.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5018" y="2159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But sometimes attackers will be able to modify the referrer header to look like it came from the original site.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45414"/>
          <a:stretch>
            <a:fillRect/>
          </a:stretch>
        </p:blipFill>
        <p:spPr>
          <a:xfrm>
            <a:off x="1439545" y="3745865"/>
            <a:ext cx="9313545" cy="2517140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5" y="5581650"/>
            <a:ext cx="114490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Presentation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Calibri Light</vt:lpstr>
      <vt:lpstr>Calibri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ovin2</dc:creator>
  <cp:lastModifiedBy>arthur</cp:lastModifiedBy>
  <cp:revision>18</cp:revision>
  <dcterms:created xsi:type="dcterms:W3CDTF">2022-08-19T06:10:57Z</dcterms:created>
  <dcterms:modified xsi:type="dcterms:W3CDTF">2022-08-19T06:10:57Z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