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embeddedFontLst>
    <p:embeddedFont>
      <p:font typeface="Playfair Display" charset="0"/>
      <p:regular r:id="rId16"/>
      <p:bold r:id="rId17"/>
      <p:italic r:id="rId18"/>
      <p:boldItalic r:id="rId19"/>
    </p:embeddedFont>
    <p:embeddedFont>
      <p:font typeface="Gill Sans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/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3" name="Google Shape;73;p31"/>
          <p:cNvSpPr txBox="1"/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31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3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6" name="Google Shape;46;p27"/>
          <p:cNvSpPr txBox="1"/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27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2" name="Google Shape;52;p2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30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30"/>
          <p:cNvSpPr txBox="1"/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0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1"/>
          <p:cNvSpPr/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189230"/>
            <a:ext cx="5816600" cy="648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35505" y="366395"/>
            <a:ext cx="8439150" cy="611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/>
          <p:nvPr/>
        </p:nvSpPr>
        <p:spPr>
          <a:xfrm>
            <a:off x="2395220" y="5661660"/>
            <a:ext cx="776605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SNIFFING / EAVERDROPPING</a:t>
            </a:r>
            <a:endParaRPr lang="en-US" sz="36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5733415"/>
            <a:ext cx="987425" cy="11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4"/>
          <p:cNvPicPr preferRelativeResize="0"/>
          <p:nvPr/>
        </p:nvPicPr>
        <p:blipFill rotWithShape="1">
          <a:blip r:embed="rId1"/>
          <a:srcRect l="-1" r="-774" b="83064"/>
          <a:stretch>
            <a:fillRect/>
          </a:stretch>
        </p:blipFill>
        <p:spPr>
          <a:xfrm>
            <a:off x="1833092" y="141668"/>
            <a:ext cx="8525815" cy="124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4"/>
          <p:cNvPicPr preferRelativeResize="0"/>
          <p:nvPr/>
        </p:nvPicPr>
        <p:blipFill rotWithShape="1">
          <a:blip r:embed="rId1"/>
          <a:srcRect l="-1" t="16760" r="-774" b="57485"/>
          <a:stretch>
            <a:fillRect/>
          </a:stretch>
        </p:blipFill>
        <p:spPr>
          <a:xfrm>
            <a:off x="1833092" y="1674254"/>
            <a:ext cx="8293994" cy="189963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4"/>
          <p:cNvSpPr/>
          <p:nvPr/>
        </p:nvSpPr>
        <p:spPr>
          <a:xfrm>
            <a:off x="1833092" y="4332495"/>
            <a:ext cx="789904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Through these attacks, your information like passwords, card details, and other sensitive data is easily stolen while it is getting transferred from one device to another.</a:t>
            </a:r>
            <a:endParaRPr lang="en-US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5733415"/>
            <a:ext cx="987425" cy="11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8055" y="332740"/>
            <a:ext cx="10295890" cy="612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1"/>
          <a:srcRect t="50000" r="48873" b="7042"/>
          <a:stretch>
            <a:fillRect/>
          </a:stretch>
        </p:blipFill>
        <p:spPr>
          <a:xfrm>
            <a:off x="983615" y="3142615"/>
            <a:ext cx="5125720" cy="276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 rotWithShape="1">
          <a:blip r:embed="rId1"/>
          <a:srcRect l="61584" t="50000" r="1338" b="7792"/>
          <a:stretch>
            <a:fillRect/>
          </a:stretch>
        </p:blipFill>
        <p:spPr>
          <a:xfrm>
            <a:off x="6960235" y="3271520"/>
            <a:ext cx="4156710" cy="2624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5733415"/>
            <a:ext cx="987425" cy="11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2720918" y="384367"/>
            <a:ext cx="7620817" cy="763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-US"/>
              <a:t>PROTOCOLS VULNERABLE TO SNIFFING</a:t>
            </a:r>
            <a:endParaRPr lang="en-US"/>
          </a:p>
        </p:txBody>
      </p:sp>
      <p:sp>
        <p:nvSpPr>
          <p:cNvPr id="222" name="Google Shape;222;p16"/>
          <p:cNvSpPr txBox="1"/>
          <p:nvPr>
            <p:ph type="body" idx="1"/>
          </p:nvPr>
        </p:nvSpPr>
        <p:spPr>
          <a:xfrm>
            <a:off x="415600" y="1604800"/>
            <a:ext cx="11360800" cy="4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Protocols that are susceptible to sniffers include:</a:t>
            </a: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US" sz="2400" b="1"/>
              <a:t>Telnet &amp; Rlogin</a:t>
            </a:r>
            <a:r>
              <a:rPr lang="en-US" sz="2400"/>
              <a:t> : Keystrokes including usernames and passwords.</a:t>
            </a: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 b="1"/>
              <a:t>HTTP</a:t>
            </a:r>
            <a:r>
              <a:rPr lang="en-US" sz="2400"/>
              <a:t> : Data sent in clear Text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US" sz="2400" b="1"/>
              <a:t>SMTP ,NNTP ,POP ,FTP ,IMAP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223" name="Google Shape;223;p16"/>
          <p:cNvSpPr/>
          <p:nvPr/>
        </p:nvSpPr>
        <p:spPr>
          <a:xfrm>
            <a:off x="5024133" y="3152000"/>
            <a:ext cx="6046000" cy="21012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Creds or sensitive information sent in clear text can be easily seen</a:t>
            </a:r>
            <a:endParaRPr sz="12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5733415"/>
            <a:ext cx="987425" cy="11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3776986" y="377367"/>
            <a:ext cx="3229121" cy="763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9000"/>
              <a:buFont typeface="Gill Sans"/>
              <a:buNone/>
            </a:pPr>
            <a:r>
              <a:rPr lang="en-US"/>
              <a:t>SNIFFING TOOLS </a:t>
            </a:r>
            <a:endParaRPr lang="en-US"/>
          </a:p>
        </p:txBody>
      </p:sp>
      <p:sp>
        <p:nvSpPr>
          <p:cNvPr id="230" name="Google Shape;230;p17"/>
          <p:cNvSpPr txBox="1"/>
          <p:nvPr>
            <p:ph type="body" idx="1"/>
          </p:nvPr>
        </p:nvSpPr>
        <p:spPr>
          <a:xfrm>
            <a:off x="286811" y="1465129"/>
            <a:ext cx="11360800" cy="4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20000"/>
          </a:bodyPr>
          <a:lstStyle/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 b="1"/>
              <a:t>Wireshark</a:t>
            </a:r>
            <a:r>
              <a:rPr lang="en-US" sz="2400"/>
              <a:t> : Is a freeware sniffer that can capture packets from a wired or wireless LAN connections.</a:t>
            </a: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 b="1"/>
              <a:t>Snort</a:t>
            </a:r>
            <a:r>
              <a:rPr lang="en-US" sz="2400"/>
              <a:t> : An IDS  that also has sniffer capabilities. Can be used to detect variety of attacks and probes, such as BoF, Stealth port scans, CGI attacks, SMB and OS fingerprinting attempts.</a:t>
            </a: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 b="1"/>
              <a:t>WinDump</a:t>
            </a:r>
            <a:r>
              <a:rPr lang="en-US" sz="2400"/>
              <a:t> : A windows version of tcpdump, can be used to watch, diagnose, and save to disk network traffic according to various rules.</a:t>
            </a: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 i="1"/>
              <a:t>Ettercap, Mitmproxy, netsniff-ng</a:t>
            </a:r>
            <a:r>
              <a:rPr lang="en-US" sz="2400"/>
              <a:t> are some freely available tools on kali linux by default.</a:t>
            </a:r>
            <a:endParaRPr sz="2400"/>
          </a:p>
        </p:txBody>
      </p:sp>
      <p:pic>
        <p:nvPicPr>
          <p:cNvPr id="1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5733415"/>
            <a:ext cx="987425" cy="11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3661076" y="657762"/>
            <a:ext cx="5470045" cy="763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-US"/>
              <a:t>DEFEND AGAINST SNIFFING</a:t>
            </a:r>
            <a:endParaRPr lang="en-US"/>
          </a:p>
        </p:txBody>
      </p:sp>
      <p:sp>
        <p:nvSpPr>
          <p:cNvPr id="237" name="Google Shape;237;p18"/>
          <p:cNvSpPr txBox="1"/>
          <p:nvPr>
            <p:ph type="body" idx="1"/>
          </p:nvPr>
        </p:nvSpPr>
        <p:spPr>
          <a:xfrm>
            <a:off x="505752" y="1753838"/>
            <a:ext cx="11360800" cy="4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/>
              <a:t>Restrict the physical access to the network media to ensure that a packet sniffer cannot be installed</a:t>
            </a: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/>
              <a:t>Use encryption to protect confidential information</a:t>
            </a: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/>
              <a:t>Permanently add the MAC address of the gateway to the ARP cache</a:t>
            </a: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/>
              <a:t>Use IPV6 instead of IPv4</a:t>
            </a: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400"/>
              <a:t>Use encrypted sessions such as SSH instead of Telnet, Secure Copy(SCP) instead of FTP, SSL for email connection etc., to protect wireless network users against sniffing attacks.</a:t>
            </a:r>
            <a:endParaRPr sz="2400"/>
          </a:p>
        </p:txBody>
      </p:sp>
      <p:pic>
        <p:nvPicPr>
          <p:cNvPr id="1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5733415"/>
            <a:ext cx="987425" cy="11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4489420" y="475995"/>
            <a:ext cx="3293515" cy="763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-US"/>
              <a:t>CONCLUSION</a:t>
            </a:r>
            <a:endParaRPr lang="en-US"/>
          </a:p>
        </p:txBody>
      </p:sp>
      <p:sp>
        <p:nvSpPr>
          <p:cNvPr id="244" name="Google Shape;244;p19"/>
          <p:cNvSpPr txBox="1"/>
          <p:nvPr>
            <p:ph type="body" idx="1"/>
          </p:nvPr>
        </p:nvSpPr>
        <p:spPr>
          <a:xfrm>
            <a:off x="496667" y="2378333"/>
            <a:ext cx="112796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/>
              <a:t>Packet sniffers can capture clear text credentials or other valuables on transit. Packet sniffers are a serious matter for network security. </a:t>
            </a:r>
            <a:endParaRPr lang="en-US" sz="2800"/>
          </a:p>
          <a:p>
            <a:pPr marL="457200" lvl="0" indent="-4572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sz="2800"/>
              <a:t>Since sniffing is possible on both switch and non-switched networks, it’s a good practice to encrypt data communications in a an organizations.</a:t>
            </a:r>
            <a:endParaRPr sz="2800"/>
          </a:p>
        </p:txBody>
      </p:sp>
      <p:pic>
        <p:nvPicPr>
          <p:cNvPr id="1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5733415"/>
            <a:ext cx="987425" cy="11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/>
          <p:nvPr/>
        </p:nvSpPr>
        <p:spPr>
          <a:xfrm>
            <a:off x="3366770" y="2967355"/>
            <a:ext cx="514731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 lang="en-US" sz="54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5733415"/>
            <a:ext cx="987425" cy="11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WPS Presentation</Application>
  <PresentationFormat/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Arial</vt:lpstr>
      <vt:lpstr>DejaVu Sans</vt:lpstr>
      <vt:lpstr>Gill Sans</vt:lpstr>
      <vt:lpstr>Gubbi</vt:lpstr>
      <vt:lpstr>Calibri</vt:lpstr>
      <vt:lpstr>Microsoft YaHei</vt:lpstr>
      <vt:lpstr>Droid Sans Fallback</vt:lpstr>
      <vt:lpstr>Arial Unicode MS</vt:lpstr>
      <vt:lpstr>Noto Sans Symbols</vt:lpstr>
      <vt:lpstr>Andale Mono</vt:lpstr>
      <vt:lpstr>Playfair Display</vt:lpstr>
      <vt:lpstr>Parcel</vt:lpstr>
      <vt:lpstr>PowerPoint 演示文稿</vt:lpstr>
      <vt:lpstr>PowerPoint 演示文稿</vt:lpstr>
      <vt:lpstr>PowerPoint 演示文稿</vt:lpstr>
      <vt:lpstr>PowerPoint 演示文稿</vt:lpstr>
      <vt:lpstr>PROTOCOLS VULNERABLE TO SNIFFING</vt:lpstr>
      <vt:lpstr>SNIFFING TOOLS </vt:lpstr>
      <vt:lpstr>DEFEND AGAINST SNIFFING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ovin2</dc:creator>
  <cp:lastModifiedBy>arthur</cp:lastModifiedBy>
  <cp:revision>4</cp:revision>
  <dcterms:created xsi:type="dcterms:W3CDTF">2022-08-29T05:22:29Z</dcterms:created>
  <dcterms:modified xsi:type="dcterms:W3CDTF">2022-08-29T05:22:29Z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