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57" r:id="rId4"/>
    <p:sldId id="256" r:id="rId5"/>
    <p:sldId id="258" r:id="rId6"/>
    <p:sldId id="276" r:id="rId7"/>
    <p:sldId id="259" r:id="rId8"/>
    <p:sldId id="261" r:id="rId9"/>
    <p:sldId id="268" r:id="rId10"/>
    <p:sldId id="269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C0F0-3ACE-4E79-8D01-B573F34A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B705-AEB8-4505-8344-B62815C650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5" Type="http://schemas.openxmlformats.org/officeDocument/2006/relationships/image" Target="../media/image4.svg"/><Relationship Id="rId14" Type="http://schemas.openxmlformats.org/officeDocument/2006/relationships/image" Target="../media/image16.png"/><Relationship Id="rId13" Type="http://schemas.openxmlformats.org/officeDocument/2006/relationships/image" Target="../media/image3.svg"/><Relationship Id="rId1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218440"/>
            <a:ext cx="5760085" cy="642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98" y="177248"/>
            <a:ext cx="2857500" cy="160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85391" y="46865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How to Test Email Spoofing/Missing SPF Record Vulnerability? 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775792" y="2304727"/>
            <a:ext cx="6506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Not having SPF (Sender Policy Framework) record for a domain may help an attacker to send spoofed email, which will look like, originated from the real domain.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0139" y="37244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Not only that, but this will also result in land emails  in the </a:t>
            </a:r>
            <a:r>
              <a:rPr lang="en-US" b="1" dirty="0"/>
              <a:t>SPAM box </a:t>
            </a:r>
            <a:r>
              <a:rPr lang="en-US" dirty="0"/>
              <a:t>when SPF missing.</a:t>
            </a:r>
            <a:endParaRPr lang="en-US" dirty="0"/>
          </a:p>
        </p:txBody>
      </p:sp>
      <p:pic>
        <p:nvPicPr>
          <p:cNvPr id="6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98" y="177248"/>
            <a:ext cx="2857500" cy="160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37183" y="6541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Let’s take a look at the following online tools to test the SPF records.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177207" y="2025134"/>
            <a:ext cx="2417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1.Kitterman :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692677" y="2027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SPF query tool by Kitterman allows you to quickly validate if the SPF record exists for a domain.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7183" y="3549134"/>
            <a:ext cx="6174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https://www.kitterman.com/spf/validate.html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98" y="177248"/>
            <a:ext cx="2857500" cy="160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6763" y="977348"/>
            <a:ext cx="2513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2.MX Toolbox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763617" y="9465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MX Toolbox is another SPF record checker tool along with many other emails related lookup.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5882" y="2844225"/>
            <a:ext cx="5019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https://mxtoolbox.com/spf.aspx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6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68" y="177248"/>
            <a:ext cx="1860629" cy="10419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8502" y="454128"/>
            <a:ext cx="101648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spoof the email of the any domain if there is no SPF records?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1250" y="1777448"/>
            <a:ext cx="3923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https://emkei.cz/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60" y="2446873"/>
            <a:ext cx="5513476" cy="3851587"/>
          </a:xfrm>
          <a:prstGeom prst="rect">
            <a:avLst/>
          </a:prstGeom>
        </p:spPr>
      </p:pic>
      <p:pic>
        <p:nvPicPr>
          <p:cNvPr id="6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98" y="177248"/>
            <a:ext cx="2857500" cy="160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51411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8087" y="279161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SPF RECORDS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10" y="1138723"/>
            <a:ext cx="9592779" cy="5255450"/>
          </a:xfrm>
          <a:prstGeom prst="rect">
            <a:avLst/>
          </a:prstGeom>
        </p:spPr>
      </p:pic>
      <p:pic>
        <p:nvPicPr>
          <p:cNvPr id="5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616" y="55821"/>
            <a:ext cx="1181384" cy="661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7" y="562648"/>
            <a:ext cx="10681252" cy="60045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34640" y="1940073"/>
            <a:ext cx="3410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An eMail authentication method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34640" y="2455664"/>
            <a:ext cx="192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Simple to enable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34640" y="3034910"/>
            <a:ext cx="20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An open standard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85284" y="844560"/>
            <a:ext cx="39372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Sender Policy Framework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0664" y="262595"/>
            <a:ext cx="318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Short History Of SPF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735051" y="1362525"/>
            <a:ext cx="348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2000 First mention of an SPF idea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5051" y="1939235"/>
            <a:ext cx="3797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2002 SPF-like specification published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051" y="2515945"/>
            <a:ext cx="418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2003 RMX &amp; DMP specifications merged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5051" y="3076090"/>
            <a:ext cx="10787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2004 Renamed to ‘Sender Policy Framework’ from ‘Sender Permitted From’ and MARID task group formed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5051" y="3703217"/>
            <a:ext cx="5929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2005 MARID group collapsed and revert to ‘classic’ SPF idea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3687" y="4430741"/>
            <a:ext cx="424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2006 Experimental RFC published for SPF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357" y="262595"/>
            <a:ext cx="2675643" cy="1498360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7168" y="977653"/>
            <a:ext cx="4683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What is a DNS SPF record?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519707" y="2593848"/>
            <a:ext cx="74182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sender policy framework (SPF) </a:t>
            </a:r>
            <a:r>
              <a:rPr lang="en-US" sz="2000" dirty="0"/>
              <a:t>record is a type of DNS TXT record that lists all the servers authorized to send emails from a particular domain.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487" y="65800"/>
            <a:ext cx="2571482" cy="1440030"/>
          </a:xfrm>
          <a:prstGeom prst="rect">
            <a:avLst/>
          </a:prstGeom>
        </p:spPr>
      </p:pic>
      <p:pic>
        <p:nvPicPr>
          <p:cNvPr id="2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40" y="96243"/>
            <a:ext cx="2051602" cy="1148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69" y="2242282"/>
            <a:ext cx="1521136" cy="1653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94" y="5205663"/>
            <a:ext cx="1547483" cy="1229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268" y="2887991"/>
            <a:ext cx="1278662" cy="1291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115" y="298683"/>
            <a:ext cx="1092989" cy="1472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67" y="5205663"/>
            <a:ext cx="1088257" cy="1260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63" y="2937753"/>
            <a:ext cx="1499540" cy="11917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6642" y="4927100"/>
            <a:ext cx="1278662" cy="1753374"/>
          </a:xfrm>
          <a:prstGeom prst="rect">
            <a:avLst/>
          </a:prstGeom>
        </p:spPr>
      </p:pic>
      <p:pic>
        <p:nvPicPr>
          <p:cNvPr id="18" name="Graphic 17" descr="Arrow Slight curv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20694" y="3139971"/>
            <a:ext cx="914400" cy="914400"/>
          </a:xfrm>
          <a:prstGeom prst="rect">
            <a:avLst/>
          </a:prstGeom>
        </p:spPr>
      </p:pic>
      <p:pic>
        <p:nvPicPr>
          <p:cNvPr id="19" name="Graphic 18" descr="Arrow Slight curv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9442" y="3076452"/>
            <a:ext cx="914400" cy="914400"/>
          </a:xfrm>
          <a:prstGeom prst="rect">
            <a:avLst/>
          </a:prstGeom>
        </p:spPr>
      </p:pic>
      <p:pic>
        <p:nvPicPr>
          <p:cNvPr id="21" name="Graphic 20" descr="Arrow Horizontal U tur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79530" y="1070215"/>
            <a:ext cx="914400" cy="1472589"/>
          </a:xfrm>
          <a:prstGeom prst="rect">
            <a:avLst/>
          </a:prstGeom>
        </p:spPr>
      </p:pic>
      <p:pic>
        <p:nvPicPr>
          <p:cNvPr id="23" name="Graphic 22" descr="Arrow Rotate righ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113852">
            <a:off x="7220807" y="5112212"/>
            <a:ext cx="914400" cy="914400"/>
          </a:xfrm>
          <a:prstGeom prst="rect">
            <a:avLst/>
          </a:prstGeom>
        </p:spPr>
      </p:pic>
      <p:pic>
        <p:nvPicPr>
          <p:cNvPr id="25" name="Graphic 24" descr="Arrow Straight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5733" y="5389406"/>
            <a:ext cx="1058282" cy="914400"/>
          </a:xfrm>
          <a:prstGeom prst="rect">
            <a:avLst/>
          </a:prstGeom>
        </p:spPr>
      </p:pic>
      <p:pic>
        <p:nvPicPr>
          <p:cNvPr id="26" name="Graphic 25" descr="Arrow Straight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79268" y="5389406"/>
            <a:ext cx="1058282" cy="914400"/>
          </a:xfrm>
          <a:prstGeom prst="rect">
            <a:avLst/>
          </a:prstGeom>
        </p:spPr>
      </p:pic>
      <p:sp>
        <p:nvSpPr>
          <p:cNvPr id="35" name="Arrow: Bent-Up 34"/>
          <p:cNvSpPr/>
          <p:nvPr/>
        </p:nvSpPr>
        <p:spPr>
          <a:xfrm rot="10800000">
            <a:off x="1073423" y="841499"/>
            <a:ext cx="4249677" cy="114718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36452" y="-46860"/>
            <a:ext cx="4286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How does a mail server check an SPF record?</a:t>
            </a:r>
            <a:endParaRPr lang="en-US" sz="2800" b="1" dirty="0"/>
          </a:p>
        </p:txBody>
      </p:sp>
      <p:pic>
        <p:nvPicPr>
          <p:cNvPr id="2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98" y="137491"/>
            <a:ext cx="2857500" cy="160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31018" y="487882"/>
            <a:ext cx="2809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SPF Record Make Up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369920" y="1276576"/>
            <a:ext cx="1579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Three Sections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2156" y="2605349"/>
            <a:ext cx="245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Domain or Subdomain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02156" y="3059668"/>
            <a:ext cx="143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SPF Version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47397" y="3551295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The Mechanisms (Rules)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1853" y="4872722"/>
            <a:ext cx="9148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v=spf1 ip4=192.0.2.0 ip4=192.0.2.1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include:examplesender.email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-all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0080" y="475926"/>
            <a:ext cx="23434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SPF Version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98" y="137491"/>
            <a:ext cx="2857500" cy="160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0855" y="1368359"/>
            <a:ext cx="368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version prefix is pretty simple.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1635" y="1983793"/>
            <a:ext cx="6957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There can be multiple TXT records for a domain, this is the way to let parsers know that this is the record to be used for SPF checking.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60" y="412649"/>
            <a:ext cx="1420550" cy="1285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0080" y="2876226"/>
            <a:ext cx="32864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SPF mechanisms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1635" y="3983983"/>
            <a:ext cx="330231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ip4=192.0.2.0 ip4=192.0.2.1 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err="1">
                <a:solidFill>
                  <a:srgbClr val="FF0000"/>
                </a:solidFill>
              </a:rPr>
              <a:t>include:examplesender.email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-all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078" y="475926"/>
            <a:ext cx="26774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SPF qualifiers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98" y="137491"/>
            <a:ext cx="2857500" cy="1600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4" y="1737691"/>
            <a:ext cx="6211167" cy="1076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6678" y="3059668"/>
            <a:ext cx="691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b="1" dirty="0"/>
              <a:t> Pass</a:t>
            </a:r>
            <a:r>
              <a:rPr lang="en-US" dirty="0"/>
              <a:t>, an IP that matches a mechanism with this qualifier will pass SPF.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86678" y="3489836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b="1" dirty="0"/>
              <a:t>Fail</a:t>
            </a:r>
            <a:r>
              <a:rPr lang="en-US" dirty="0"/>
              <a:t>, an IP that matches a mechanism with this qualifier will fail SPF.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86678" y="3920004"/>
            <a:ext cx="7805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en-US" dirty="0"/>
              <a:t> </a:t>
            </a:r>
            <a:r>
              <a:rPr lang="en-US" b="1" dirty="0" err="1"/>
              <a:t>SoftFail</a:t>
            </a:r>
            <a:r>
              <a:rPr lang="en-US" dirty="0"/>
              <a:t>, an IP that matches a mechanism with this qualifier will soft fail SPF, which means that the host should accept the mail, but mark it as an SPF failure.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8001" y="4627171"/>
            <a:ext cx="8582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r>
              <a:rPr lang="en-US" b="1" dirty="0"/>
              <a:t>Neutral</a:t>
            </a:r>
            <a:r>
              <a:rPr lang="en-US" dirty="0"/>
              <a:t>, an IP that matches a mechanism with this qualifier will neither pass or fail SPF.</a:t>
            </a:r>
            <a:endParaRPr lang="en-US" dirty="0"/>
          </a:p>
        </p:txBody>
      </p:sp>
      <p:pic>
        <p:nvPicPr>
          <p:cNvPr id="6" name="Picture 2" descr="TheHackersClub - CyberSapie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6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WPS Presentation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Droid Sans Fallback</vt:lpstr>
      <vt:lpstr>Arial Unicode MS</vt:lpstr>
      <vt:lpstr>Calibri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ovin2</dc:creator>
  <cp:lastModifiedBy>arthur</cp:lastModifiedBy>
  <cp:revision>105</cp:revision>
  <dcterms:created xsi:type="dcterms:W3CDTF">2022-07-30T09:58:42Z</dcterms:created>
  <dcterms:modified xsi:type="dcterms:W3CDTF">2022-07-30T09:58:42Z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DA5A7D1DCAC84A66B3C82FCFEB61A3B7</vt:lpwstr>
  </property>
  <property fmtid="{D5CDD505-2E9C-101B-9397-08002B2CF9AE}" pid="3" name="KSOProductBuildVer">
    <vt:lpwstr>1033-11.1.0.11664</vt:lpwstr>
  </property>
</Properties>
</file>