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7" r:id="rId2"/>
    <p:sldId id="270" r:id="rId3"/>
    <p:sldId id="271" r:id="rId4"/>
    <p:sldId id="272" r:id="rId5"/>
    <p:sldId id="277" r:id="rId6"/>
    <p:sldId id="281" r:id="rId7"/>
    <p:sldId id="282" r:id="rId8"/>
    <p:sldId id="285" r:id="rId9"/>
    <p:sldId id="286" r:id="rId10"/>
    <p:sldId id="287" r:id="rId11"/>
    <p:sldId id="290" r:id="rId12"/>
    <p:sldId id="289" r:id="rId13"/>
    <p:sldId id="267" r:id="rId14"/>
    <p:sldId id="26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5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1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1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4198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5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19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47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3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9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3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1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7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5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4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9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0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89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plaining.com/prevention/buffer-overflows" TargetMode="External"/><Relationship Id="rId2" Type="http://schemas.openxmlformats.org/officeDocument/2006/relationships/hyperlink" Target="https://owasp.org/www-community/vulnerabilities/Buffer_Over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20" y="-635"/>
            <a:ext cx="6080125" cy="685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64374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Heap-Based 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/>
              <a:t>A heap-based buffer overflow occurs when a program writes more data to a buffer on the heap than it can hold.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sz="3600" dirty="0"/>
              <a:t>This can overwrite adjacent heap metadata, potentially leading to a crash or allowing an attacker to execute arbitrary code.</a:t>
            </a:r>
          </a:p>
        </p:txBody>
      </p:sp>
    </p:spTree>
    <p:extLst>
      <p:ext uri="{BB962C8B-B14F-4D97-AF65-F5344CB8AC3E}">
        <p14:creationId xmlns:p14="http://schemas.microsoft.com/office/powerpoint/2010/main" val="363751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Real-World Examples of Buffer Overflow In Web-Applications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072639"/>
            <a:ext cx="10233800" cy="4104323"/>
          </a:xfrm>
        </p:spPr>
        <p:txBody>
          <a:bodyPr/>
          <a:lstStyle/>
          <a:p>
            <a:pPr algn="just"/>
            <a:r>
              <a:rPr lang="en-US" dirty="0"/>
              <a:t>The SQL Slammer worm in 2003 exploited a buffer overflow vulnerability in Microsoft's SQL Server to spread rapidly and overwhelm internet infrastructure.</a:t>
            </a:r>
          </a:p>
          <a:p>
            <a:pPr algn="just"/>
            <a:r>
              <a:rPr lang="en-US" dirty="0"/>
              <a:t>The Code Red worm in 2001 exploited a buffer overflow vulnerability in Microsoft's IIS web server to deface websites and launch distributed denial-of-service (</a:t>
            </a:r>
            <a:r>
              <a:rPr lang="en-US" dirty="0" err="1"/>
              <a:t>DDoS</a:t>
            </a:r>
            <a:r>
              <a:rPr lang="en-US" dirty="0"/>
              <a:t>) attacks.</a:t>
            </a:r>
          </a:p>
          <a:p>
            <a:pPr algn="just"/>
            <a:r>
              <a:rPr lang="en-US" dirty="0"/>
              <a:t>The Morris worm in 1988 exploited a buffer overflow vulnerability in the Unix finger daemon to spread across the internet.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Implement Secure Coding.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Use vulnerability scanners and code analysis tools to detect for buffer overflow vulnerabilities.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Conduct regular security audits and deploy security patches as soon as they become available.</a:t>
            </a:r>
          </a:p>
        </p:txBody>
      </p:sp>
    </p:spTree>
    <p:extLst>
      <p:ext uri="{BB962C8B-B14F-4D97-AF65-F5344CB8AC3E}">
        <p14:creationId xmlns:p14="http://schemas.microsoft.com/office/powerpoint/2010/main" val="22703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D14C63-E185-D17B-C5AA-1997EB7D2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259" y="1084729"/>
            <a:ext cx="6983506" cy="4440565"/>
          </a:xfrm>
        </p:spPr>
      </p:pic>
      <p:pic>
        <p:nvPicPr>
          <p:cNvPr id="7" name="Picture 2" descr="TheHackersClub - CyberSapiens">
            <a:extLst>
              <a:ext uri="{FF2B5EF4-FFF2-40B4-BE49-F238E27FC236}">
                <a16:creationId xmlns:a16="http://schemas.microsoft.com/office/drawing/2014/main" id="{9501B5FB-6447-D2A6-098C-135B36906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447" y="5486400"/>
            <a:ext cx="112955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9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25F0-69B7-E1A3-54A4-B3FECF2E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REFERENCES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7F64-32C3-34F8-F6F4-82DE0BCC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https://owasp.org/www-community/vulnerabilities/Buffer_Overflow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>
                <a:hlinkClick r:id="rId3"/>
              </a:rPr>
              <a:t>https://www.hacksplaining.com/prevention/buffer-overflows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TheHackersClub - CyberSapie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7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820217"/>
            <a:ext cx="10515600" cy="203498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07737-7C39-4083-9162-0FEDA8613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54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B7420B-1048-4276-8152-73B334868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89" y="1000526"/>
            <a:ext cx="4757261" cy="513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1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Contents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a Buffer?</a:t>
            </a:r>
          </a:p>
          <a:p>
            <a:r>
              <a:rPr lang="en-US" sz="4000" dirty="0"/>
              <a:t>What is a Buffer Overflow vulnerability?</a:t>
            </a:r>
          </a:p>
          <a:p>
            <a:r>
              <a:rPr lang="en-US" sz="4000" dirty="0"/>
              <a:t>How does a Buffer Overflow vulnerability work?</a:t>
            </a:r>
          </a:p>
          <a:p>
            <a:r>
              <a:rPr lang="en-US" sz="4000" dirty="0"/>
              <a:t>Types of Buffer Overflow in Web Applications.</a:t>
            </a:r>
          </a:p>
          <a:p>
            <a:r>
              <a:rPr lang="en-US" sz="4000" dirty="0"/>
              <a:t>Live Demo.</a:t>
            </a:r>
          </a:p>
        </p:txBody>
      </p:sp>
      <p:pic>
        <p:nvPicPr>
          <p:cNvPr id="4" name="Picture 3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2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Buffer?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142309"/>
            <a:ext cx="10233800" cy="4034654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Buffer is a temporary storage area, typically in memory, that holds data while it is being processed, transferred, or manipulated.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97C8C5-71A3-4AAA-8DDA-9A8434629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145" y="578208"/>
            <a:ext cx="696801" cy="69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What is a Buffer Overflow Vulnerability?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116183"/>
            <a:ext cx="10233800" cy="4060780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A buffer overflow occurs when a program tries to write too much data in a fixed length block of memory (a buffer).</a:t>
            </a:r>
          </a:p>
          <a:p>
            <a:pPr marL="0" indent="0" algn="just">
              <a:buNone/>
            </a:pPr>
            <a:endParaRPr lang="en-US" sz="3200" dirty="0"/>
          </a:p>
        </p:txBody>
      </p:sp>
      <p:pic>
        <p:nvPicPr>
          <p:cNvPr id="5" name="Picture 4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970" y="5955665"/>
            <a:ext cx="875030" cy="90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005" y="4674235"/>
            <a:ext cx="57626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How Does a Buffer Overflow Vulnerability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buffer overflow vulnerability occurs when a program attempts to write more data to a buffer than it can hold.</a:t>
            </a:r>
          </a:p>
          <a:p>
            <a:r>
              <a:rPr lang="en-US" dirty="0"/>
              <a:t>This can happen when the program does not properly validate the size of the data being written to the buffer.</a:t>
            </a:r>
          </a:p>
          <a:p>
            <a:r>
              <a:rPr lang="en-US" dirty="0"/>
              <a:t>Attackers can take advantage of buffer overflow vulnerabilities by sending specially crafted input data to the program.</a:t>
            </a:r>
          </a:p>
          <a:p>
            <a:pPr algn="just"/>
            <a:r>
              <a:rPr lang="en-US" dirty="0"/>
              <a:t>The extra data can overwrite adjacent memory locations, potentially leading to a crash, privilege escalation, or the execution of arbitrary 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3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3" y="0"/>
            <a:ext cx="9975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2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2743"/>
            <a:ext cx="10515600" cy="403206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Types of Buffer Overflow in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7321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Stack-Based 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/>
              <a:t>A stack-based buffer overflow occurs when a program writes more data to a buffer on the stack than it can hold.</a:t>
            </a:r>
          </a:p>
          <a:p>
            <a:pPr marL="0" indent="0">
              <a:buNone/>
            </a:pPr>
            <a:endParaRPr lang="en-US" sz="3200" dirty="0"/>
          </a:p>
          <a:p>
            <a:pPr algn="just"/>
            <a:r>
              <a:rPr lang="en-US" sz="3600" dirty="0"/>
              <a:t>This can overwrite the return address of a function, potentially allowing an attacker to execute arbitrary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2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2134</TotalTime>
  <Words>425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Depth</vt:lpstr>
      <vt:lpstr>PowerPoint Presentation</vt:lpstr>
      <vt:lpstr>PowerPoint Presentation</vt:lpstr>
      <vt:lpstr>Contents : </vt:lpstr>
      <vt:lpstr>What is a Buffer?</vt:lpstr>
      <vt:lpstr>What is a Buffer Overflow Vulnerability?</vt:lpstr>
      <vt:lpstr>How Does a Buffer Overflow Vulnerability Work?</vt:lpstr>
      <vt:lpstr>PowerPoint Presentation</vt:lpstr>
      <vt:lpstr>Types of Buffer Overflow in Web Applications</vt:lpstr>
      <vt:lpstr>Stack-Based Buffer Overflow</vt:lpstr>
      <vt:lpstr>Heap-Based Buffer Overflow</vt:lpstr>
      <vt:lpstr>Real-World Examples of Buffer Overflow In Web-Applications</vt:lpstr>
      <vt:lpstr>Mitigations</vt:lpstr>
      <vt:lpstr>PowerPoint Presentation</vt:lpstr>
      <vt:lpstr>REFERENCES 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RameezS</dc:creator>
  <cp:lastModifiedBy>Dheeraj Prabhu</cp:lastModifiedBy>
  <cp:revision>105</cp:revision>
  <dcterms:created xsi:type="dcterms:W3CDTF">2022-03-15T11:24:00Z</dcterms:created>
  <dcterms:modified xsi:type="dcterms:W3CDTF">2023-05-26T11:28:37Z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1033-11.2.0.11029</vt:lpwstr>
  </property>
  <property fmtid="{D5CDD505-2E9C-101B-9397-08002B2CF9AE}" pid="3" name="ICV">
    <vt:lpwstr>2B8D188C5762462E9249905493420B14</vt:lpwstr>
  </property>
</Properties>
</file>