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Lst>
  <p:notesMasterIdLst>
    <p:notesMasterId r:id="rId18"/>
  </p:notesMasterIdLst>
  <p:sldIdLst>
    <p:sldId id="290" r:id="rId3"/>
    <p:sldId id="256" r:id="rId4"/>
    <p:sldId id="257" r:id="rId5"/>
    <p:sldId id="259" r:id="rId6"/>
    <p:sldId id="294" r:id="rId7"/>
    <p:sldId id="295" r:id="rId8"/>
    <p:sldId id="293" r:id="rId9"/>
    <p:sldId id="264" r:id="rId10"/>
    <p:sldId id="261" r:id="rId11"/>
    <p:sldId id="263" r:id="rId12"/>
    <p:sldId id="298" r:id="rId13"/>
    <p:sldId id="296" r:id="rId14"/>
    <p:sldId id="297" r:id="rId15"/>
    <p:sldId id="289" r:id="rId16"/>
    <p:sldId id="291"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arlow Condensed" panose="00000506000000000000" pitchFamily="2" charset="0"/>
      <p:regular r:id="rId23"/>
      <p:bold r:id="rId24"/>
      <p:italic r:id="rId25"/>
      <p:boldItalic r:id="rId26"/>
    </p:embeddedFont>
    <p:embeddedFont>
      <p:font typeface="Barlow Condensed Light" panose="00000406000000000000" pitchFamily="2"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Rozha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3C3C3"/>
    <a:srgbClr val="BAC5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E34364-6AC6-4E55-A39F-09E3A0284180}">
  <a:tblStyle styleId="{E9E34364-6AC6-4E55-A39F-09E3A02841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7" y="10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Vijay" userId="9826ea8e96fa85d8" providerId="LiveId" clId="{CF913CC3-01E2-487D-9CD3-9A27CA9EC595}"/>
    <pc:docChg chg="undo custSel addSld delSld modSld sldOrd">
      <pc:chgData name="Harshitha Vijay" userId="9826ea8e96fa85d8" providerId="LiveId" clId="{CF913CC3-01E2-487D-9CD3-9A27CA9EC595}" dt="2023-01-13T09:17:04.270" v="1124" actId="478"/>
      <pc:docMkLst>
        <pc:docMk/>
      </pc:docMkLst>
      <pc:sldChg chg="addSp delSp modSp mod modTransition modAnim">
        <pc:chgData name="Harshitha Vijay" userId="9826ea8e96fa85d8" providerId="LiveId" clId="{CF913CC3-01E2-487D-9CD3-9A27CA9EC595}" dt="2023-01-12T21:55:43.403" v="1037"/>
        <pc:sldMkLst>
          <pc:docMk/>
          <pc:sldMk cId="0" sldId="256"/>
        </pc:sldMkLst>
        <pc:spChg chg="add del mod">
          <ac:chgData name="Harshitha Vijay" userId="9826ea8e96fa85d8" providerId="LiveId" clId="{CF913CC3-01E2-487D-9CD3-9A27CA9EC595}" dt="2022-10-13T06:42:27.071" v="37"/>
          <ac:spMkLst>
            <pc:docMk/>
            <pc:sldMk cId="0" sldId="256"/>
            <ac:spMk id="2" creationId="{D46924BC-C4C3-7BD7-51B8-7A81E1771B46}"/>
          </ac:spMkLst>
        </pc:spChg>
        <pc:picChg chg="add mod">
          <ac:chgData name="Harshitha Vijay" userId="9826ea8e96fa85d8" providerId="LiveId" clId="{CF913CC3-01E2-487D-9CD3-9A27CA9EC595}" dt="2023-01-12T21:14:04.044" v="860" actId="1076"/>
          <ac:picMkLst>
            <pc:docMk/>
            <pc:sldMk cId="0" sldId="256"/>
            <ac:picMk id="2" creationId="{18A0D683-0C60-F713-5A8D-68C5F4055137}"/>
          </ac:picMkLst>
        </pc:picChg>
      </pc:sldChg>
      <pc:sldChg chg="addSp modSp mod">
        <pc:chgData name="Harshitha Vijay" userId="9826ea8e96fa85d8" providerId="LiveId" clId="{CF913CC3-01E2-487D-9CD3-9A27CA9EC595}" dt="2023-01-12T21:14:07.850" v="861"/>
        <pc:sldMkLst>
          <pc:docMk/>
          <pc:sldMk cId="0" sldId="257"/>
        </pc:sldMkLst>
        <pc:spChg chg="mod">
          <ac:chgData name="Harshitha Vijay" userId="9826ea8e96fa85d8" providerId="LiveId" clId="{CF913CC3-01E2-487D-9CD3-9A27CA9EC595}" dt="2022-10-13T09:12:52.185" v="570" actId="20577"/>
          <ac:spMkLst>
            <pc:docMk/>
            <pc:sldMk cId="0" sldId="257"/>
            <ac:spMk id="713" creationId="{00000000-0000-0000-0000-000000000000}"/>
          </ac:spMkLst>
        </pc:spChg>
        <pc:picChg chg="add mod">
          <ac:chgData name="Harshitha Vijay" userId="9826ea8e96fa85d8" providerId="LiveId" clId="{CF913CC3-01E2-487D-9CD3-9A27CA9EC595}" dt="2023-01-12T21:14:07.850" v="861"/>
          <ac:picMkLst>
            <pc:docMk/>
            <pc:sldMk cId="0" sldId="257"/>
            <ac:picMk id="2" creationId="{B04001D2-3F6C-F934-1210-137E9280702A}"/>
          </ac:picMkLst>
        </pc:picChg>
      </pc:sldChg>
      <pc:sldChg chg="addSp delSp modSp mod modAnim">
        <pc:chgData name="Harshitha Vijay" userId="9826ea8e96fa85d8" providerId="LiveId" clId="{CF913CC3-01E2-487D-9CD3-9A27CA9EC595}" dt="2023-01-12T21:58:24.550" v="1049" actId="478"/>
        <pc:sldMkLst>
          <pc:docMk/>
          <pc:sldMk cId="0" sldId="259"/>
        </pc:sldMkLst>
        <pc:spChg chg="add mod">
          <ac:chgData name="Harshitha Vijay" userId="9826ea8e96fa85d8" providerId="LiveId" clId="{CF913CC3-01E2-487D-9CD3-9A27CA9EC595}" dt="2022-10-13T06:50:55.115" v="54" actId="1076"/>
          <ac:spMkLst>
            <pc:docMk/>
            <pc:sldMk cId="0" sldId="259"/>
            <ac:spMk id="4" creationId="{937EE8D8-26BF-2499-72A3-8837CB197E93}"/>
          </ac:spMkLst>
        </pc:spChg>
        <pc:spChg chg="add del mod">
          <ac:chgData name="Harshitha Vijay" userId="9826ea8e96fa85d8" providerId="LiveId" clId="{CF913CC3-01E2-487D-9CD3-9A27CA9EC595}" dt="2023-01-12T21:58:24.550" v="1049" actId="478"/>
          <ac:spMkLst>
            <pc:docMk/>
            <pc:sldMk cId="0" sldId="259"/>
            <ac:spMk id="5" creationId="{86FC8020-81B0-BD16-A207-3860EE49F316}"/>
          </ac:spMkLst>
        </pc:spChg>
        <pc:spChg chg="mod">
          <ac:chgData name="Harshitha Vijay" userId="9826ea8e96fa85d8" providerId="LiveId" clId="{CF913CC3-01E2-487D-9CD3-9A27CA9EC595}" dt="2022-10-13T09:19:58.397" v="703" actId="1076"/>
          <ac:spMkLst>
            <pc:docMk/>
            <pc:sldMk cId="0" sldId="259"/>
            <ac:spMk id="736" creationId="{00000000-0000-0000-0000-000000000000}"/>
          </ac:spMkLst>
        </pc:spChg>
        <pc:picChg chg="add mod">
          <ac:chgData name="Harshitha Vijay" userId="9826ea8e96fa85d8" providerId="LiveId" clId="{CF913CC3-01E2-487D-9CD3-9A27CA9EC595}" dt="2023-01-12T21:14:12.799" v="864" actId="1035"/>
          <ac:picMkLst>
            <pc:docMk/>
            <pc:sldMk cId="0" sldId="259"/>
            <ac:picMk id="2" creationId="{90FD727F-23EA-16DD-7004-71BEA3B0DF2E}"/>
          </ac:picMkLst>
        </pc:picChg>
      </pc:sldChg>
      <pc:sldChg chg="addSp delSp modSp mod ord delAnim modAnim">
        <pc:chgData name="Harshitha Vijay" userId="9826ea8e96fa85d8" providerId="LiveId" clId="{CF913CC3-01E2-487D-9CD3-9A27CA9EC595}" dt="2023-01-13T09:17:04.270" v="1124" actId="478"/>
        <pc:sldMkLst>
          <pc:docMk/>
          <pc:sldMk cId="0" sldId="261"/>
        </pc:sldMkLst>
        <pc:spChg chg="add del mod">
          <ac:chgData name="Harshitha Vijay" userId="9826ea8e96fa85d8" providerId="LiveId" clId="{CF913CC3-01E2-487D-9CD3-9A27CA9EC595}" dt="2022-10-13T09:08:16.738" v="491" actId="478"/>
          <ac:spMkLst>
            <pc:docMk/>
            <pc:sldMk cId="0" sldId="261"/>
            <ac:spMk id="4" creationId="{5AA47C1A-346E-A785-8474-8F8797BBD5FC}"/>
          </ac:spMkLst>
        </pc:spChg>
        <pc:spChg chg="mod">
          <ac:chgData name="Harshitha Vijay" userId="9826ea8e96fa85d8" providerId="LiveId" clId="{CF913CC3-01E2-487D-9CD3-9A27CA9EC595}" dt="2022-10-13T09:09:51.728" v="517" actId="164"/>
          <ac:spMkLst>
            <pc:docMk/>
            <pc:sldMk cId="0" sldId="261"/>
            <ac:spMk id="755" creationId="{00000000-0000-0000-0000-000000000000}"/>
          </ac:spMkLst>
        </pc:spChg>
        <pc:spChg chg="mod">
          <ac:chgData name="Harshitha Vijay" userId="9826ea8e96fa85d8" providerId="LiveId" clId="{CF913CC3-01E2-487D-9CD3-9A27CA9EC595}" dt="2022-10-13T09:09:59.802" v="518" actId="1076"/>
          <ac:spMkLst>
            <pc:docMk/>
            <pc:sldMk cId="0" sldId="261"/>
            <ac:spMk id="758" creationId="{00000000-0000-0000-0000-000000000000}"/>
          </ac:spMkLst>
        </pc:spChg>
        <pc:spChg chg="del mod">
          <ac:chgData name="Harshitha Vijay" userId="9826ea8e96fa85d8" providerId="LiveId" clId="{CF913CC3-01E2-487D-9CD3-9A27CA9EC595}" dt="2023-01-13T09:17:04.270" v="1124" actId="478"/>
          <ac:spMkLst>
            <pc:docMk/>
            <pc:sldMk cId="0" sldId="261"/>
            <ac:spMk id="760" creationId="{00000000-0000-0000-0000-000000000000}"/>
          </ac:spMkLst>
        </pc:spChg>
        <pc:spChg chg="del">
          <ac:chgData name="Harshitha Vijay" userId="9826ea8e96fa85d8" providerId="LiveId" clId="{CF913CC3-01E2-487D-9CD3-9A27CA9EC595}" dt="2022-10-13T09:07:28.532" v="473" actId="478"/>
          <ac:spMkLst>
            <pc:docMk/>
            <pc:sldMk cId="0" sldId="261"/>
            <ac:spMk id="762" creationId="{00000000-0000-0000-0000-000000000000}"/>
          </ac:spMkLst>
        </pc:spChg>
        <pc:spChg chg="del mod topLvl">
          <ac:chgData name="Harshitha Vijay" userId="9826ea8e96fa85d8" providerId="LiveId" clId="{CF913CC3-01E2-487D-9CD3-9A27CA9EC595}" dt="2023-01-13T09:16:38.300" v="1118" actId="478"/>
          <ac:spMkLst>
            <pc:docMk/>
            <pc:sldMk cId="0" sldId="261"/>
            <ac:spMk id="763" creationId="{00000000-0000-0000-0000-000000000000}"/>
          </ac:spMkLst>
        </pc:spChg>
        <pc:spChg chg="del mod">
          <ac:chgData name="Harshitha Vijay" userId="9826ea8e96fa85d8" providerId="LiveId" clId="{CF913CC3-01E2-487D-9CD3-9A27CA9EC595}" dt="2022-10-13T09:09:00.965" v="506" actId="478"/>
          <ac:spMkLst>
            <pc:docMk/>
            <pc:sldMk cId="0" sldId="261"/>
            <ac:spMk id="764" creationId="{00000000-0000-0000-0000-000000000000}"/>
          </ac:spMkLst>
        </pc:spChg>
        <pc:spChg chg="del">
          <ac:chgData name="Harshitha Vijay" userId="9826ea8e96fa85d8" providerId="LiveId" clId="{CF913CC3-01E2-487D-9CD3-9A27CA9EC595}" dt="2022-10-13T09:08:13.552" v="490" actId="478"/>
          <ac:spMkLst>
            <pc:docMk/>
            <pc:sldMk cId="0" sldId="261"/>
            <ac:spMk id="765" creationId="{00000000-0000-0000-0000-000000000000}"/>
          </ac:spMkLst>
        </pc:spChg>
        <pc:spChg chg="del mod topLvl">
          <ac:chgData name="Harshitha Vijay" userId="9826ea8e96fa85d8" providerId="LiveId" clId="{CF913CC3-01E2-487D-9CD3-9A27CA9EC595}" dt="2023-01-13T09:16:42.558" v="1119" actId="478"/>
          <ac:spMkLst>
            <pc:docMk/>
            <pc:sldMk cId="0" sldId="261"/>
            <ac:spMk id="766" creationId="{00000000-0000-0000-0000-000000000000}"/>
          </ac:spMkLst>
        </pc:spChg>
        <pc:spChg chg="mod">
          <ac:chgData name="Harshitha Vijay" userId="9826ea8e96fa85d8" providerId="LiveId" clId="{CF913CC3-01E2-487D-9CD3-9A27CA9EC595}" dt="2022-10-13T09:07:13.257" v="470" actId="164"/>
          <ac:spMkLst>
            <pc:docMk/>
            <pc:sldMk cId="0" sldId="261"/>
            <ac:spMk id="767" creationId="{00000000-0000-0000-0000-000000000000}"/>
          </ac:spMkLst>
        </pc:spChg>
        <pc:spChg chg="mod">
          <ac:chgData name="Harshitha Vijay" userId="9826ea8e96fa85d8" providerId="LiveId" clId="{CF913CC3-01E2-487D-9CD3-9A27CA9EC595}" dt="2023-01-13T09:17:01.521" v="1123" actId="1076"/>
          <ac:spMkLst>
            <pc:docMk/>
            <pc:sldMk cId="0" sldId="261"/>
            <ac:spMk id="768" creationId="{00000000-0000-0000-0000-000000000000}"/>
          </ac:spMkLst>
        </pc:spChg>
        <pc:spChg chg="mod">
          <ac:chgData name="Harshitha Vijay" userId="9826ea8e96fa85d8" providerId="LiveId" clId="{CF913CC3-01E2-487D-9CD3-9A27CA9EC595}" dt="2023-01-13T09:16:54.911" v="1122" actId="1076"/>
          <ac:spMkLst>
            <pc:docMk/>
            <pc:sldMk cId="0" sldId="261"/>
            <ac:spMk id="769" creationId="{00000000-0000-0000-0000-000000000000}"/>
          </ac:spMkLst>
        </pc:spChg>
        <pc:spChg chg="del mod">
          <ac:chgData name="Harshitha Vijay" userId="9826ea8e96fa85d8" providerId="LiveId" clId="{CF913CC3-01E2-487D-9CD3-9A27CA9EC595}" dt="2022-10-13T09:06:52.024" v="466" actId="478"/>
          <ac:spMkLst>
            <pc:docMk/>
            <pc:sldMk cId="0" sldId="261"/>
            <ac:spMk id="770" creationId="{00000000-0000-0000-0000-000000000000}"/>
          </ac:spMkLst>
        </pc:spChg>
        <pc:spChg chg="del">
          <ac:chgData name="Harshitha Vijay" userId="9826ea8e96fa85d8" providerId="LiveId" clId="{CF913CC3-01E2-487D-9CD3-9A27CA9EC595}" dt="2022-10-13T09:06:42.746" v="464" actId="478"/>
          <ac:spMkLst>
            <pc:docMk/>
            <pc:sldMk cId="0" sldId="261"/>
            <ac:spMk id="771" creationId="{00000000-0000-0000-0000-000000000000}"/>
          </ac:spMkLst>
        </pc:spChg>
        <pc:spChg chg="del">
          <ac:chgData name="Harshitha Vijay" userId="9826ea8e96fa85d8" providerId="LiveId" clId="{CF913CC3-01E2-487D-9CD3-9A27CA9EC595}" dt="2022-10-13T09:06:55.466" v="467" actId="478"/>
          <ac:spMkLst>
            <pc:docMk/>
            <pc:sldMk cId="0" sldId="261"/>
            <ac:spMk id="772" creationId="{00000000-0000-0000-0000-000000000000}"/>
          </ac:spMkLst>
        </pc:spChg>
        <pc:spChg chg="del">
          <ac:chgData name="Harshitha Vijay" userId="9826ea8e96fa85d8" providerId="LiveId" clId="{CF913CC3-01E2-487D-9CD3-9A27CA9EC595}" dt="2022-10-13T09:06:58.331" v="468" actId="478"/>
          <ac:spMkLst>
            <pc:docMk/>
            <pc:sldMk cId="0" sldId="261"/>
            <ac:spMk id="773" creationId="{00000000-0000-0000-0000-000000000000}"/>
          </ac:spMkLst>
        </pc:spChg>
        <pc:grpChg chg="add del mod">
          <ac:chgData name="Harshitha Vijay" userId="9826ea8e96fa85d8" providerId="LiveId" clId="{CF913CC3-01E2-487D-9CD3-9A27CA9EC595}" dt="2022-10-13T09:08:58.939" v="505" actId="478"/>
          <ac:grpSpMkLst>
            <pc:docMk/>
            <pc:sldMk cId="0" sldId="261"/>
            <ac:grpSpMk id="2" creationId="{7EAF768A-3863-AE4F-AA6A-5FF2A5D9397A}"/>
          </ac:grpSpMkLst>
        </pc:grpChg>
        <pc:grpChg chg="add del mod">
          <ac:chgData name="Harshitha Vijay" userId="9826ea8e96fa85d8" providerId="LiveId" clId="{CF913CC3-01E2-487D-9CD3-9A27CA9EC595}" dt="2023-01-13T09:16:38.300" v="1118" actId="478"/>
          <ac:grpSpMkLst>
            <pc:docMk/>
            <pc:sldMk cId="0" sldId="261"/>
            <ac:grpSpMk id="5" creationId="{5A0DD1E4-EBAF-1098-7573-A798197EF615}"/>
          </ac:grpSpMkLst>
        </pc:grpChg>
        <pc:grpChg chg="add del mod">
          <ac:chgData name="Harshitha Vijay" userId="9826ea8e96fa85d8" providerId="LiveId" clId="{CF913CC3-01E2-487D-9CD3-9A27CA9EC595}" dt="2023-01-13T09:16:47.752" v="1120" actId="478"/>
          <ac:grpSpMkLst>
            <pc:docMk/>
            <pc:sldMk cId="0" sldId="261"/>
            <ac:grpSpMk id="6" creationId="{DF33A323-DD38-C04A-4FB9-C648CFF89222}"/>
          </ac:grpSpMkLst>
        </pc:grpChg>
        <pc:picChg chg="add mod">
          <ac:chgData name="Harshitha Vijay" userId="9826ea8e96fa85d8" providerId="LiveId" clId="{CF913CC3-01E2-487D-9CD3-9A27CA9EC595}" dt="2023-01-12T21:14:29.055" v="869"/>
          <ac:picMkLst>
            <pc:docMk/>
            <pc:sldMk cId="0" sldId="261"/>
            <ac:picMk id="2" creationId="{7478B6D0-B36D-E406-CACD-E78B94A2FF16}"/>
          </ac:picMkLst>
        </pc:picChg>
        <pc:cxnChg chg="del">
          <ac:chgData name="Harshitha Vijay" userId="9826ea8e96fa85d8" providerId="LiveId" clId="{CF913CC3-01E2-487D-9CD3-9A27CA9EC595}" dt="2022-10-13T09:08:54.371" v="503" actId="478"/>
          <ac:cxnSpMkLst>
            <pc:docMk/>
            <pc:sldMk cId="0" sldId="261"/>
            <ac:cxnSpMk id="756" creationId="{00000000-0000-0000-0000-000000000000}"/>
          </ac:cxnSpMkLst>
        </pc:cxnChg>
        <pc:cxnChg chg="del mod">
          <ac:chgData name="Harshitha Vijay" userId="9826ea8e96fa85d8" providerId="LiveId" clId="{CF913CC3-01E2-487D-9CD3-9A27CA9EC595}" dt="2022-10-13T09:11:03.569" v="530" actId="478"/>
          <ac:cxnSpMkLst>
            <pc:docMk/>
            <pc:sldMk cId="0" sldId="261"/>
            <ac:cxnSpMk id="757" creationId="{00000000-0000-0000-0000-000000000000}"/>
          </ac:cxnSpMkLst>
        </pc:cxnChg>
        <pc:cxnChg chg="del mod">
          <ac:chgData name="Harshitha Vijay" userId="9826ea8e96fa85d8" providerId="LiveId" clId="{CF913CC3-01E2-487D-9CD3-9A27CA9EC595}" dt="2022-10-13T09:08:57.147" v="504" actId="478"/>
          <ac:cxnSpMkLst>
            <pc:docMk/>
            <pc:sldMk cId="0" sldId="261"/>
            <ac:cxnSpMk id="759" creationId="{00000000-0000-0000-0000-000000000000}"/>
          </ac:cxnSpMkLst>
        </pc:cxnChg>
        <pc:cxnChg chg="mod">
          <ac:chgData name="Harshitha Vijay" userId="9826ea8e96fa85d8" providerId="LiveId" clId="{CF913CC3-01E2-487D-9CD3-9A27CA9EC595}" dt="2022-10-13T09:07:13.257" v="470" actId="164"/>
          <ac:cxnSpMkLst>
            <pc:docMk/>
            <pc:sldMk cId="0" sldId="261"/>
            <ac:cxnSpMk id="761" creationId="{00000000-0000-0000-0000-000000000000}"/>
          </ac:cxnSpMkLst>
        </pc:cxnChg>
      </pc:sldChg>
      <pc:sldChg chg="del">
        <pc:chgData name="Harshitha Vijay" userId="9826ea8e96fa85d8" providerId="LiveId" clId="{CF913CC3-01E2-487D-9CD3-9A27CA9EC595}" dt="2022-10-13T09:11:32.372" v="534" actId="47"/>
        <pc:sldMkLst>
          <pc:docMk/>
          <pc:sldMk cId="0" sldId="262"/>
        </pc:sldMkLst>
      </pc:sldChg>
      <pc:sldChg chg="addSp modSp mod modAnim">
        <pc:chgData name="Harshitha Vijay" userId="9826ea8e96fa85d8" providerId="LiveId" clId="{CF913CC3-01E2-487D-9CD3-9A27CA9EC595}" dt="2023-01-12T21:59:43.541" v="1053"/>
        <pc:sldMkLst>
          <pc:docMk/>
          <pc:sldMk cId="0" sldId="263"/>
        </pc:sldMkLst>
        <pc:spChg chg="mod">
          <ac:chgData name="Harshitha Vijay" userId="9826ea8e96fa85d8" providerId="LiveId" clId="{CF913CC3-01E2-487D-9CD3-9A27CA9EC595}" dt="2022-10-13T09:04:50.265" v="462" actId="1076"/>
          <ac:spMkLst>
            <pc:docMk/>
            <pc:sldMk cId="0" sldId="263"/>
            <ac:spMk id="802" creationId="{00000000-0000-0000-0000-000000000000}"/>
          </ac:spMkLst>
        </pc:spChg>
        <pc:spChg chg="mod">
          <ac:chgData name="Harshitha Vijay" userId="9826ea8e96fa85d8" providerId="LiveId" clId="{CF913CC3-01E2-487D-9CD3-9A27CA9EC595}" dt="2022-10-13T09:04:07.846" v="459" actId="20577"/>
          <ac:spMkLst>
            <pc:docMk/>
            <pc:sldMk cId="0" sldId="263"/>
            <ac:spMk id="809" creationId="{00000000-0000-0000-0000-000000000000}"/>
          </ac:spMkLst>
        </pc:spChg>
        <pc:picChg chg="add mod">
          <ac:chgData name="Harshitha Vijay" userId="9826ea8e96fa85d8" providerId="LiveId" clId="{CF913CC3-01E2-487D-9CD3-9A27CA9EC595}" dt="2023-01-12T21:14:26.883" v="868"/>
          <ac:picMkLst>
            <pc:docMk/>
            <pc:sldMk cId="0" sldId="263"/>
            <ac:picMk id="2" creationId="{BE32871C-ADC5-A07A-65D9-FC4FB3C86366}"/>
          </ac:picMkLst>
        </pc:picChg>
        <pc:picChg chg="mod">
          <ac:chgData name="Harshitha Vijay" userId="9826ea8e96fa85d8" providerId="LiveId" clId="{CF913CC3-01E2-487D-9CD3-9A27CA9EC595}" dt="2022-10-13T09:02:44.920" v="422" actId="14826"/>
          <ac:picMkLst>
            <pc:docMk/>
            <pc:sldMk cId="0" sldId="263"/>
            <ac:picMk id="803" creationId="{00000000-0000-0000-0000-000000000000}"/>
          </ac:picMkLst>
        </pc:picChg>
      </pc:sldChg>
      <pc:sldChg chg="addSp delSp modSp mod ord modAnim">
        <pc:chgData name="Harshitha Vijay" userId="9826ea8e96fa85d8" providerId="LiveId" clId="{CF913CC3-01E2-487D-9CD3-9A27CA9EC595}" dt="2023-01-13T08:51:22.315" v="1094" actId="478"/>
        <pc:sldMkLst>
          <pc:docMk/>
          <pc:sldMk cId="0" sldId="264"/>
        </pc:sldMkLst>
        <pc:spChg chg="add del mod">
          <ac:chgData name="Harshitha Vijay" userId="9826ea8e96fa85d8" providerId="LiveId" clId="{CF913CC3-01E2-487D-9CD3-9A27CA9EC595}" dt="2023-01-13T08:51:22.315" v="1094" actId="478"/>
          <ac:spMkLst>
            <pc:docMk/>
            <pc:sldMk cId="0" sldId="264"/>
            <ac:spMk id="3" creationId="{DE5CC0A4-CB50-2922-E96F-92BE7118C924}"/>
          </ac:spMkLst>
        </pc:spChg>
        <pc:spChg chg="add del mod">
          <ac:chgData name="Harshitha Vijay" userId="9826ea8e96fa85d8" providerId="LiveId" clId="{CF913CC3-01E2-487D-9CD3-9A27CA9EC595}" dt="2022-10-13T07:04:51.398" v="178" actId="478"/>
          <ac:spMkLst>
            <pc:docMk/>
            <pc:sldMk cId="0" sldId="264"/>
            <ac:spMk id="3" creationId="{E10181AB-9570-0C6C-2465-18AE3BEB1228}"/>
          </ac:spMkLst>
        </pc:spChg>
        <pc:spChg chg="add del mod">
          <ac:chgData name="Harshitha Vijay" userId="9826ea8e96fa85d8" providerId="LiveId" clId="{CF913CC3-01E2-487D-9CD3-9A27CA9EC595}" dt="2022-10-13T07:04:58.124" v="180" actId="478"/>
          <ac:spMkLst>
            <pc:docMk/>
            <pc:sldMk cId="0" sldId="264"/>
            <ac:spMk id="5" creationId="{A3EB001C-4E16-CD48-C68E-1FA14E2A237D}"/>
          </ac:spMkLst>
        </pc:spChg>
        <pc:spChg chg="del">
          <ac:chgData name="Harshitha Vijay" userId="9826ea8e96fa85d8" providerId="LiveId" clId="{CF913CC3-01E2-487D-9CD3-9A27CA9EC595}" dt="2022-10-13T07:04:45.288" v="176" actId="478"/>
          <ac:spMkLst>
            <pc:docMk/>
            <pc:sldMk cId="0" sldId="264"/>
            <ac:spMk id="814" creationId="{00000000-0000-0000-0000-000000000000}"/>
          </ac:spMkLst>
        </pc:spChg>
        <pc:spChg chg="mod">
          <ac:chgData name="Harshitha Vijay" userId="9826ea8e96fa85d8" providerId="LiveId" clId="{CF913CC3-01E2-487D-9CD3-9A27CA9EC595}" dt="2022-10-13T09:21:40.916" v="734" actId="1076"/>
          <ac:spMkLst>
            <pc:docMk/>
            <pc:sldMk cId="0" sldId="264"/>
            <ac:spMk id="815" creationId="{00000000-0000-0000-0000-000000000000}"/>
          </ac:spMkLst>
        </pc:spChg>
        <pc:spChg chg="mod">
          <ac:chgData name="Harshitha Vijay" userId="9826ea8e96fa85d8" providerId="LiveId" clId="{CF913CC3-01E2-487D-9CD3-9A27CA9EC595}" dt="2023-01-13T08:49:19.276" v="1072" actId="20577"/>
          <ac:spMkLst>
            <pc:docMk/>
            <pc:sldMk cId="0" sldId="264"/>
            <ac:spMk id="816" creationId="{00000000-0000-0000-0000-000000000000}"/>
          </ac:spMkLst>
        </pc:spChg>
        <pc:spChg chg="mod">
          <ac:chgData name="Harshitha Vijay" userId="9826ea8e96fa85d8" providerId="LiveId" clId="{CF913CC3-01E2-487D-9CD3-9A27CA9EC595}" dt="2022-10-13T07:05:31.035" v="185" actId="1076"/>
          <ac:spMkLst>
            <pc:docMk/>
            <pc:sldMk cId="0" sldId="264"/>
            <ac:spMk id="817" creationId="{00000000-0000-0000-0000-000000000000}"/>
          </ac:spMkLst>
        </pc:spChg>
        <pc:spChg chg="mod">
          <ac:chgData name="Harshitha Vijay" userId="9826ea8e96fa85d8" providerId="LiveId" clId="{CF913CC3-01E2-487D-9CD3-9A27CA9EC595}" dt="2023-01-13T08:50:38.546" v="1087" actId="14100"/>
          <ac:spMkLst>
            <pc:docMk/>
            <pc:sldMk cId="0" sldId="264"/>
            <ac:spMk id="818" creationId="{00000000-0000-0000-0000-000000000000}"/>
          </ac:spMkLst>
        </pc:spChg>
        <pc:spChg chg="del">
          <ac:chgData name="Harshitha Vijay" userId="9826ea8e96fa85d8" providerId="LiveId" clId="{CF913CC3-01E2-487D-9CD3-9A27CA9EC595}" dt="2022-10-13T07:04:54.961" v="179" actId="478"/>
          <ac:spMkLst>
            <pc:docMk/>
            <pc:sldMk cId="0" sldId="264"/>
            <ac:spMk id="819" creationId="{00000000-0000-0000-0000-000000000000}"/>
          </ac:spMkLst>
        </pc:spChg>
        <pc:spChg chg="mod">
          <ac:chgData name="Harshitha Vijay" userId="9826ea8e96fa85d8" providerId="LiveId" clId="{CF913CC3-01E2-487D-9CD3-9A27CA9EC595}" dt="2022-10-13T07:05:21.339" v="183" actId="1076"/>
          <ac:spMkLst>
            <pc:docMk/>
            <pc:sldMk cId="0" sldId="264"/>
            <ac:spMk id="820" creationId="{00000000-0000-0000-0000-000000000000}"/>
          </ac:spMkLst>
        </pc:spChg>
        <pc:picChg chg="add mod">
          <ac:chgData name="Harshitha Vijay" userId="9826ea8e96fa85d8" providerId="LiveId" clId="{CF913CC3-01E2-487D-9CD3-9A27CA9EC595}" dt="2023-01-12T21:14:19.751" v="867"/>
          <ac:picMkLst>
            <pc:docMk/>
            <pc:sldMk cId="0" sldId="264"/>
            <ac:picMk id="2" creationId="{3C950CCB-A0D0-FC29-A4E6-045E67C98A1D}"/>
          </ac:picMkLst>
        </pc:picChg>
      </pc:sldChg>
      <pc:sldChg chg="del">
        <pc:chgData name="Harshitha Vijay" userId="9826ea8e96fa85d8" providerId="LiveId" clId="{CF913CC3-01E2-487D-9CD3-9A27CA9EC595}" dt="2022-10-13T09:13:06.510" v="571" actId="47"/>
        <pc:sldMkLst>
          <pc:docMk/>
          <pc:sldMk cId="0" sldId="265"/>
        </pc:sldMkLst>
      </pc:sldChg>
      <pc:sldChg chg="del">
        <pc:chgData name="Harshitha Vijay" userId="9826ea8e96fa85d8" providerId="LiveId" clId="{CF913CC3-01E2-487D-9CD3-9A27CA9EC595}" dt="2022-10-13T09:13:07.451" v="572" actId="47"/>
        <pc:sldMkLst>
          <pc:docMk/>
          <pc:sldMk cId="0" sldId="266"/>
        </pc:sldMkLst>
      </pc:sldChg>
      <pc:sldChg chg="del">
        <pc:chgData name="Harshitha Vijay" userId="9826ea8e96fa85d8" providerId="LiveId" clId="{CF913CC3-01E2-487D-9CD3-9A27CA9EC595}" dt="2022-10-13T09:13:08.561" v="573" actId="47"/>
        <pc:sldMkLst>
          <pc:docMk/>
          <pc:sldMk cId="0" sldId="267"/>
        </pc:sldMkLst>
      </pc:sldChg>
      <pc:sldChg chg="del">
        <pc:chgData name="Harshitha Vijay" userId="9826ea8e96fa85d8" providerId="LiveId" clId="{CF913CC3-01E2-487D-9CD3-9A27CA9EC595}" dt="2022-10-13T09:13:09.263" v="574" actId="47"/>
        <pc:sldMkLst>
          <pc:docMk/>
          <pc:sldMk cId="0" sldId="268"/>
        </pc:sldMkLst>
      </pc:sldChg>
      <pc:sldChg chg="del">
        <pc:chgData name="Harshitha Vijay" userId="9826ea8e96fa85d8" providerId="LiveId" clId="{CF913CC3-01E2-487D-9CD3-9A27CA9EC595}" dt="2022-10-13T09:13:09.982" v="575" actId="47"/>
        <pc:sldMkLst>
          <pc:docMk/>
          <pc:sldMk cId="0" sldId="269"/>
        </pc:sldMkLst>
      </pc:sldChg>
      <pc:sldChg chg="del">
        <pc:chgData name="Harshitha Vijay" userId="9826ea8e96fa85d8" providerId="LiveId" clId="{CF913CC3-01E2-487D-9CD3-9A27CA9EC595}" dt="2022-10-13T09:13:10.573" v="576" actId="47"/>
        <pc:sldMkLst>
          <pc:docMk/>
          <pc:sldMk cId="0" sldId="270"/>
        </pc:sldMkLst>
      </pc:sldChg>
      <pc:sldChg chg="del">
        <pc:chgData name="Harshitha Vijay" userId="9826ea8e96fa85d8" providerId="LiveId" clId="{CF913CC3-01E2-487D-9CD3-9A27CA9EC595}" dt="2022-10-13T09:13:11.166" v="577" actId="47"/>
        <pc:sldMkLst>
          <pc:docMk/>
          <pc:sldMk cId="0" sldId="271"/>
        </pc:sldMkLst>
      </pc:sldChg>
      <pc:sldChg chg="del">
        <pc:chgData name="Harshitha Vijay" userId="9826ea8e96fa85d8" providerId="LiveId" clId="{CF913CC3-01E2-487D-9CD3-9A27CA9EC595}" dt="2022-10-13T09:13:11.623" v="578" actId="47"/>
        <pc:sldMkLst>
          <pc:docMk/>
          <pc:sldMk cId="0" sldId="272"/>
        </pc:sldMkLst>
      </pc:sldChg>
      <pc:sldChg chg="del">
        <pc:chgData name="Harshitha Vijay" userId="9826ea8e96fa85d8" providerId="LiveId" clId="{CF913CC3-01E2-487D-9CD3-9A27CA9EC595}" dt="2022-10-13T09:13:12.354" v="579" actId="47"/>
        <pc:sldMkLst>
          <pc:docMk/>
          <pc:sldMk cId="0" sldId="273"/>
        </pc:sldMkLst>
      </pc:sldChg>
      <pc:sldChg chg="del">
        <pc:chgData name="Harshitha Vijay" userId="9826ea8e96fa85d8" providerId="LiveId" clId="{CF913CC3-01E2-487D-9CD3-9A27CA9EC595}" dt="2022-10-13T09:13:12.925" v="580" actId="47"/>
        <pc:sldMkLst>
          <pc:docMk/>
          <pc:sldMk cId="0" sldId="274"/>
        </pc:sldMkLst>
      </pc:sldChg>
      <pc:sldChg chg="del">
        <pc:chgData name="Harshitha Vijay" userId="9826ea8e96fa85d8" providerId="LiveId" clId="{CF913CC3-01E2-487D-9CD3-9A27CA9EC595}" dt="2022-10-13T09:13:13.643" v="581" actId="47"/>
        <pc:sldMkLst>
          <pc:docMk/>
          <pc:sldMk cId="0" sldId="275"/>
        </pc:sldMkLst>
      </pc:sldChg>
      <pc:sldChg chg="del">
        <pc:chgData name="Harshitha Vijay" userId="9826ea8e96fa85d8" providerId="LiveId" clId="{CF913CC3-01E2-487D-9CD3-9A27CA9EC595}" dt="2022-10-13T09:13:14.164" v="582" actId="47"/>
        <pc:sldMkLst>
          <pc:docMk/>
          <pc:sldMk cId="0" sldId="276"/>
        </pc:sldMkLst>
      </pc:sldChg>
      <pc:sldChg chg="del">
        <pc:chgData name="Harshitha Vijay" userId="9826ea8e96fa85d8" providerId="LiveId" clId="{CF913CC3-01E2-487D-9CD3-9A27CA9EC595}" dt="2022-10-13T09:13:14.783" v="583" actId="47"/>
        <pc:sldMkLst>
          <pc:docMk/>
          <pc:sldMk cId="0" sldId="277"/>
        </pc:sldMkLst>
      </pc:sldChg>
      <pc:sldChg chg="del">
        <pc:chgData name="Harshitha Vijay" userId="9826ea8e96fa85d8" providerId="LiveId" clId="{CF913CC3-01E2-487D-9CD3-9A27CA9EC595}" dt="2022-10-13T09:13:15.367" v="584" actId="47"/>
        <pc:sldMkLst>
          <pc:docMk/>
          <pc:sldMk cId="0" sldId="278"/>
        </pc:sldMkLst>
      </pc:sldChg>
      <pc:sldChg chg="del">
        <pc:chgData name="Harshitha Vijay" userId="9826ea8e96fa85d8" providerId="LiveId" clId="{CF913CC3-01E2-487D-9CD3-9A27CA9EC595}" dt="2022-10-13T09:13:16.062" v="585" actId="47"/>
        <pc:sldMkLst>
          <pc:docMk/>
          <pc:sldMk cId="0" sldId="279"/>
        </pc:sldMkLst>
      </pc:sldChg>
      <pc:sldChg chg="del">
        <pc:chgData name="Harshitha Vijay" userId="9826ea8e96fa85d8" providerId="LiveId" clId="{CF913CC3-01E2-487D-9CD3-9A27CA9EC595}" dt="2022-10-13T09:13:16.884" v="586" actId="47"/>
        <pc:sldMkLst>
          <pc:docMk/>
          <pc:sldMk cId="0" sldId="280"/>
        </pc:sldMkLst>
      </pc:sldChg>
      <pc:sldChg chg="del">
        <pc:chgData name="Harshitha Vijay" userId="9826ea8e96fa85d8" providerId="LiveId" clId="{CF913CC3-01E2-487D-9CD3-9A27CA9EC595}" dt="2022-10-13T09:13:17.787" v="587" actId="47"/>
        <pc:sldMkLst>
          <pc:docMk/>
          <pc:sldMk cId="0" sldId="281"/>
        </pc:sldMkLst>
      </pc:sldChg>
      <pc:sldChg chg="del">
        <pc:chgData name="Harshitha Vijay" userId="9826ea8e96fa85d8" providerId="LiveId" clId="{CF913CC3-01E2-487D-9CD3-9A27CA9EC595}" dt="2022-10-13T09:13:18.761" v="588" actId="47"/>
        <pc:sldMkLst>
          <pc:docMk/>
          <pc:sldMk cId="0" sldId="282"/>
        </pc:sldMkLst>
      </pc:sldChg>
      <pc:sldChg chg="del">
        <pc:chgData name="Harshitha Vijay" userId="9826ea8e96fa85d8" providerId="LiveId" clId="{CF913CC3-01E2-487D-9CD3-9A27CA9EC595}" dt="2022-10-13T09:13:19.864" v="589" actId="47"/>
        <pc:sldMkLst>
          <pc:docMk/>
          <pc:sldMk cId="0" sldId="283"/>
        </pc:sldMkLst>
      </pc:sldChg>
      <pc:sldChg chg="del">
        <pc:chgData name="Harshitha Vijay" userId="9826ea8e96fa85d8" providerId="LiveId" clId="{CF913CC3-01E2-487D-9CD3-9A27CA9EC595}" dt="2022-10-13T09:13:20.624" v="590" actId="47"/>
        <pc:sldMkLst>
          <pc:docMk/>
          <pc:sldMk cId="0" sldId="284"/>
        </pc:sldMkLst>
      </pc:sldChg>
      <pc:sldChg chg="del">
        <pc:chgData name="Harshitha Vijay" userId="9826ea8e96fa85d8" providerId="LiveId" clId="{CF913CC3-01E2-487D-9CD3-9A27CA9EC595}" dt="2022-10-13T09:13:21.705" v="591" actId="47"/>
        <pc:sldMkLst>
          <pc:docMk/>
          <pc:sldMk cId="0" sldId="285"/>
        </pc:sldMkLst>
      </pc:sldChg>
      <pc:sldChg chg="del">
        <pc:chgData name="Harshitha Vijay" userId="9826ea8e96fa85d8" providerId="LiveId" clId="{CF913CC3-01E2-487D-9CD3-9A27CA9EC595}" dt="2022-10-13T09:13:22.451" v="592" actId="47"/>
        <pc:sldMkLst>
          <pc:docMk/>
          <pc:sldMk cId="0" sldId="287"/>
        </pc:sldMkLst>
      </pc:sldChg>
      <pc:sldChg chg="addSp delSp modSp mod modTransition modAnim">
        <pc:chgData name="Harshitha Vijay" userId="9826ea8e96fa85d8" providerId="LiveId" clId="{CF913CC3-01E2-487D-9CD3-9A27CA9EC595}" dt="2023-01-12T21:55:48.951" v="1038"/>
        <pc:sldMkLst>
          <pc:docMk/>
          <pc:sldMk cId="3178146274" sldId="290"/>
        </pc:sldMkLst>
        <pc:picChg chg="add del mod modCrop">
          <ac:chgData name="Harshitha Vijay" userId="9826ea8e96fa85d8" providerId="LiveId" clId="{CF913CC3-01E2-487D-9CD3-9A27CA9EC595}" dt="2023-01-12T21:13:41.403" v="854" actId="21"/>
          <ac:picMkLst>
            <pc:docMk/>
            <pc:sldMk cId="3178146274" sldId="290"/>
            <ac:picMk id="2" creationId="{6A53FB05-A956-ECAF-B708-2887AF58BEFA}"/>
          </ac:picMkLst>
        </pc:picChg>
      </pc:sldChg>
      <pc:sldChg chg="modAnim">
        <pc:chgData name="Harshitha Vijay" userId="9826ea8e96fa85d8" providerId="LiveId" clId="{CF913CC3-01E2-487D-9CD3-9A27CA9EC595}" dt="2022-10-13T09:23:25.268" v="745"/>
        <pc:sldMkLst>
          <pc:docMk/>
          <pc:sldMk cId="471454744" sldId="291"/>
        </pc:sldMkLst>
      </pc:sldChg>
      <pc:sldChg chg="addSp delSp modSp new del mod ord">
        <pc:chgData name="Harshitha Vijay" userId="9826ea8e96fa85d8" providerId="LiveId" clId="{CF913CC3-01E2-487D-9CD3-9A27CA9EC595}" dt="2023-01-12T21:58:41.701" v="1050" actId="47"/>
        <pc:sldMkLst>
          <pc:docMk/>
          <pc:sldMk cId="4282910127" sldId="292"/>
        </pc:sldMkLst>
        <pc:spChg chg="del">
          <ac:chgData name="Harshitha Vijay" userId="9826ea8e96fa85d8" providerId="LiveId" clId="{CF913CC3-01E2-487D-9CD3-9A27CA9EC595}" dt="2022-10-13T06:53:18.115" v="59" actId="478"/>
          <ac:spMkLst>
            <pc:docMk/>
            <pc:sldMk cId="4282910127" sldId="292"/>
            <ac:spMk id="2" creationId="{AD59C66E-AF13-69E9-FCBD-6373FBA83964}"/>
          </ac:spMkLst>
        </pc:spChg>
        <pc:spChg chg="del">
          <ac:chgData name="Harshitha Vijay" userId="9826ea8e96fa85d8" providerId="LiveId" clId="{CF913CC3-01E2-487D-9CD3-9A27CA9EC595}" dt="2022-10-13T06:53:15.641" v="58" actId="478"/>
          <ac:spMkLst>
            <pc:docMk/>
            <pc:sldMk cId="4282910127" sldId="292"/>
            <ac:spMk id="3" creationId="{5DAE4A06-A858-F9D3-9E5B-D0B40B9882A5}"/>
          </ac:spMkLst>
        </pc:spChg>
        <pc:spChg chg="del">
          <ac:chgData name="Harshitha Vijay" userId="9826ea8e96fa85d8" providerId="LiveId" clId="{CF913CC3-01E2-487D-9CD3-9A27CA9EC595}" dt="2022-10-13T06:53:19.852" v="60" actId="478"/>
          <ac:spMkLst>
            <pc:docMk/>
            <pc:sldMk cId="4282910127" sldId="292"/>
            <ac:spMk id="4" creationId="{4B9D003B-7480-B8FA-EE0B-A7C3ECCA396C}"/>
          </ac:spMkLst>
        </pc:spChg>
        <pc:spChg chg="del">
          <ac:chgData name="Harshitha Vijay" userId="9826ea8e96fa85d8" providerId="LiveId" clId="{CF913CC3-01E2-487D-9CD3-9A27CA9EC595}" dt="2022-10-13T06:53:22.390" v="61" actId="478"/>
          <ac:spMkLst>
            <pc:docMk/>
            <pc:sldMk cId="4282910127" sldId="292"/>
            <ac:spMk id="5" creationId="{15F82710-109D-B73A-B75F-A52F66B601C1}"/>
          </ac:spMkLst>
        </pc:spChg>
        <pc:picChg chg="add mod">
          <ac:chgData name="Harshitha Vijay" userId="9826ea8e96fa85d8" providerId="LiveId" clId="{CF913CC3-01E2-487D-9CD3-9A27CA9EC595}" dt="2023-01-12T21:14:14.632" v="865"/>
          <ac:picMkLst>
            <pc:docMk/>
            <pc:sldMk cId="4282910127" sldId="292"/>
            <ac:picMk id="2" creationId="{92ECA8BE-2C2A-6442-FCEF-1B4ED506A50A}"/>
          </ac:picMkLst>
        </pc:picChg>
        <pc:picChg chg="add del mod">
          <ac:chgData name="Harshitha Vijay" userId="9826ea8e96fa85d8" providerId="LiveId" clId="{CF913CC3-01E2-487D-9CD3-9A27CA9EC595}" dt="2023-01-12T21:32:29.726" v="916" actId="478"/>
          <ac:picMkLst>
            <pc:docMk/>
            <pc:sldMk cId="4282910127" sldId="292"/>
            <ac:picMk id="3" creationId="{B001E446-13C8-894B-E521-0F5610EF49B1}"/>
          </ac:picMkLst>
        </pc:picChg>
        <pc:picChg chg="add mod ord">
          <ac:chgData name="Harshitha Vijay" userId="9826ea8e96fa85d8" providerId="LiveId" clId="{CF913CC3-01E2-487D-9CD3-9A27CA9EC595}" dt="2023-01-12T21:32:34.236" v="917" actId="1076"/>
          <ac:picMkLst>
            <pc:docMk/>
            <pc:sldMk cId="4282910127" sldId="292"/>
            <ac:picMk id="7" creationId="{4AA9F098-C96B-168D-605E-3F4465C19616}"/>
          </ac:picMkLst>
        </pc:picChg>
      </pc:sldChg>
      <pc:sldChg chg="addSp delSp modSp add mod">
        <pc:chgData name="Harshitha Vijay" userId="9826ea8e96fa85d8" providerId="LiveId" clId="{CF913CC3-01E2-487D-9CD3-9A27CA9EC595}" dt="2023-01-12T21:14:17.183" v="866"/>
        <pc:sldMkLst>
          <pc:docMk/>
          <pc:sldMk cId="1795190035" sldId="293"/>
        </pc:sldMkLst>
        <pc:spChg chg="add mod">
          <ac:chgData name="Harshitha Vijay" userId="9826ea8e96fa85d8" providerId="LiveId" clId="{CF913CC3-01E2-487D-9CD3-9A27CA9EC595}" dt="2023-01-12T21:11:31.876" v="846" actId="1076"/>
          <ac:spMkLst>
            <pc:docMk/>
            <pc:sldMk cId="1795190035" sldId="293"/>
            <ac:spMk id="4" creationId="{6EB0DA60-3DD6-0CB5-1C68-7F7E5F03D506}"/>
          </ac:spMkLst>
        </pc:spChg>
        <pc:picChg chg="add mod">
          <ac:chgData name="Harshitha Vijay" userId="9826ea8e96fa85d8" providerId="LiveId" clId="{CF913CC3-01E2-487D-9CD3-9A27CA9EC595}" dt="2023-01-12T21:10:43.029" v="835" actId="1076"/>
          <ac:picMkLst>
            <pc:docMk/>
            <pc:sldMk cId="1795190035" sldId="293"/>
            <ac:picMk id="3" creationId="{375180E6-1A1D-FC65-7109-8E481FB61CF3}"/>
          </ac:picMkLst>
        </pc:picChg>
        <pc:picChg chg="add mod">
          <ac:chgData name="Harshitha Vijay" userId="9826ea8e96fa85d8" providerId="LiveId" clId="{CF913CC3-01E2-487D-9CD3-9A27CA9EC595}" dt="2023-01-12T21:14:17.183" v="866"/>
          <ac:picMkLst>
            <pc:docMk/>
            <pc:sldMk cId="1795190035" sldId="293"/>
            <ac:picMk id="5" creationId="{5D1E0F0B-95AB-4DF2-F5AF-1F74AC2488FA}"/>
          </ac:picMkLst>
        </pc:picChg>
        <pc:picChg chg="del">
          <ac:chgData name="Harshitha Vijay" userId="9826ea8e96fa85d8" providerId="LiveId" clId="{CF913CC3-01E2-487D-9CD3-9A27CA9EC595}" dt="2023-01-12T21:07:22.241" v="754" actId="478"/>
          <ac:picMkLst>
            <pc:docMk/>
            <pc:sldMk cId="1795190035" sldId="293"/>
            <ac:picMk id="7" creationId="{4AA9F098-C96B-168D-605E-3F4465C19616}"/>
          </ac:picMkLst>
        </pc:picChg>
      </pc:sldChg>
      <pc:sldChg chg="addSp delSp modSp add mod">
        <pc:chgData name="Harshitha Vijay" userId="9826ea8e96fa85d8" providerId="LiveId" clId="{CF913CC3-01E2-487D-9CD3-9A27CA9EC595}" dt="2023-01-12T21:32:01.881" v="906" actId="478"/>
        <pc:sldMkLst>
          <pc:docMk/>
          <pc:sldMk cId="3749847" sldId="294"/>
        </pc:sldMkLst>
        <pc:picChg chg="add mod">
          <ac:chgData name="Harshitha Vijay" userId="9826ea8e96fa85d8" providerId="LiveId" clId="{CF913CC3-01E2-487D-9CD3-9A27CA9EC595}" dt="2023-01-12T21:30:14.320" v="892" actId="1076"/>
          <ac:picMkLst>
            <pc:docMk/>
            <pc:sldMk cId="3749847" sldId="294"/>
            <ac:picMk id="4" creationId="{B7623619-222F-996E-A4F6-FE3D9805DE57}"/>
          </ac:picMkLst>
        </pc:picChg>
        <pc:picChg chg="add del mod">
          <ac:chgData name="Harshitha Vijay" userId="9826ea8e96fa85d8" providerId="LiveId" clId="{CF913CC3-01E2-487D-9CD3-9A27CA9EC595}" dt="2023-01-12T21:32:01.881" v="906" actId="478"/>
          <ac:picMkLst>
            <pc:docMk/>
            <pc:sldMk cId="3749847" sldId="294"/>
            <ac:picMk id="5" creationId="{994641AB-DF3F-4EF7-040F-6BCEA5FABF3B}"/>
          </ac:picMkLst>
        </pc:picChg>
        <pc:picChg chg="del">
          <ac:chgData name="Harshitha Vijay" userId="9826ea8e96fa85d8" providerId="LiveId" clId="{CF913CC3-01E2-487D-9CD3-9A27CA9EC595}" dt="2023-01-12T21:26:35.549" v="871" actId="478"/>
          <ac:picMkLst>
            <pc:docMk/>
            <pc:sldMk cId="3749847" sldId="294"/>
            <ac:picMk id="7" creationId="{4AA9F098-C96B-168D-605E-3F4465C19616}"/>
          </ac:picMkLst>
        </pc:picChg>
      </pc:sldChg>
      <pc:sldChg chg="addSp delSp modSp add mod">
        <pc:chgData name="Harshitha Vijay" userId="9826ea8e96fa85d8" providerId="LiveId" clId="{CF913CC3-01E2-487D-9CD3-9A27CA9EC595}" dt="2023-01-12T21:33:09.812" v="918" actId="1076"/>
        <pc:sldMkLst>
          <pc:docMk/>
          <pc:sldMk cId="3525484633" sldId="295"/>
        </pc:sldMkLst>
        <pc:picChg chg="del">
          <ac:chgData name="Harshitha Vijay" userId="9826ea8e96fa85d8" providerId="LiveId" clId="{CF913CC3-01E2-487D-9CD3-9A27CA9EC595}" dt="2023-01-12T21:31:20.425" v="894" actId="478"/>
          <ac:picMkLst>
            <pc:docMk/>
            <pc:sldMk cId="3525484633" sldId="295"/>
            <ac:picMk id="4" creationId="{B7623619-222F-996E-A4F6-FE3D9805DE57}"/>
          </ac:picMkLst>
        </pc:picChg>
        <pc:picChg chg="add del mod">
          <ac:chgData name="Harshitha Vijay" userId="9826ea8e96fa85d8" providerId="LiveId" clId="{CF913CC3-01E2-487D-9CD3-9A27CA9EC595}" dt="2023-01-12T21:31:57.407" v="904" actId="478"/>
          <ac:picMkLst>
            <pc:docMk/>
            <pc:sldMk cId="3525484633" sldId="295"/>
            <ac:picMk id="5" creationId="{B25EFCEE-2F71-C0A4-1A54-1A2A8829EC76}"/>
          </ac:picMkLst>
        </pc:picChg>
        <pc:picChg chg="add mod">
          <ac:chgData name="Harshitha Vijay" userId="9826ea8e96fa85d8" providerId="LiveId" clId="{CF913CC3-01E2-487D-9CD3-9A27CA9EC595}" dt="2023-01-12T21:33:09.812" v="918" actId="1076"/>
          <ac:picMkLst>
            <pc:docMk/>
            <pc:sldMk cId="3525484633" sldId="295"/>
            <ac:picMk id="6" creationId="{E53A3F9A-C89E-4B2F-FAED-E8B6D0B68124}"/>
          </ac:picMkLst>
        </pc:picChg>
      </pc:sldChg>
      <pc:sldChg chg="addSp delSp modSp add mod ord modAnim">
        <pc:chgData name="Harshitha Vijay" userId="9826ea8e96fa85d8" providerId="LiveId" clId="{CF913CC3-01E2-487D-9CD3-9A27CA9EC595}" dt="2023-01-12T22:01:51.738" v="1063" actId="166"/>
        <pc:sldMkLst>
          <pc:docMk/>
          <pc:sldMk cId="3006820188" sldId="296"/>
        </pc:sldMkLst>
        <pc:spChg chg="add mod">
          <ac:chgData name="Harshitha Vijay" userId="9826ea8e96fa85d8" providerId="LiveId" clId="{CF913CC3-01E2-487D-9CD3-9A27CA9EC595}" dt="2023-01-12T22:01:47.009" v="1062" actId="164"/>
          <ac:spMkLst>
            <pc:docMk/>
            <pc:sldMk cId="3006820188" sldId="296"/>
            <ac:spMk id="10" creationId="{E166FC17-7069-671B-BC1B-57C0916B837F}"/>
          </ac:spMkLst>
        </pc:spChg>
        <pc:spChg chg="add mod">
          <ac:chgData name="Harshitha Vijay" userId="9826ea8e96fa85d8" providerId="LiveId" clId="{CF913CC3-01E2-487D-9CD3-9A27CA9EC595}" dt="2023-01-12T22:01:47.009" v="1062" actId="164"/>
          <ac:spMkLst>
            <pc:docMk/>
            <pc:sldMk cId="3006820188" sldId="296"/>
            <ac:spMk id="11" creationId="{D46A1C5C-8CBB-10E3-F97E-C6F473B4ED4C}"/>
          </ac:spMkLst>
        </pc:spChg>
        <pc:grpChg chg="add mod">
          <ac:chgData name="Harshitha Vijay" userId="9826ea8e96fa85d8" providerId="LiveId" clId="{CF913CC3-01E2-487D-9CD3-9A27CA9EC595}" dt="2023-01-12T22:01:47.009" v="1062" actId="164"/>
          <ac:grpSpMkLst>
            <pc:docMk/>
            <pc:sldMk cId="3006820188" sldId="296"/>
            <ac:grpSpMk id="12" creationId="{96FC3E9A-9143-1564-856D-1816ED170ECE}"/>
          </ac:grpSpMkLst>
        </pc:grpChg>
        <pc:picChg chg="add del mod">
          <ac:chgData name="Harshitha Vijay" userId="9826ea8e96fa85d8" providerId="LiveId" clId="{CF913CC3-01E2-487D-9CD3-9A27CA9EC595}" dt="2023-01-12T21:43:59.042" v="927" actId="478"/>
          <ac:picMkLst>
            <pc:docMk/>
            <pc:sldMk cId="3006820188" sldId="296"/>
            <ac:picMk id="4" creationId="{35EEDD20-3574-28FF-DD33-03C464638189}"/>
          </ac:picMkLst>
        </pc:picChg>
        <pc:picChg chg="del">
          <ac:chgData name="Harshitha Vijay" userId="9826ea8e96fa85d8" providerId="LiveId" clId="{CF913CC3-01E2-487D-9CD3-9A27CA9EC595}" dt="2023-01-12T21:43:13.700" v="922" actId="478"/>
          <ac:picMkLst>
            <pc:docMk/>
            <pc:sldMk cId="3006820188" sldId="296"/>
            <ac:picMk id="6" creationId="{E53A3F9A-C89E-4B2F-FAED-E8B6D0B68124}"/>
          </ac:picMkLst>
        </pc:picChg>
        <pc:picChg chg="add mod modCrop">
          <ac:chgData name="Harshitha Vijay" userId="9826ea8e96fa85d8" providerId="LiveId" clId="{CF913CC3-01E2-487D-9CD3-9A27CA9EC595}" dt="2023-01-12T22:01:47.009" v="1062" actId="164"/>
          <ac:picMkLst>
            <pc:docMk/>
            <pc:sldMk cId="3006820188" sldId="296"/>
            <ac:picMk id="7" creationId="{F090F91D-0549-9886-2E29-875ECDA15DD2}"/>
          </ac:picMkLst>
        </pc:picChg>
        <pc:picChg chg="add mod ord modCrop">
          <ac:chgData name="Harshitha Vijay" userId="9826ea8e96fa85d8" providerId="LiveId" clId="{CF913CC3-01E2-487D-9CD3-9A27CA9EC595}" dt="2023-01-12T22:01:51.738" v="1063" actId="166"/>
          <ac:picMkLst>
            <pc:docMk/>
            <pc:sldMk cId="3006820188" sldId="296"/>
            <ac:picMk id="9" creationId="{3AE8492C-4B71-48D7-6239-6D9CF402E831}"/>
          </ac:picMkLst>
        </pc:picChg>
      </pc:sldChg>
      <pc:sldChg chg="addSp delSp modSp add mod delAnim">
        <pc:chgData name="Harshitha Vijay" userId="9826ea8e96fa85d8" providerId="LiveId" clId="{CF913CC3-01E2-487D-9CD3-9A27CA9EC595}" dt="2023-01-12T21:54:47.060" v="1034" actId="14100"/>
        <pc:sldMkLst>
          <pc:docMk/>
          <pc:sldMk cId="3836883791" sldId="297"/>
        </pc:sldMkLst>
        <pc:spChg chg="add del mod">
          <ac:chgData name="Harshitha Vijay" userId="9826ea8e96fa85d8" providerId="LiveId" clId="{CF913CC3-01E2-487D-9CD3-9A27CA9EC595}" dt="2023-01-12T21:53:38.816" v="1022" actId="478"/>
          <ac:spMkLst>
            <pc:docMk/>
            <pc:sldMk cId="3836883791" sldId="297"/>
            <ac:spMk id="10" creationId="{B05197B2-84B6-7652-8142-DAB90217A413}"/>
          </ac:spMkLst>
        </pc:spChg>
        <pc:spChg chg="add mod">
          <ac:chgData name="Harshitha Vijay" userId="9826ea8e96fa85d8" providerId="LiveId" clId="{CF913CC3-01E2-487D-9CD3-9A27CA9EC595}" dt="2023-01-12T21:54:13.481" v="1030" actId="164"/>
          <ac:spMkLst>
            <pc:docMk/>
            <pc:sldMk cId="3836883791" sldId="297"/>
            <ac:spMk id="11" creationId="{F34E9DA6-7DE4-9B8D-8205-7115269CF773}"/>
          </ac:spMkLst>
        </pc:spChg>
        <pc:spChg chg="add mod">
          <ac:chgData name="Harshitha Vijay" userId="9826ea8e96fa85d8" providerId="LiveId" clId="{CF913CC3-01E2-487D-9CD3-9A27CA9EC595}" dt="2023-01-12T21:54:13.481" v="1030" actId="164"/>
          <ac:spMkLst>
            <pc:docMk/>
            <pc:sldMk cId="3836883791" sldId="297"/>
            <ac:spMk id="12" creationId="{51E15E94-48D1-4F38-5270-3AC7D31B89A5}"/>
          </ac:spMkLst>
        </pc:spChg>
        <pc:grpChg chg="add mod">
          <ac:chgData name="Harshitha Vijay" userId="9826ea8e96fa85d8" providerId="LiveId" clId="{CF913CC3-01E2-487D-9CD3-9A27CA9EC595}" dt="2023-01-12T21:54:47.060" v="1034" actId="14100"/>
          <ac:grpSpMkLst>
            <pc:docMk/>
            <pc:sldMk cId="3836883791" sldId="297"/>
            <ac:grpSpMk id="13" creationId="{A6B037DA-4749-A6CE-6782-73AD40B8F0D4}"/>
          </ac:grpSpMkLst>
        </pc:grpChg>
        <pc:picChg chg="ord">
          <ac:chgData name="Harshitha Vijay" userId="9826ea8e96fa85d8" providerId="LiveId" clId="{CF913CC3-01E2-487D-9CD3-9A27CA9EC595}" dt="2023-01-12T21:51:30.200" v="1002" actId="166"/>
          <ac:picMkLst>
            <pc:docMk/>
            <pc:sldMk cId="3836883791" sldId="297"/>
            <ac:picMk id="2" creationId="{92ECA8BE-2C2A-6442-FCEF-1B4ED506A50A}"/>
          </ac:picMkLst>
        </pc:picChg>
        <pc:picChg chg="add mod modCrop">
          <ac:chgData name="Harshitha Vijay" userId="9826ea8e96fa85d8" providerId="LiveId" clId="{CF913CC3-01E2-487D-9CD3-9A27CA9EC595}" dt="2023-01-12T21:54:13.481" v="1030" actId="164"/>
          <ac:picMkLst>
            <pc:docMk/>
            <pc:sldMk cId="3836883791" sldId="297"/>
            <ac:picMk id="4" creationId="{A7D70625-BE55-BDB9-9E8A-FCD9EC10E2DF}"/>
          </ac:picMkLst>
        </pc:picChg>
        <pc:picChg chg="del">
          <ac:chgData name="Harshitha Vijay" userId="9826ea8e96fa85d8" providerId="LiveId" clId="{CF913CC3-01E2-487D-9CD3-9A27CA9EC595}" dt="2023-01-12T21:50:24.638" v="989" actId="478"/>
          <ac:picMkLst>
            <pc:docMk/>
            <pc:sldMk cId="3836883791" sldId="297"/>
            <ac:picMk id="7" creationId="{F090F91D-0549-9886-2E29-875ECDA15DD2}"/>
          </ac:picMkLst>
        </pc:picChg>
        <pc:picChg chg="del">
          <ac:chgData name="Harshitha Vijay" userId="9826ea8e96fa85d8" providerId="LiveId" clId="{CF913CC3-01E2-487D-9CD3-9A27CA9EC595}" dt="2023-01-12T21:50:23.636" v="988" actId="478"/>
          <ac:picMkLst>
            <pc:docMk/>
            <pc:sldMk cId="3836883791" sldId="297"/>
            <ac:picMk id="9" creationId="{3AE8492C-4B71-48D7-6239-6D9CF402E831}"/>
          </ac:picMkLst>
        </pc:picChg>
        <pc:inkChg chg="add del">
          <ac:chgData name="Harshitha Vijay" userId="9826ea8e96fa85d8" providerId="LiveId" clId="{CF913CC3-01E2-487D-9CD3-9A27CA9EC595}" dt="2023-01-12T21:52:19.416" v="1006" actId="9405"/>
          <ac:inkMkLst>
            <pc:docMk/>
            <pc:sldMk cId="3836883791" sldId="297"/>
            <ac:inkMk id="5" creationId="{4DE58062-9003-DFC9-C2D5-8EB8B0167C92}"/>
          </ac:inkMkLst>
        </pc:inkChg>
        <pc:inkChg chg="add del">
          <ac:chgData name="Harshitha Vijay" userId="9826ea8e96fa85d8" providerId="LiveId" clId="{CF913CC3-01E2-487D-9CD3-9A27CA9EC595}" dt="2023-01-12T21:52:22.581" v="1008" actId="9405"/>
          <ac:inkMkLst>
            <pc:docMk/>
            <pc:sldMk cId="3836883791" sldId="297"/>
            <ac:inkMk id="6" creationId="{5263418C-E555-E98F-7A64-3B31E4CEF7DD}"/>
          </ac:inkMkLst>
        </pc:inkChg>
        <pc:inkChg chg="add del">
          <ac:chgData name="Harshitha Vijay" userId="9826ea8e96fa85d8" providerId="LiveId" clId="{CF913CC3-01E2-487D-9CD3-9A27CA9EC595}" dt="2023-01-12T21:52:32.644" v="1010" actId="9405"/>
          <ac:inkMkLst>
            <pc:docMk/>
            <pc:sldMk cId="3836883791" sldId="297"/>
            <ac:inkMk id="8" creationId="{58D1A019-8D76-6F23-EA3E-F45269022D90}"/>
          </ac:inkMkLst>
        </pc:inkChg>
      </pc:sldChg>
      <pc:sldChg chg="add">
        <pc:chgData name="Harshitha Vijay" userId="9826ea8e96fa85d8" providerId="LiveId" clId="{CF913CC3-01E2-487D-9CD3-9A27CA9EC595}" dt="2023-01-13T09:15:56.495" v="1095" actId="2890"/>
        <pc:sldMkLst>
          <pc:docMk/>
          <pc:sldMk cId="1765285459" sldId="298"/>
        </pc:sldMkLst>
      </pc:sldChg>
      <pc:sldMasterChg chg="delSldLayout">
        <pc:chgData name="Harshitha Vijay" userId="9826ea8e96fa85d8" providerId="LiveId" clId="{CF913CC3-01E2-487D-9CD3-9A27CA9EC595}" dt="2022-10-13T09:13:21.705" v="591" actId="47"/>
        <pc:sldMasterMkLst>
          <pc:docMk/>
          <pc:sldMasterMk cId="0" sldId="2147483724"/>
        </pc:sldMasterMkLst>
        <pc:sldLayoutChg chg="del">
          <pc:chgData name="Harshitha Vijay" userId="9826ea8e96fa85d8" providerId="LiveId" clId="{CF913CC3-01E2-487D-9CD3-9A27CA9EC595}" dt="2022-10-13T09:13:12.354" v="579" actId="47"/>
          <pc:sldLayoutMkLst>
            <pc:docMk/>
            <pc:sldMasterMk cId="0" sldId="2147483724"/>
            <pc:sldLayoutMk cId="0" sldId="2147483688"/>
          </pc:sldLayoutMkLst>
        </pc:sldLayoutChg>
        <pc:sldLayoutChg chg="del">
          <pc:chgData name="Harshitha Vijay" userId="9826ea8e96fa85d8" providerId="LiveId" clId="{CF913CC3-01E2-487D-9CD3-9A27CA9EC595}" dt="2022-10-13T09:13:19.864" v="589" actId="47"/>
          <pc:sldLayoutMkLst>
            <pc:docMk/>
            <pc:sldMasterMk cId="0" sldId="2147483724"/>
            <pc:sldLayoutMk cId="0" sldId="2147483691"/>
          </pc:sldLayoutMkLst>
        </pc:sldLayoutChg>
        <pc:sldLayoutChg chg="del">
          <pc:chgData name="Harshitha Vijay" userId="9826ea8e96fa85d8" providerId="LiveId" clId="{CF913CC3-01E2-487D-9CD3-9A27CA9EC595}" dt="2022-10-13T09:13:18.761" v="588" actId="47"/>
          <pc:sldLayoutMkLst>
            <pc:docMk/>
            <pc:sldMasterMk cId="0" sldId="2147483724"/>
            <pc:sldLayoutMk cId="0" sldId="2147483693"/>
          </pc:sldLayoutMkLst>
        </pc:sldLayoutChg>
        <pc:sldLayoutChg chg="del">
          <pc:chgData name="Harshitha Vijay" userId="9826ea8e96fa85d8" providerId="LiveId" clId="{CF913CC3-01E2-487D-9CD3-9A27CA9EC595}" dt="2022-10-13T09:13:17.787" v="587" actId="47"/>
          <pc:sldLayoutMkLst>
            <pc:docMk/>
            <pc:sldMasterMk cId="0" sldId="2147483724"/>
            <pc:sldLayoutMk cId="0" sldId="2147483694"/>
          </pc:sldLayoutMkLst>
        </pc:sldLayoutChg>
        <pc:sldLayoutChg chg="del">
          <pc:chgData name="Harshitha Vijay" userId="9826ea8e96fa85d8" providerId="LiveId" clId="{CF913CC3-01E2-487D-9CD3-9A27CA9EC595}" dt="2022-10-13T09:11:32.372" v="534" actId="47"/>
          <pc:sldLayoutMkLst>
            <pc:docMk/>
            <pc:sldMasterMk cId="0" sldId="2147483724"/>
            <pc:sldLayoutMk cId="0" sldId="2147483698"/>
          </pc:sldLayoutMkLst>
        </pc:sldLayoutChg>
        <pc:sldLayoutChg chg="del">
          <pc:chgData name="Harshitha Vijay" userId="9826ea8e96fa85d8" providerId="LiveId" clId="{CF913CC3-01E2-487D-9CD3-9A27CA9EC595}" dt="2022-10-13T09:13:06.510" v="571" actId="47"/>
          <pc:sldLayoutMkLst>
            <pc:docMk/>
            <pc:sldMasterMk cId="0" sldId="2147483724"/>
            <pc:sldLayoutMk cId="0" sldId="2147483700"/>
          </pc:sldLayoutMkLst>
        </pc:sldLayoutChg>
        <pc:sldLayoutChg chg="del">
          <pc:chgData name="Harshitha Vijay" userId="9826ea8e96fa85d8" providerId="LiveId" clId="{CF913CC3-01E2-487D-9CD3-9A27CA9EC595}" dt="2022-10-13T09:13:09.263" v="574" actId="47"/>
          <pc:sldLayoutMkLst>
            <pc:docMk/>
            <pc:sldMasterMk cId="0" sldId="2147483724"/>
            <pc:sldLayoutMk cId="0" sldId="2147483701"/>
          </pc:sldLayoutMkLst>
        </pc:sldLayoutChg>
        <pc:sldLayoutChg chg="del">
          <pc:chgData name="Harshitha Vijay" userId="9826ea8e96fa85d8" providerId="LiveId" clId="{CF913CC3-01E2-487D-9CD3-9A27CA9EC595}" dt="2022-10-13T09:13:09.982" v="575" actId="47"/>
          <pc:sldLayoutMkLst>
            <pc:docMk/>
            <pc:sldMasterMk cId="0" sldId="2147483724"/>
            <pc:sldLayoutMk cId="0" sldId="2147483702"/>
          </pc:sldLayoutMkLst>
        </pc:sldLayoutChg>
        <pc:sldLayoutChg chg="del">
          <pc:chgData name="Harshitha Vijay" userId="9826ea8e96fa85d8" providerId="LiveId" clId="{CF913CC3-01E2-487D-9CD3-9A27CA9EC595}" dt="2022-10-13T09:13:10.573" v="576" actId="47"/>
          <pc:sldLayoutMkLst>
            <pc:docMk/>
            <pc:sldMasterMk cId="0" sldId="2147483724"/>
            <pc:sldLayoutMk cId="0" sldId="2147483703"/>
          </pc:sldLayoutMkLst>
        </pc:sldLayoutChg>
        <pc:sldLayoutChg chg="del">
          <pc:chgData name="Harshitha Vijay" userId="9826ea8e96fa85d8" providerId="LiveId" clId="{CF913CC3-01E2-487D-9CD3-9A27CA9EC595}" dt="2022-10-13T09:13:11.166" v="577" actId="47"/>
          <pc:sldLayoutMkLst>
            <pc:docMk/>
            <pc:sldMasterMk cId="0" sldId="2147483724"/>
            <pc:sldLayoutMk cId="0" sldId="2147483704"/>
          </pc:sldLayoutMkLst>
        </pc:sldLayoutChg>
        <pc:sldLayoutChg chg="del">
          <pc:chgData name="Harshitha Vijay" userId="9826ea8e96fa85d8" providerId="LiveId" clId="{CF913CC3-01E2-487D-9CD3-9A27CA9EC595}" dt="2022-10-13T09:13:11.623" v="578" actId="47"/>
          <pc:sldLayoutMkLst>
            <pc:docMk/>
            <pc:sldMasterMk cId="0" sldId="2147483724"/>
            <pc:sldLayoutMk cId="0" sldId="2147483705"/>
          </pc:sldLayoutMkLst>
        </pc:sldLayoutChg>
        <pc:sldLayoutChg chg="del">
          <pc:chgData name="Harshitha Vijay" userId="9826ea8e96fa85d8" providerId="LiveId" clId="{CF913CC3-01E2-487D-9CD3-9A27CA9EC595}" dt="2022-10-13T09:13:07.451" v="572" actId="47"/>
          <pc:sldLayoutMkLst>
            <pc:docMk/>
            <pc:sldMasterMk cId="0" sldId="2147483724"/>
            <pc:sldLayoutMk cId="0" sldId="2147483706"/>
          </pc:sldLayoutMkLst>
        </pc:sldLayoutChg>
        <pc:sldLayoutChg chg="del">
          <pc:chgData name="Harshitha Vijay" userId="9826ea8e96fa85d8" providerId="LiveId" clId="{CF913CC3-01E2-487D-9CD3-9A27CA9EC595}" dt="2022-10-13T09:13:08.561" v="573" actId="47"/>
          <pc:sldLayoutMkLst>
            <pc:docMk/>
            <pc:sldMasterMk cId="0" sldId="2147483724"/>
            <pc:sldLayoutMk cId="0" sldId="2147483707"/>
          </pc:sldLayoutMkLst>
        </pc:sldLayoutChg>
        <pc:sldLayoutChg chg="del">
          <pc:chgData name="Harshitha Vijay" userId="9826ea8e96fa85d8" providerId="LiveId" clId="{CF913CC3-01E2-487D-9CD3-9A27CA9EC595}" dt="2022-10-13T09:13:13.643" v="581" actId="47"/>
          <pc:sldLayoutMkLst>
            <pc:docMk/>
            <pc:sldMasterMk cId="0" sldId="2147483724"/>
            <pc:sldLayoutMk cId="0" sldId="2147483708"/>
          </pc:sldLayoutMkLst>
        </pc:sldLayoutChg>
        <pc:sldLayoutChg chg="del">
          <pc:chgData name="Harshitha Vijay" userId="9826ea8e96fa85d8" providerId="LiveId" clId="{CF913CC3-01E2-487D-9CD3-9A27CA9EC595}" dt="2022-10-13T09:13:12.925" v="580" actId="47"/>
          <pc:sldLayoutMkLst>
            <pc:docMk/>
            <pc:sldMasterMk cId="0" sldId="2147483724"/>
            <pc:sldLayoutMk cId="0" sldId="2147483709"/>
          </pc:sldLayoutMkLst>
        </pc:sldLayoutChg>
        <pc:sldLayoutChg chg="del">
          <pc:chgData name="Harshitha Vijay" userId="9826ea8e96fa85d8" providerId="LiveId" clId="{CF913CC3-01E2-487D-9CD3-9A27CA9EC595}" dt="2022-10-13T09:13:14.164" v="582" actId="47"/>
          <pc:sldLayoutMkLst>
            <pc:docMk/>
            <pc:sldMasterMk cId="0" sldId="2147483724"/>
            <pc:sldLayoutMk cId="0" sldId="2147483710"/>
          </pc:sldLayoutMkLst>
        </pc:sldLayoutChg>
        <pc:sldLayoutChg chg="del">
          <pc:chgData name="Harshitha Vijay" userId="9826ea8e96fa85d8" providerId="LiveId" clId="{CF913CC3-01E2-487D-9CD3-9A27CA9EC595}" dt="2022-10-13T09:13:14.783" v="583" actId="47"/>
          <pc:sldLayoutMkLst>
            <pc:docMk/>
            <pc:sldMasterMk cId="0" sldId="2147483724"/>
            <pc:sldLayoutMk cId="0" sldId="2147483711"/>
          </pc:sldLayoutMkLst>
        </pc:sldLayoutChg>
        <pc:sldLayoutChg chg="del">
          <pc:chgData name="Harshitha Vijay" userId="9826ea8e96fa85d8" providerId="LiveId" clId="{CF913CC3-01E2-487D-9CD3-9A27CA9EC595}" dt="2022-10-13T09:13:20.624" v="590" actId="47"/>
          <pc:sldLayoutMkLst>
            <pc:docMk/>
            <pc:sldMasterMk cId="0" sldId="2147483724"/>
            <pc:sldLayoutMk cId="0" sldId="2147483712"/>
          </pc:sldLayoutMkLst>
        </pc:sldLayoutChg>
        <pc:sldLayoutChg chg="del">
          <pc:chgData name="Harshitha Vijay" userId="9826ea8e96fa85d8" providerId="LiveId" clId="{CF913CC3-01E2-487D-9CD3-9A27CA9EC595}" dt="2022-10-13T09:13:16.062" v="585" actId="47"/>
          <pc:sldLayoutMkLst>
            <pc:docMk/>
            <pc:sldMasterMk cId="0" sldId="2147483724"/>
            <pc:sldLayoutMk cId="0" sldId="2147483713"/>
          </pc:sldLayoutMkLst>
        </pc:sldLayoutChg>
        <pc:sldLayoutChg chg="del">
          <pc:chgData name="Harshitha Vijay" userId="9826ea8e96fa85d8" providerId="LiveId" clId="{CF913CC3-01E2-487D-9CD3-9A27CA9EC595}" dt="2022-10-13T09:13:16.884" v="586" actId="47"/>
          <pc:sldLayoutMkLst>
            <pc:docMk/>
            <pc:sldMasterMk cId="0" sldId="2147483724"/>
            <pc:sldLayoutMk cId="0" sldId="2147483714"/>
          </pc:sldLayoutMkLst>
        </pc:sldLayoutChg>
        <pc:sldLayoutChg chg="del">
          <pc:chgData name="Harshitha Vijay" userId="9826ea8e96fa85d8" providerId="LiveId" clId="{CF913CC3-01E2-487D-9CD3-9A27CA9EC595}" dt="2022-10-13T09:13:21.705" v="591" actId="47"/>
          <pc:sldLayoutMkLst>
            <pc:docMk/>
            <pc:sldMasterMk cId="0" sldId="2147483724"/>
            <pc:sldLayoutMk cId="0" sldId="21474837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a33b2d619d_0_13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a33b2d619d_0_13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33b2d619d_0_13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33b2d619d_0_13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33b2d619d_0_13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33b2d619d_0_13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33b2d619d_0_13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33b2d619d_0_13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38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ga33b2d619d_0_14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3" name="Google Shape;1663;ga33b2d619d_0_14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a:ea typeface="Barlow"/>
                <a:cs typeface="Barlow"/>
                <a:sym typeface="Barlow"/>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a:ea typeface="Barlow Condensed"/>
              <a:cs typeface="Barlow Condensed"/>
              <a:sym typeface="Barlow Condensed"/>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alphaModFix/>
          </a:blip>
          <a:stretch>
            <a:fillRect/>
          </a:stretch>
        </a:blipFill>
        <a:effectLst/>
      </p:bgPr>
    </p:bg>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alphaModFix/>
          </a:blip>
          <a:stretch>
            <a:fillRect/>
          </a:stretch>
        </a:blipFill>
        <a:effectLst/>
      </p:bgPr>
    </p:bg>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alphaModFix/>
          </a:blip>
          <a:stretch>
            <a:fillRect/>
          </a:stretch>
        </a:blipFill>
        <a:effectLst/>
      </p:bgPr>
    </p:bg>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alphaModFix/>
          </a:blip>
          <a:stretch>
            <a:fillRect/>
          </a:stretch>
        </a:blipFill>
        <a:effectLst/>
      </p:bgPr>
    </p:bg>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alphaModFix/>
          </a:blip>
          <a:stretch>
            <a:fillRect/>
          </a:stretch>
        </a:blipFill>
        <a:effectLst/>
      </p:bgPr>
    </p:bg>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alphaModFix/>
          </a:blip>
          <a:stretch>
            <a:fillRect/>
          </a:stretch>
        </a:blipFill>
        <a:effectLst/>
      </p:bgPr>
    </p:bg>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alphaModFix/>
          </a:blip>
          <a:stretch>
            <a:fillRect/>
          </a:stretch>
        </a:blipFill>
        <a:effectLst/>
      </p:bgPr>
    </p:bg>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alphaModFix/>
          </a:blip>
          <a:stretch>
            <a:fillRect/>
          </a:stretch>
        </a:blipFill>
        <a:effectLst/>
      </p:bgPr>
    </p:bg>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lang="en" sz="11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100">
                <a:solidFill>
                  <a:schemeClr val="dk1"/>
                </a:solidFill>
                <a:latin typeface="Barlow"/>
                <a:ea typeface="Barlow"/>
                <a:cs typeface="Barlow"/>
                <a:sym typeface="Barlow"/>
              </a:rPr>
              <a:t>, including icons by </a:t>
            </a:r>
            <a:r>
              <a:rPr lang="en" sz="11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100">
                <a:solidFill>
                  <a:schemeClr val="dk1"/>
                </a:solidFill>
                <a:latin typeface="Barlow"/>
                <a:ea typeface="Barlow"/>
                <a:cs typeface="Barlow"/>
                <a:sym typeface="Barlow"/>
              </a:rPr>
              <a:t>, infographics &amp; images by </a:t>
            </a:r>
            <a:r>
              <a:rPr lang="en" sz="11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alphaModFix/>
          </a:blip>
          <a:stretch>
            <a:fillRect/>
          </a:stretch>
        </a:blipFill>
        <a:effectLst/>
      </p:bgPr>
    </p:bg>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0"/>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txBox="1">
            <a:spLocks noGrp="1"/>
          </p:cNvSpPr>
          <p:nvPr>
            <p:ph type="ctrTitle"/>
          </p:nvPr>
        </p:nvSpPr>
        <p:spPr>
          <a:xfrm>
            <a:off x="2218775" y="1512863"/>
            <a:ext cx="4706400" cy="150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40"/>
          <p:cNvSpPr txBox="1">
            <a:spLocks noGrp="1"/>
          </p:cNvSpPr>
          <p:nvPr>
            <p:ph type="subTitle" idx="1"/>
          </p:nvPr>
        </p:nvSpPr>
        <p:spPr>
          <a:xfrm>
            <a:off x="2515500" y="3128650"/>
            <a:ext cx="4113000" cy="2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45" name="Google Shape;345;p4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47"/>
        <p:cNvGrpSpPr/>
        <p:nvPr/>
      </p:nvGrpSpPr>
      <p:grpSpPr>
        <a:xfrm>
          <a:off x="0" y="0"/>
          <a:ext cx="0" cy="0"/>
          <a:chOff x="0" y="0"/>
          <a:chExt cx="0" cy="0"/>
        </a:xfrm>
      </p:grpSpPr>
      <p:sp>
        <p:nvSpPr>
          <p:cNvPr id="348" name="Google Shape;348;p41"/>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41"/>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4" name="Google Shape;354;p41"/>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5" name="Google Shape;355;p41"/>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56" name="Google Shape;356;p4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4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8"/>
        <p:cNvGrpSpPr/>
        <p:nvPr/>
      </p:nvGrpSpPr>
      <p:grpSpPr>
        <a:xfrm>
          <a:off x="0" y="0"/>
          <a:ext cx="0" cy="0"/>
          <a:chOff x="0" y="0"/>
          <a:chExt cx="0" cy="0"/>
        </a:xfrm>
      </p:grpSpPr>
      <p:sp>
        <p:nvSpPr>
          <p:cNvPr id="359" name="Google Shape;359;p42"/>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6" name="Google Shape;366;p42"/>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0" name="Google Shape;390;p4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400" name="Google Shape;400;p45"/>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401" name="Google Shape;401;p4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457"/>
        <p:cNvGrpSpPr/>
        <p:nvPr/>
      </p:nvGrpSpPr>
      <p:grpSpPr>
        <a:xfrm>
          <a:off x="0" y="0"/>
          <a:ext cx="0" cy="0"/>
          <a:chOff x="0" y="0"/>
          <a:chExt cx="0" cy="0"/>
        </a:xfrm>
      </p:grpSpPr>
      <p:sp>
        <p:nvSpPr>
          <p:cNvPr id="458" name="Google Shape;458;p52"/>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59" name="Google Shape;459;p52"/>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60" name="Google Shape;460;p52"/>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463" name="Google Shape;463;p5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64" name="Google Shape;464;p5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65" name="Google Shape;465;p5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alphaModFix/>
          </a:blip>
          <a:stretch>
            <a:fillRect/>
          </a:stretch>
        </a:blipFill>
        <a:effectLst/>
      </p:bgPr>
    </p:bg>
    <p:spTree>
      <p:nvGrpSpPr>
        <p:cNvPr id="1" name="Shape 475"/>
        <p:cNvGrpSpPr/>
        <p:nvPr/>
      </p:nvGrpSpPr>
      <p:grpSpPr>
        <a:xfrm>
          <a:off x="0" y="0"/>
          <a:ext cx="0" cy="0"/>
          <a:chOff x="0" y="0"/>
          <a:chExt cx="0" cy="0"/>
        </a:xfrm>
      </p:grpSpPr>
      <p:sp>
        <p:nvSpPr>
          <p:cNvPr id="476" name="Google Shape;476;p54"/>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477" name="Google Shape;477;p54"/>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478" name="Google Shape;478;p54"/>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479" name="Google Shape;479;p5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4"/>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1" name="Google Shape;481;p54"/>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2" name="Google Shape;482;p54"/>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3" name="Google Shape;483;p54"/>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4" name="Google Shape;484;p54"/>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85" name="Google Shape;485;p54"/>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6" name="Google Shape;486;p54"/>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87" name="Google Shape;487;p5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5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alphaModFix/>
          </a:blip>
          <a:stretch>
            <a:fillRect/>
          </a:stretch>
        </a:blipFill>
        <a:effectLst/>
      </p:bgPr>
    </p:bg>
    <p:spTree>
      <p:nvGrpSpPr>
        <p:cNvPr id="1" name="Shape 672"/>
        <p:cNvGrpSpPr/>
        <p:nvPr/>
      </p:nvGrpSpPr>
      <p:grpSpPr>
        <a:xfrm>
          <a:off x="0" y="0"/>
          <a:ext cx="0" cy="0"/>
          <a:chOff x="0" y="0"/>
          <a:chExt cx="0" cy="0"/>
        </a:xfrm>
      </p:grpSpPr>
      <p:grpSp>
        <p:nvGrpSpPr>
          <p:cNvPr id="673" name="Google Shape;673;p72"/>
          <p:cNvGrpSpPr/>
          <p:nvPr/>
        </p:nvGrpSpPr>
        <p:grpSpPr>
          <a:xfrm rot="10800000" flipH="1">
            <a:off x="-138833" y="-124843"/>
            <a:ext cx="9352183" cy="5430643"/>
            <a:chOff x="-138833" y="-124843"/>
            <a:chExt cx="9352183" cy="5430643"/>
          </a:xfrm>
        </p:grpSpPr>
        <p:sp>
          <p:nvSpPr>
            <p:cNvPr id="674" name="Google Shape;674;p72"/>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675" name="Google Shape;675;p72"/>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676" name="Google Shape;676;p72"/>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77" name="Google Shape;677;p7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2"/>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9" name="Google Shape;679;p7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80" name="Google Shape;680;p7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7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682"/>
        <p:cNvGrpSpPr/>
        <p:nvPr/>
      </p:nvGrpSpPr>
      <p:grpSpPr>
        <a:xfrm>
          <a:off x="0" y="0"/>
          <a:ext cx="0" cy="0"/>
          <a:chOff x="0" y="0"/>
          <a:chExt cx="0" cy="0"/>
        </a:xfrm>
      </p:grpSpPr>
      <p:sp>
        <p:nvSpPr>
          <p:cNvPr id="683" name="Google Shape;683;p73"/>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684" name="Google Shape;684;p73"/>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685" name="Google Shape;685;p73"/>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686" name="Google Shape;686;p73"/>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687"/>
        <p:cNvGrpSpPr/>
        <p:nvPr/>
      </p:nvGrpSpPr>
      <p:grpSpPr>
        <a:xfrm>
          <a:off x="0" y="0"/>
          <a:ext cx="0" cy="0"/>
          <a:chOff x="0" y="0"/>
          <a:chExt cx="0" cy="0"/>
        </a:xfrm>
      </p:grpSpPr>
      <p:sp>
        <p:nvSpPr>
          <p:cNvPr id="688" name="Google Shape;688;p74"/>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689" name="Google Shape;689;p74"/>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690" name="Google Shape;690;p74"/>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691" name="Google Shape;691;p74"/>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692"/>
        <p:cNvGrpSpPr/>
        <p:nvPr/>
      </p:nvGrpSpPr>
      <p:grpSpPr>
        <a:xfrm>
          <a:off x="0" y="0"/>
          <a:ext cx="0" cy="0"/>
          <a:chOff x="0" y="0"/>
          <a:chExt cx="0" cy="0"/>
        </a:xfrm>
      </p:grpSpPr>
      <p:sp>
        <p:nvSpPr>
          <p:cNvPr id="693" name="Google Shape;693;p75"/>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694" name="Google Shape;694;p75"/>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695" name="Google Shape;695;p75"/>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696" name="Google Shape;696;p75"/>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4">
  <p:cSld name="CUSTOM_1_1_1_1_1_1_1_1_2">
    <p:bg>
      <p:bgPr>
        <a:blipFill>
          <a:blip r:embed="rId2">
            <a:alphaModFix/>
          </a:blip>
          <a:stretch>
            <a:fillRect/>
          </a:stretch>
        </a:blipFill>
        <a:effectLst/>
      </p:bgPr>
    </p:bg>
    <p:spTree>
      <p:nvGrpSpPr>
        <p:cNvPr id="1" name="Shape 6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hlink"/>
              </a:buClr>
              <a:buSzPts val="2800"/>
              <a:buFont typeface="Rozha One"/>
              <a:buNone/>
              <a:defRPr sz="2800">
                <a:solidFill>
                  <a:schemeClr val="hlink"/>
                </a:solidFill>
                <a:latin typeface="Rozha One"/>
                <a:ea typeface="Rozha One"/>
                <a:cs typeface="Rozha One"/>
                <a:sym typeface="Rozha One"/>
              </a:defRPr>
            </a:lvl1pPr>
            <a:lvl2pPr lvl="1"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hlink"/>
              </a:buClr>
              <a:buSzPts val="1800"/>
              <a:buFont typeface="Manjari"/>
              <a:buChar char="●"/>
              <a:defRPr sz="1800">
                <a:solidFill>
                  <a:schemeClr val="hlink"/>
                </a:solidFill>
                <a:latin typeface="Manjari"/>
                <a:ea typeface="Manjari"/>
                <a:cs typeface="Manjari"/>
                <a:sym typeface="Manjari"/>
              </a:defRPr>
            </a:lvl1pPr>
            <a:lvl2pPr marL="914400" lvl="1"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2pPr>
            <a:lvl3pPr marL="1371600" lvl="2"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3pPr>
            <a:lvl4pPr marL="1828800" lvl="3"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4pPr>
            <a:lvl5pPr marL="2286000" lvl="4"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5pPr>
            <a:lvl6pPr marL="2743200" lvl="5"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6pPr>
            <a:lvl7pPr marL="3200400" lvl="6"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7pPr>
            <a:lvl8pPr marL="3657600" lvl="7"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8pPr>
            <a:lvl9pPr marL="4114800" lvl="8" indent="-317500" rtl="0">
              <a:lnSpc>
                <a:spcPct val="115000"/>
              </a:lnSpc>
              <a:spcBef>
                <a:spcPts val="1600"/>
              </a:spcBef>
              <a:spcAft>
                <a:spcPts val="1600"/>
              </a:spcAft>
              <a:buClr>
                <a:schemeClr val="hlink"/>
              </a:buClr>
              <a:buSzPts val="1400"/>
              <a:buFont typeface="Manjari"/>
              <a:buChar char="■"/>
              <a:defRPr>
                <a:solidFill>
                  <a:schemeClr val="hlink"/>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9" r:id="rId4"/>
    <p:sldLayoutId id="2147483690" r:id="rId5"/>
    <p:sldLayoutId id="2147483692" r:id="rId6"/>
    <p:sldLayoutId id="2147483695" r:id="rId7"/>
    <p:sldLayoutId id="2147483697" r:id="rId8"/>
    <p:sldLayoutId id="2147483699" r:id="rId9"/>
    <p:sldLayoutId id="2147483717" r:id="rId10"/>
    <p:sldLayoutId id="2147483718" r:id="rId11"/>
    <p:sldLayoutId id="2147483719" r:id="rId12"/>
    <p:sldLayoutId id="2147483720" r:id="rId13"/>
    <p:sldLayoutId id="214748372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4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8" Type="http://schemas.openxmlformats.org/officeDocument/2006/relationships/hyperlink" Target="https://www.httpcs.com/en/directory-indexing-vulnerability" TargetMode="External"/><Relationship Id="rId3" Type="http://schemas.openxmlformats.org/officeDocument/2006/relationships/hyperlink" Target="https://www.drmarketing.io/understanding-directory-listings" TargetMode="External"/><Relationship Id="rId7" Type="http://schemas.openxmlformats.org/officeDocument/2006/relationships/hyperlink" Target="https://portswigger.net/kb/issues/00600100_directory-listing" TargetMode="External"/><Relationship Id="rId2" Type="http://schemas.openxmlformats.org/officeDocument/2006/relationships/notesSlide" Target="../notesSlides/notesSlide8.xml"/><Relationship Id="rId1" Type="http://schemas.openxmlformats.org/officeDocument/2006/relationships/slideLayout" Target="../slideLayouts/slideLayout47.xml"/><Relationship Id="rId6" Type="http://schemas.openxmlformats.org/officeDocument/2006/relationships/hyperlink" Target="https://www.ibm.com/docs/ssw_ibm_i_73/rzaie/rzaieconfigdirectoryin.htm" TargetMode="External"/><Relationship Id="rId5" Type="http://schemas.openxmlformats.org/officeDocument/2006/relationships/hyperlink" Target="https://www.invicti.com/blog/web-security/disable-directory-listing-web-servers/" TargetMode="External"/><Relationship Id="rId4" Type="http://schemas.openxmlformats.org/officeDocument/2006/relationships/hyperlink" Target="https://www.socinvestigation.com/directory-list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BBC3A1-4D7C-A9A1-23A2-DB80868AA631}"/>
              </a:ext>
            </a:extLst>
          </p:cNvPr>
          <p:cNvPicPr>
            <a:picLocks noChangeAspect="1"/>
          </p:cNvPicPr>
          <p:nvPr/>
        </p:nvPicPr>
        <p:blipFill>
          <a:blip r:embed="rId2"/>
          <a:stretch>
            <a:fillRect/>
          </a:stretch>
        </p:blipFill>
        <p:spPr>
          <a:xfrm>
            <a:off x="2907279" y="637579"/>
            <a:ext cx="3329441" cy="3868341"/>
          </a:xfrm>
          <a:prstGeom prst="rect">
            <a:avLst/>
          </a:prstGeom>
        </p:spPr>
      </p:pic>
    </p:spTree>
    <p:extLst>
      <p:ext uri="{BB962C8B-B14F-4D97-AF65-F5344CB8AC3E}">
        <p14:creationId xmlns:p14="http://schemas.microsoft.com/office/powerpoint/2010/main" val="317814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86"/>
          <p:cNvSpPr txBox="1">
            <a:spLocks noGrp="1"/>
          </p:cNvSpPr>
          <p:nvPr>
            <p:ph type="body" idx="1"/>
          </p:nvPr>
        </p:nvSpPr>
        <p:spPr>
          <a:xfrm>
            <a:off x="5071273" y="2097534"/>
            <a:ext cx="2547000" cy="146053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You can disable directory listing by creating an empty index file (</a:t>
            </a:r>
            <a:r>
              <a:rPr lang="en-US" dirty="0" err="1"/>
              <a:t>index.php</a:t>
            </a:r>
            <a:r>
              <a:rPr lang="en-US" dirty="0"/>
              <a:t>, index.html or any other extension your web server is configured to parse) in the relevant directory.</a:t>
            </a:r>
            <a:endParaRPr dirty="0"/>
          </a:p>
        </p:txBody>
      </p:sp>
      <p:pic>
        <p:nvPicPr>
          <p:cNvPr id="803" name="Google Shape;803;p86"/>
          <p:cNvPicPr preferRelativeResize="0"/>
          <p:nvPr/>
        </p:nvPicPr>
        <p:blipFill>
          <a:blip r:embed="rId3"/>
          <a:srcRect/>
          <a:stretch/>
        </p:blipFill>
        <p:spPr>
          <a:xfrm>
            <a:off x="1836675" y="1904700"/>
            <a:ext cx="2461598" cy="1846198"/>
          </a:xfrm>
          <a:prstGeom prst="rect">
            <a:avLst/>
          </a:prstGeom>
          <a:noFill/>
          <a:ln>
            <a:noFill/>
          </a:ln>
        </p:spPr>
      </p:pic>
      <p:grpSp>
        <p:nvGrpSpPr>
          <p:cNvPr id="804" name="Google Shape;804;p86"/>
          <p:cNvGrpSpPr/>
          <p:nvPr/>
        </p:nvGrpSpPr>
        <p:grpSpPr>
          <a:xfrm>
            <a:off x="1683750" y="1444600"/>
            <a:ext cx="2767450" cy="2766400"/>
            <a:chOff x="1780525" y="1444600"/>
            <a:chExt cx="2767450" cy="2766400"/>
          </a:xfrm>
        </p:grpSpPr>
        <p:cxnSp>
          <p:nvCxnSpPr>
            <p:cNvPr id="805" name="Google Shape;805;p86"/>
            <p:cNvCxnSpPr/>
            <p:nvPr/>
          </p:nvCxnSpPr>
          <p:spPr>
            <a:xfrm>
              <a:off x="1945175" y="14446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806" name="Google Shape;806;p86"/>
            <p:cNvCxnSpPr/>
            <p:nvPr/>
          </p:nvCxnSpPr>
          <p:spPr>
            <a:xfrm>
              <a:off x="1945175" y="42110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807" name="Google Shape;807;p86"/>
            <p:cNvCxnSpPr/>
            <p:nvPr/>
          </p:nvCxnSpPr>
          <p:spPr>
            <a:xfrm>
              <a:off x="4547975" y="1597000"/>
              <a:ext cx="0" cy="2461800"/>
            </a:xfrm>
            <a:prstGeom prst="straightConnector1">
              <a:avLst/>
            </a:prstGeom>
            <a:noFill/>
            <a:ln w="19050" cap="flat" cmpd="sng">
              <a:solidFill>
                <a:schemeClr val="accent1"/>
              </a:solidFill>
              <a:prstDash val="solid"/>
              <a:round/>
              <a:headEnd type="none" w="med" len="med"/>
              <a:tailEnd type="none" w="med" len="med"/>
            </a:ln>
          </p:spPr>
        </p:cxnSp>
        <p:cxnSp>
          <p:nvCxnSpPr>
            <p:cNvPr id="808" name="Google Shape;808;p86"/>
            <p:cNvCxnSpPr/>
            <p:nvPr/>
          </p:nvCxnSpPr>
          <p:spPr>
            <a:xfrm>
              <a:off x="1780525" y="1597000"/>
              <a:ext cx="0" cy="2461800"/>
            </a:xfrm>
            <a:prstGeom prst="straightConnector1">
              <a:avLst/>
            </a:prstGeom>
            <a:noFill/>
            <a:ln w="19050" cap="flat" cmpd="sng">
              <a:solidFill>
                <a:schemeClr val="accent1"/>
              </a:solidFill>
              <a:prstDash val="solid"/>
              <a:round/>
              <a:headEnd type="none" w="med" len="med"/>
              <a:tailEnd type="none" w="med" len="med"/>
            </a:ln>
          </p:spPr>
        </p:cxnSp>
      </p:grpSp>
      <p:sp>
        <p:nvSpPr>
          <p:cNvPr id="809" name="Google Shape;809;p8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DISABLING DIRECTORY LISTING</a:t>
            </a:r>
            <a:endParaRPr dirty="0">
              <a:solidFill>
                <a:schemeClr val="dk1"/>
              </a:solidFill>
            </a:endParaRPr>
          </a:p>
        </p:txBody>
      </p:sp>
      <p:pic>
        <p:nvPicPr>
          <p:cNvPr id="2" name="Picture 1">
            <a:extLst>
              <a:ext uri="{FF2B5EF4-FFF2-40B4-BE49-F238E27FC236}">
                <a16:creationId xmlns:a16="http://schemas.microsoft.com/office/drawing/2014/main" id="{BE32871C-ADC5-A07A-65D9-FC4FB3C86366}"/>
              </a:ext>
            </a:extLst>
          </p:cNvPr>
          <p:cNvPicPr>
            <a:picLocks noChangeAspect="1"/>
          </p:cNvPicPr>
          <p:nvPr/>
        </p:nvPicPr>
        <p:blipFill rotWithShape="1">
          <a:blip r:embed="rId4"/>
          <a:srcRect b="15158"/>
          <a:stretch/>
        </p:blipFill>
        <p:spPr>
          <a:xfrm>
            <a:off x="8329613" y="4530856"/>
            <a:ext cx="621508" cy="612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 grpId="0" build="p"/>
      <p:bldP spid="8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60" name="Google Shape;760;p84"/>
          <p:cNvSpPr txBox="1"/>
          <p:nvPr/>
        </p:nvSpPr>
        <p:spPr>
          <a:xfrm>
            <a:off x="4404302" y="3671380"/>
            <a:ext cx="345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dirty="0">
              <a:solidFill>
                <a:schemeClr val="dk1"/>
              </a:solidFill>
              <a:latin typeface="Barlow Condensed"/>
              <a:ea typeface="Barlow Condensed"/>
              <a:cs typeface="Barlow Condensed"/>
              <a:sym typeface="Barlow Condensed"/>
            </a:endParaRPr>
          </a:p>
        </p:txBody>
      </p:sp>
      <p:grpSp>
        <p:nvGrpSpPr>
          <p:cNvPr id="6" name="Group 5">
            <a:extLst>
              <a:ext uri="{FF2B5EF4-FFF2-40B4-BE49-F238E27FC236}">
                <a16:creationId xmlns:a16="http://schemas.microsoft.com/office/drawing/2014/main" id="{DF33A323-DD38-C04A-4FB9-C648CFF89222}"/>
              </a:ext>
            </a:extLst>
          </p:cNvPr>
          <p:cNvGrpSpPr/>
          <p:nvPr/>
        </p:nvGrpSpPr>
        <p:grpSpPr>
          <a:xfrm>
            <a:off x="661679" y="1879933"/>
            <a:ext cx="426000" cy="426000"/>
            <a:chOff x="1835599" y="2030529"/>
            <a:chExt cx="426000" cy="426000"/>
          </a:xfrm>
        </p:grpSpPr>
        <p:sp>
          <p:nvSpPr>
            <p:cNvPr id="755" name="Google Shape;755;p84"/>
            <p:cNvSpPr/>
            <p:nvPr/>
          </p:nvSpPr>
          <p:spPr>
            <a:xfrm>
              <a:off x="1835599" y="2030529"/>
              <a:ext cx="426000" cy="4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4"/>
            <p:cNvSpPr txBox="1"/>
            <p:nvPr/>
          </p:nvSpPr>
          <p:spPr>
            <a:xfrm>
              <a:off x="1917569" y="2101970"/>
              <a:ext cx="255343" cy="27021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Rozha One"/>
                  <a:ea typeface="Rozha One"/>
                  <a:cs typeface="Rozha One"/>
                  <a:sym typeface="Rozha One"/>
                </a:rPr>
                <a:t>1</a:t>
              </a:r>
              <a:endParaRPr sz="2000" dirty="0">
                <a:solidFill>
                  <a:schemeClr val="dk1"/>
                </a:solidFill>
                <a:latin typeface="Rozha One"/>
                <a:ea typeface="Rozha One"/>
                <a:cs typeface="Rozha One"/>
                <a:sym typeface="Rozha One"/>
              </a:endParaRPr>
            </a:p>
          </p:txBody>
        </p:sp>
      </p:grpSp>
      <p:grpSp>
        <p:nvGrpSpPr>
          <p:cNvPr id="5" name="Group 4">
            <a:extLst>
              <a:ext uri="{FF2B5EF4-FFF2-40B4-BE49-F238E27FC236}">
                <a16:creationId xmlns:a16="http://schemas.microsoft.com/office/drawing/2014/main" id="{5A0DD1E4-EBAF-1098-7573-A798197EF615}"/>
              </a:ext>
            </a:extLst>
          </p:cNvPr>
          <p:cNvGrpSpPr/>
          <p:nvPr/>
        </p:nvGrpSpPr>
        <p:grpSpPr>
          <a:xfrm>
            <a:off x="658320" y="2571750"/>
            <a:ext cx="426000" cy="426000"/>
            <a:chOff x="5257028" y="2584524"/>
            <a:chExt cx="426000" cy="426000"/>
          </a:xfrm>
        </p:grpSpPr>
        <p:sp>
          <p:nvSpPr>
            <p:cNvPr id="763" name="Google Shape;763;p84"/>
            <p:cNvSpPr/>
            <p:nvPr/>
          </p:nvSpPr>
          <p:spPr>
            <a:xfrm>
              <a:off x="5257028" y="2584524"/>
              <a:ext cx="426000" cy="42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4"/>
            <p:cNvSpPr txBox="1"/>
            <p:nvPr/>
          </p:nvSpPr>
          <p:spPr>
            <a:xfrm>
              <a:off x="5349632" y="2686062"/>
              <a:ext cx="240791" cy="2229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Rozha One"/>
                  <a:ea typeface="Rozha One"/>
                  <a:cs typeface="Rozha One"/>
                  <a:sym typeface="Rozha One"/>
                </a:rPr>
                <a:t>2</a:t>
              </a:r>
              <a:endParaRPr sz="2000" dirty="0">
                <a:solidFill>
                  <a:schemeClr val="dk1"/>
                </a:solidFill>
                <a:latin typeface="Rozha One"/>
                <a:ea typeface="Rozha One"/>
                <a:cs typeface="Rozha One"/>
                <a:sym typeface="Rozha One"/>
              </a:endParaRPr>
            </a:p>
          </p:txBody>
        </p:sp>
      </p:grpSp>
      <p:sp>
        <p:nvSpPr>
          <p:cNvPr id="768" name="Google Shape;768;p84"/>
          <p:cNvSpPr txBox="1"/>
          <p:nvPr/>
        </p:nvSpPr>
        <p:spPr>
          <a:xfrm>
            <a:off x="3371699" y="996340"/>
            <a:ext cx="2400601"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1"/>
                </a:solidFill>
                <a:latin typeface="Rozha One"/>
                <a:ea typeface="Rozha One"/>
                <a:cs typeface="Rozha One"/>
                <a:sym typeface="Rozha One"/>
              </a:rPr>
              <a:t>MITIGATION</a:t>
            </a:r>
            <a:endParaRPr sz="2800" dirty="0">
              <a:solidFill>
                <a:schemeClr val="accent1"/>
              </a:solidFill>
              <a:latin typeface="Rozha One"/>
              <a:ea typeface="Rozha One"/>
              <a:cs typeface="Rozha One"/>
              <a:sym typeface="Rozha One"/>
            </a:endParaRPr>
          </a:p>
        </p:txBody>
      </p:sp>
      <p:sp>
        <p:nvSpPr>
          <p:cNvPr id="769" name="Google Shape;769;p84"/>
          <p:cNvSpPr txBox="1"/>
          <p:nvPr/>
        </p:nvSpPr>
        <p:spPr>
          <a:xfrm>
            <a:off x="1240048" y="1879933"/>
            <a:ext cx="7459018" cy="1245054"/>
          </a:xfrm>
          <a:prstGeom prst="rect">
            <a:avLst/>
          </a:prstGeom>
          <a:noFill/>
          <a:ln>
            <a:noFill/>
          </a:ln>
        </p:spPr>
        <p:txBody>
          <a:bodyPr spcFirstLastPara="1" wrap="square" lIns="91425" tIns="91425" rIns="91425" bIns="91425" anchor="t" anchorCtr="0">
            <a:noAutofit/>
          </a:bodyPr>
          <a:lstStyle/>
          <a:p>
            <a:r>
              <a:rPr lang="en-US" dirty="0">
                <a:latin typeface="Manjari"/>
              </a:rPr>
              <a:t>Configure your web server to prevent directory listings for all paths beneath the web root</a:t>
            </a:r>
          </a:p>
          <a:p>
            <a:endParaRPr lang="en-US" dirty="0">
              <a:latin typeface="Manjari"/>
            </a:endParaRPr>
          </a:p>
          <a:p>
            <a:endParaRPr lang="en-US" dirty="0">
              <a:latin typeface="Manjari"/>
            </a:endParaRPr>
          </a:p>
          <a:p>
            <a:r>
              <a:rPr lang="en-US" dirty="0">
                <a:latin typeface="Manjari"/>
              </a:rPr>
              <a:t>Place into each directory a default file (such as index.htm) that the web server will display instead of returning a directory listing.</a:t>
            </a:r>
          </a:p>
        </p:txBody>
      </p:sp>
      <p:pic>
        <p:nvPicPr>
          <p:cNvPr id="2" name="Picture 1">
            <a:extLst>
              <a:ext uri="{FF2B5EF4-FFF2-40B4-BE49-F238E27FC236}">
                <a16:creationId xmlns:a16="http://schemas.microsoft.com/office/drawing/2014/main" id="{7478B6D0-B36D-E406-CACD-E78B94A2FF16}"/>
              </a:ext>
            </a:extLst>
          </p:cNvPr>
          <p:cNvPicPr>
            <a:picLocks noChangeAspect="1"/>
          </p:cNvPicPr>
          <p:nvPr/>
        </p:nvPicPr>
        <p:blipFill rotWithShape="1">
          <a:blip r:embed="rId3"/>
          <a:srcRect b="15158"/>
          <a:stretch/>
        </p:blipFill>
        <p:spPr>
          <a:xfrm>
            <a:off x="8329613" y="4530856"/>
            <a:ext cx="621508" cy="612644"/>
          </a:xfrm>
          <a:prstGeom prst="rect">
            <a:avLst/>
          </a:prstGeom>
        </p:spPr>
      </p:pic>
    </p:spTree>
    <p:extLst>
      <p:ext uri="{BB962C8B-B14F-4D97-AF65-F5344CB8AC3E}">
        <p14:creationId xmlns:p14="http://schemas.microsoft.com/office/powerpoint/2010/main" val="17652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ECA8BE-2C2A-6442-FCEF-1B4ED506A50A}"/>
              </a:ext>
            </a:extLst>
          </p:cNvPr>
          <p:cNvPicPr>
            <a:picLocks noChangeAspect="1"/>
          </p:cNvPicPr>
          <p:nvPr/>
        </p:nvPicPr>
        <p:blipFill rotWithShape="1">
          <a:blip r:embed="rId2"/>
          <a:srcRect b="15158"/>
          <a:stretch/>
        </p:blipFill>
        <p:spPr>
          <a:xfrm>
            <a:off x="8329613" y="4530856"/>
            <a:ext cx="621508" cy="612644"/>
          </a:xfrm>
          <a:prstGeom prst="rect">
            <a:avLst/>
          </a:prstGeom>
        </p:spPr>
      </p:pic>
      <p:grpSp>
        <p:nvGrpSpPr>
          <p:cNvPr id="12" name="Group 11">
            <a:extLst>
              <a:ext uri="{FF2B5EF4-FFF2-40B4-BE49-F238E27FC236}">
                <a16:creationId xmlns:a16="http://schemas.microsoft.com/office/drawing/2014/main" id="{96FC3E9A-9143-1564-856D-1816ED170ECE}"/>
              </a:ext>
            </a:extLst>
          </p:cNvPr>
          <p:cNvGrpSpPr/>
          <p:nvPr/>
        </p:nvGrpSpPr>
        <p:grpSpPr>
          <a:xfrm>
            <a:off x="192879" y="564355"/>
            <a:ext cx="6357938" cy="4036219"/>
            <a:chOff x="192879" y="564355"/>
            <a:chExt cx="6357938" cy="4036219"/>
          </a:xfrm>
        </p:grpSpPr>
        <p:pic>
          <p:nvPicPr>
            <p:cNvPr id="7" name="Picture 6">
              <a:extLst>
                <a:ext uri="{FF2B5EF4-FFF2-40B4-BE49-F238E27FC236}">
                  <a16:creationId xmlns:a16="http://schemas.microsoft.com/office/drawing/2014/main" id="{F090F91D-0549-9886-2E29-875ECDA15DD2}"/>
                </a:ext>
              </a:extLst>
            </p:cNvPr>
            <p:cNvPicPr>
              <a:picLocks noChangeAspect="1"/>
            </p:cNvPicPr>
            <p:nvPr/>
          </p:nvPicPr>
          <p:blipFill rotWithShape="1">
            <a:blip r:embed="rId3"/>
            <a:srcRect t="8889" r="4012" b="20855"/>
            <a:stretch/>
          </p:blipFill>
          <p:spPr>
            <a:xfrm>
              <a:off x="192879" y="564355"/>
              <a:ext cx="6357938" cy="4036219"/>
            </a:xfrm>
            <a:prstGeom prst="rect">
              <a:avLst/>
            </a:prstGeom>
          </p:spPr>
        </p:pic>
        <p:sp>
          <p:nvSpPr>
            <p:cNvPr id="10" name="Rectangle 9">
              <a:extLst>
                <a:ext uri="{FF2B5EF4-FFF2-40B4-BE49-F238E27FC236}">
                  <a16:creationId xmlns:a16="http://schemas.microsoft.com/office/drawing/2014/main" id="{E166FC17-7069-671B-BC1B-57C0916B837F}"/>
                </a:ext>
              </a:extLst>
            </p:cNvPr>
            <p:cNvSpPr/>
            <p:nvPr/>
          </p:nvSpPr>
          <p:spPr>
            <a:xfrm>
              <a:off x="335280" y="1341120"/>
              <a:ext cx="571500" cy="883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D46A1C5C-8CBB-10E3-F97E-C6F473B4ED4C}"/>
                </a:ext>
              </a:extLst>
            </p:cNvPr>
            <p:cNvSpPr/>
            <p:nvPr/>
          </p:nvSpPr>
          <p:spPr>
            <a:xfrm>
              <a:off x="3157298" y="1252727"/>
              <a:ext cx="571500" cy="883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grpSp>
      <p:pic>
        <p:nvPicPr>
          <p:cNvPr id="9" name="Picture 8">
            <a:extLst>
              <a:ext uri="{FF2B5EF4-FFF2-40B4-BE49-F238E27FC236}">
                <a16:creationId xmlns:a16="http://schemas.microsoft.com/office/drawing/2014/main" id="{3AE8492C-4B71-48D7-6239-6D9CF402E831}"/>
              </a:ext>
            </a:extLst>
          </p:cNvPr>
          <p:cNvPicPr>
            <a:picLocks noChangeAspect="1"/>
          </p:cNvPicPr>
          <p:nvPr/>
        </p:nvPicPr>
        <p:blipFill rotWithShape="1">
          <a:blip r:embed="rId4"/>
          <a:srcRect l="22838" t="33551" r="6165" b="22449"/>
          <a:stretch/>
        </p:blipFill>
        <p:spPr>
          <a:xfrm>
            <a:off x="4429126" y="2378869"/>
            <a:ext cx="3900487" cy="2706145"/>
          </a:xfrm>
          <a:prstGeom prst="rect">
            <a:avLst/>
          </a:prstGeom>
        </p:spPr>
      </p:pic>
    </p:spTree>
    <p:extLst>
      <p:ext uri="{BB962C8B-B14F-4D97-AF65-F5344CB8AC3E}">
        <p14:creationId xmlns:p14="http://schemas.microsoft.com/office/powerpoint/2010/main" val="30068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ECA8BE-2C2A-6442-FCEF-1B4ED506A50A}"/>
              </a:ext>
            </a:extLst>
          </p:cNvPr>
          <p:cNvPicPr>
            <a:picLocks noChangeAspect="1"/>
          </p:cNvPicPr>
          <p:nvPr/>
        </p:nvPicPr>
        <p:blipFill rotWithShape="1">
          <a:blip r:embed="rId2"/>
          <a:srcRect b="15158"/>
          <a:stretch/>
        </p:blipFill>
        <p:spPr>
          <a:xfrm>
            <a:off x="8329613" y="4530856"/>
            <a:ext cx="621508" cy="612644"/>
          </a:xfrm>
          <a:prstGeom prst="rect">
            <a:avLst/>
          </a:prstGeom>
        </p:spPr>
      </p:pic>
      <p:grpSp>
        <p:nvGrpSpPr>
          <p:cNvPr id="13" name="Group 12">
            <a:extLst>
              <a:ext uri="{FF2B5EF4-FFF2-40B4-BE49-F238E27FC236}">
                <a16:creationId xmlns:a16="http://schemas.microsoft.com/office/drawing/2014/main" id="{A6B037DA-4749-A6CE-6782-73AD40B8F0D4}"/>
              </a:ext>
            </a:extLst>
          </p:cNvPr>
          <p:cNvGrpSpPr/>
          <p:nvPr/>
        </p:nvGrpSpPr>
        <p:grpSpPr>
          <a:xfrm>
            <a:off x="192879" y="632461"/>
            <a:ext cx="8598314" cy="3898396"/>
            <a:chOff x="135730" y="564354"/>
            <a:chExt cx="8722519" cy="4021934"/>
          </a:xfrm>
        </p:grpSpPr>
        <p:pic>
          <p:nvPicPr>
            <p:cNvPr id="4" name="Picture 3">
              <a:extLst>
                <a:ext uri="{FF2B5EF4-FFF2-40B4-BE49-F238E27FC236}">
                  <a16:creationId xmlns:a16="http://schemas.microsoft.com/office/drawing/2014/main" id="{A7D70625-BE55-BDB9-9E8A-FCD9EC10E2DF}"/>
                </a:ext>
              </a:extLst>
            </p:cNvPr>
            <p:cNvPicPr>
              <a:picLocks noChangeAspect="1"/>
            </p:cNvPicPr>
            <p:nvPr/>
          </p:nvPicPr>
          <p:blipFill rotWithShape="1">
            <a:blip r:embed="rId3"/>
            <a:srcRect l="-78" t="4860" r="78" b="13378"/>
            <a:stretch/>
          </p:blipFill>
          <p:spPr>
            <a:xfrm>
              <a:off x="135730" y="564354"/>
              <a:ext cx="8722519" cy="4021934"/>
            </a:xfrm>
            <a:prstGeom prst="rect">
              <a:avLst/>
            </a:prstGeom>
          </p:spPr>
        </p:pic>
        <p:sp>
          <p:nvSpPr>
            <p:cNvPr id="11" name="Rectangle 10">
              <a:extLst>
                <a:ext uri="{FF2B5EF4-FFF2-40B4-BE49-F238E27FC236}">
                  <a16:creationId xmlns:a16="http://schemas.microsoft.com/office/drawing/2014/main" id="{F34E9DA6-7DE4-9B8D-8205-7115269CF773}"/>
                </a:ext>
              </a:extLst>
            </p:cNvPr>
            <p:cNvSpPr/>
            <p:nvPr/>
          </p:nvSpPr>
          <p:spPr>
            <a:xfrm>
              <a:off x="1432560" y="564354"/>
              <a:ext cx="938784" cy="955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51E15E94-48D1-4F38-5270-3AC7D31B89A5}"/>
                </a:ext>
              </a:extLst>
            </p:cNvPr>
            <p:cNvSpPr/>
            <p:nvPr/>
          </p:nvSpPr>
          <p:spPr>
            <a:xfrm>
              <a:off x="7860221" y="571975"/>
              <a:ext cx="938784" cy="955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8368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Google Shape;1665;p112"/>
          <p:cNvSpPr txBox="1">
            <a:spLocks noGrp="1"/>
          </p:cNvSpPr>
          <p:nvPr>
            <p:ph type="title"/>
          </p:nvPr>
        </p:nvSpPr>
        <p:spPr>
          <a:xfrm>
            <a:off x="991831" y="755582"/>
            <a:ext cx="2411963"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 RESOURCES</a:t>
            </a:r>
            <a:endParaRPr dirty="0">
              <a:solidFill>
                <a:schemeClr val="dk1"/>
              </a:solidFill>
            </a:endParaRPr>
          </a:p>
        </p:txBody>
      </p:sp>
      <p:sp>
        <p:nvSpPr>
          <p:cNvPr id="1666" name="Google Shape;1666;p112"/>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https://www.drmarketing.io/understanding-directory-listings</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https://www.socinvestigation.com/directory-listing</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rPr>
              <a:t>https://www.acunetix.com/blog/articles/directory-listing-information-disclosure/</a:t>
            </a:r>
            <a:endParaRPr dirty="0">
              <a:solidFill>
                <a:schemeClr val="tx2">
                  <a:lumMod val="10000"/>
                </a:schemeClr>
              </a:solid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5">
                  <a:extLst>
                    <a:ext uri="{A12FA001-AC4F-418D-AE19-62706E023703}">
                      <ahyp:hlinkClr xmlns:ahyp="http://schemas.microsoft.com/office/drawing/2018/hyperlinkcolor" val="tx"/>
                    </a:ext>
                  </a:extLst>
                </a:hlinkClick>
              </a:rPr>
              <a:t>https://www.invicti.com/blog/web-security/disable-directory-listing-web-servers/</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6">
                  <a:extLst>
                    <a:ext uri="{A12FA001-AC4F-418D-AE19-62706E023703}">
                      <ahyp:hlinkClr xmlns:ahyp="http://schemas.microsoft.com/office/drawing/2018/hyperlinkcolor" val="tx"/>
                    </a:ext>
                  </a:extLst>
                </a:hlinkClick>
              </a:rPr>
              <a:t>https://www.ibm.com/docs/ssw_ibm_i_73/rzaie/rzaieconfigdirectoryin.htm</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7">
                  <a:extLst>
                    <a:ext uri="{A12FA001-AC4F-418D-AE19-62706E023703}">
                      <ahyp:hlinkClr xmlns:ahyp="http://schemas.microsoft.com/office/drawing/2018/hyperlinkcolor" val="tx"/>
                    </a:ext>
                  </a:extLst>
                </a:hlinkClick>
              </a:rPr>
              <a:t>https://portswigger.net/kb/issues/00600100_directory-listing</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uFill>
                  <a:noFill/>
                </a:uFill>
                <a:latin typeface="Manjari"/>
                <a:ea typeface="Manjari"/>
                <a:cs typeface="Manjari"/>
                <a:sym typeface="Manjari"/>
                <a:hlinkClick r:id="rId8">
                  <a:extLst>
                    <a:ext uri="{A12FA001-AC4F-418D-AE19-62706E023703}">
                      <ahyp:hlinkClr xmlns:ahyp="http://schemas.microsoft.com/office/drawing/2018/hyperlinkcolor" val="tx"/>
                    </a:ext>
                  </a:extLst>
                </a:hlinkClick>
              </a:rPr>
              <a:t>https://www.httpcs.com/en/directory-indexing-vulnerability</a:t>
            </a:r>
            <a:endParaRPr lang="en-IN" dirty="0">
              <a:solidFill>
                <a:schemeClr val="tx2">
                  <a:lumMod val="10000"/>
                </a:schemeClr>
              </a:solidFill>
              <a:uFill>
                <a:noFill/>
              </a:uFill>
              <a:latin typeface="Manjari"/>
              <a:ea typeface="Manjari"/>
              <a:cs typeface="Manjari"/>
              <a:sym typeface="Manjari"/>
            </a:endParaRP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latin typeface="Manjari"/>
              </a:rPr>
              <a:t>https://www.httpcs.com/en/directory-indexing-vulnerability</a:t>
            </a:r>
          </a:p>
          <a:p>
            <a:pPr marL="457200" marR="50800" lvl="0" indent="-317500" algn="l" rtl="0">
              <a:lnSpc>
                <a:spcPct val="100000"/>
              </a:lnSpc>
              <a:spcBef>
                <a:spcPts val="0"/>
              </a:spcBef>
              <a:spcAft>
                <a:spcPts val="0"/>
              </a:spcAft>
              <a:buSzPts val="1400"/>
              <a:buFont typeface="Manjari"/>
              <a:buChar char="●"/>
            </a:pPr>
            <a:r>
              <a:rPr lang="en-IN" dirty="0">
                <a:solidFill>
                  <a:schemeClr val="tx2">
                    <a:lumMod val="10000"/>
                  </a:schemeClr>
                </a:solidFill>
                <a:latin typeface="Manjari"/>
              </a:rPr>
              <a:t>https://amirootyet.com/post/directory-browsing-vulnerability/</a:t>
            </a:r>
          </a:p>
          <a:p>
            <a:pPr marL="457200" marR="50800" lvl="0" indent="-317500" algn="l" rtl="0">
              <a:lnSpc>
                <a:spcPct val="100000"/>
              </a:lnSpc>
              <a:spcBef>
                <a:spcPts val="0"/>
              </a:spcBef>
              <a:spcAft>
                <a:spcPts val="0"/>
              </a:spcAft>
              <a:buSzPts val="1400"/>
              <a:buFont typeface="Manjari"/>
              <a:buChar char="●"/>
            </a:pPr>
            <a:endParaRPr sz="1100" dirty="0">
              <a:solidFill>
                <a:srgbClr val="374957"/>
              </a:solidFill>
            </a:endParaRPr>
          </a:p>
          <a:p>
            <a:pPr marL="457200" lvl="0" indent="0" algn="l" rtl="0">
              <a:spcBef>
                <a:spcPts val="0"/>
              </a:spcBef>
              <a:spcAft>
                <a:spcPts val="0"/>
              </a:spcAft>
              <a:buNone/>
            </a:pPr>
            <a:endParaRPr sz="1300" dirty="0"/>
          </a:p>
          <a:p>
            <a:pPr marL="45720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A109-56FB-9C57-540D-778D266FC1B5}"/>
              </a:ext>
            </a:extLst>
          </p:cNvPr>
          <p:cNvSpPr>
            <a:spLocks noGrp="1"/>
          </p:cNvSpPr>
          <p:nvPr>
            <p:ph type="title"/>
          </p:nvPr>
        </p:nvSpPr>
        <p:spPr>
          <a:xfrm>
            <a:off x="1974300" y="2038203"/>
            <a:ext cx="5195400" cy="1067094"/>
          </a:xfrm>
        </p:spPr>
        <p:txBody>
          <a:bodyPr/>
          <a:lstStyle/>
          <a:p>
            <a:r>
              <a:rPr kumimoji="0" lang="en" sz="7000" b="0" i="0" u="none" strike="noStrike" kern="0" cap="none" spc="0" normalizeH="0" baseline="0" noProof="0" dirty="0">
                <a:ln>
                  <a:noFill/>
                </a:ln>
                <a:solidFill>
                  <a:srgbClr val="696E72"/>
                </a:solidFill>
                <a:effectLst/>
                <a:uLnTx/>
                <a:uFillTx/>
                <a:latin typeface="Rozha One"/>
                <a:cs typeface="Rozha One"/>
                <a:sym typeface="Rozha One"/>
              </a:rPr>
              <a:t>THANKS!</a:t>
            </a:r>
            <a:endParaRPr lang="en-IN" dirty="0"/>
          </a:p>
        </p:txBody>
      </p:sp>
      <p:pic>
        <p:nvPicPr>
          <p:cNvPr id="3" name="Google Shape;695;p61">
            <a:extLst>
              <a:ext uri="{FF2B5EF4-FFF2-40B4-BE49-F238E27FC236}">
                <a16:creationId xmlns:a16="http://schemas.microsoft.com/office/drawing/2014/main" id="{92C4FF6E-4EBE-DCF0-1515-8C2A6617CD01}"/>
              </a:ext>
            </a:extLst>
          </p:cNvPr>
          <p:cNvPicPr preferRelativeResize="0"/>
          <p:nvPr/>
        </p:nvPicPr>
        <p:blipFill>
          <a:blip r:embed="rId2">
            <a:alphaModFix/>
            <a:duotone>
              <a:prstClr val="black"/>
              <a:schemeClr val="tx1">
                <a:lumMod val="75000"/>
                <a:tint val="45000"/>
                <a:satMod val="400000"/>
              </a:schemeClr>
            </a:duotone>
          </a:blip>
          <a:stretch>
            <a:fillRect/>
          </a:stretch>
        </p:blipFill>
        <p:spPr>
          <a:xfrm>
            <a:off x="2880245" y="2999910"/>
            <a:ext cx="3383510" cy="210774"/>
          </a:xfrm>
          <a:prstGeom prst="rect">
            <a:avLst/>
          </a:prstGeom>
          <a:noFill/>
          <a:ln>
            <a:noFill/>
          </a:ln>
        </p:spPr>
      </p:pic>
    </p:spTree>
    <p:extLst>
      <p:ext uri="{BB962C8B-B14F-4D97-AF65-F5344CB8AC3E}">
        <p14:creationId xmlns:p14="http://schemas.microsoft.com/office/powerpoint/2010/main" val="47145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ctrTitle"/>
          </p:nvPr>
        </p:nvSpPr>
        <p:spPr>
          <a:xfrm>
            <a:off x="2218800" y="1817550"/>
            <a:ext cx="4706400"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1"/>
                </a:solidFill>
              </a:rPr>
              <a:t>DIRECTORY LISTING</a:t>
            </a:r>
            <a:endParaRPr sz="4000" dirty="0">
              <a:solidFill>
                <a:schemeClr val="dk1"/>
              </a:solidFill>
            </a:endParaRPr>
          </a:p>
        </p:txBody>
      </p:sp>
      <p:pic>
        <p:nvPicPr>
          <p:cNvPr id="2" name="Picture 1">
            <a:extLst>
              <a:ext uri="{FF2B5EF4-FFF2-40B4-BE49-F238E27FC236}">
                <a16:creationId xmlns:a16="http://schemas.microsoft.com/office/drawing/2014/main" id="{18A0D683-0C60-F713-5A8D-68C5F4055137}"/>
              </a:ext>
            </a:extLst>
          </p:cNvPr>
          <p:cNvPicPr>
            <a:picLocks noChangeAspect="1"/>
          </p:cNvPicPr>
          <p:nvPr/>
        </p:nvPicPr>
        <p:blipFill rotWithShape="1">
          <a:blip r:embed="rId3"/>
          <a:srcRect b="15158"/>
          <a:stretch/>
        </p:blipFill>
        <p:spPr>
          <a:xfrm>
            <a:off x="8329613" y="4530856"/>
            <a:ext cx="621508" cy="6126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0"/>
          <p:cNvSpPr txBox="1">
            <a:spLocks noGrp="1"/>
          </p:cNvSpPr>
          <p:nvPr>
            <p:ph type="title"/>
          </p:nvPr>
        </p:nvSpPr>
        <p:spPr>
          <a:xfrm>
            <a:off x="1455749" y="967149"/>
            <a:ext cx="62325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dk1"/>
                </a:solidFill>
              </a:rPr>
              <a:t>TABLE OF CONTENTS </a:t>
            </a:r>
            <a:endParaRPr sz="3600" dirty="0">
              <a:solidFill>
                <a:schemeClr val="dk1"/>
              </a:solidFill>
            </a:endParaRPr>
          </a:p>
        </p:txBody>
      </p:sp>
      <p:sp>
        <p:nvSpPr>
          <p:cNvPr id="713" name="Google Shape;713;p80"/>
          <p:cNvSpPr txBox="1">
            <a:spLocks noGrp="1"/>
          </p:cNvSpPr>
          <p:nvPr>
            <p:ph type="body" idx="1"/>
          </p:nvPr>
        </p:nvSpPr>
        <p:spPr>
          <a:xfrm>
            <a:off x="2571186" y="1860100"/>
            <a:ext cx="4001625" cy="21376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Manjari"/>
                <a:ea typeface="Manjari"/>
                <a:cs typeface="Manjari"/>
                <a:sym typeface="Manjari"/>
              </a:rPr>
              <a:t>Here’s what we’ll be covering in this presentation: </a:t>
            </a:r>
            <a:endParaRPr sz="1200" dirty="0">
              <a:solidFill>
                <a:schemeClr val="dk1"/>
              </a:solidFill>
              <a:latin typeface="Manjari"/>
              <a:ea typeface="Manjari"/>
              <a:cs typeface="Manjari"/>
              <a:sym typeface="Manjari"/>
            </a:endParaRPr>
          </a:p>
          <a:p>
            <a:pPr marL="457200" lvl="0" indent="-295275" algn="l" rtl="0">
              <a:spcBef>
                <a:spcPts val="1600"/>
              </a:spcBef>
              <a:spcAft>
                <a:spcPts val="0"/>
              </a:spcAft>
              <a:buClr>
                <a:schemeClr val="dk1"/>
              </a:buClr>
              <a:buSzPts val="1050"/>
              <a:buAutoNum type="arabicPeriod"/>
            </a:pPr>
            <a:r>
              <a:rPr lang="en-US" sz="1600" dirty="0">
                <a:solidFill>
                  <a:schemeClr val="dk1"/>
                </a:solidFill>
                <a:latin typeface="Manjari"/>
                <a:ea typeface="Manjari"/>
                <a:cs typeface="Manjari"/>
                <a:sym typeface="Manjari"/>
              </a:rPr>
              <a:t>What is Directory Listing?</a:t>
            </a:r>
          </a:p>
          <a:p>
            <a:pPr marL="457200" lvl="0" indent="-295275" algn="l" rtl="0">
              <a:spcBef>
                <a:spcPts val="0"/>
              </a:spcBef>
              <a:spcAft>
                <a:spcPts val="0"/>
              </a:spcAft>
              <a:buClr>
                <a:schemeClr val="dk1"/>
              </a:buClr>
              <a:buSzPts val="1050"/>
              <a:buAutoNum type="arabicPeriod"/>
            </a:pPr>
            <a:r>
              <a:rPr lang="en-US" sz="1600" dirty="0">
                <a:solidFill>
                  <a:schemeClr val="dk1"/>
                </a:solidFill>
                <a:latin typeface="Manjari"/>
                <a:ea typeface="Manjari"/>
                <a:cs typeface="Manjari"/>
                <a:sym typeface="Manjari"/>
              </a:rPr>
              <a:t>An Example of Directory Listing.</a:t>
            </a:r>
          </a:p>
          <a:p>
            <a:pPr marL="457200" lvl="0" indent="-295275" algn="l" rtl="0">
              <a:spcBef>
                <a:spcPts val="0"/>
              </a:spcBef>
              <a:spcAft>
                <a:spcPts val="0"/>
              </a:spcAft>
              <a:buClr>
                <a:schemeClr val="dk1"/>
              </a:buClr>
              <a:buSzPts val="1050"/>
              <a:buAutoNum type="arabicPeriod"/>
            </a:pPr>
            <a:r>
              <a:rPr lang="en-US" sz="1600" dirty="0">
                <a:solidFill>
                  <a:schemeClr val="dk1"/>
                </a:solidFill>
                <a:latin typeface="Manjari"/>
                <a:ea typeface="Manjari"/>
                <a:cs typeface="Manjari"/>
                <a:sym typeface="Manjari"/>
              </a:rPr>
              <a:t>Methods to check for open directories.</a:t>
            </a:r>
          </a:p>
          <a:p>
            <a:pPr marL="457200" lvl="0" indent="-295275" algn="l" rtl="0">
              <a:spcBef>
                <a:spcPts val="0"/>
              </a:spcBef>
              <a:spcAft>
                <a:spcPts val="0"/>
              </a:spcAft>
              <a:buClr>
                <a:schemeClr val="dk1"/>
              </a:buClr>
              <a:buSzPts val="1050"/>
              <a:buAutoNum type="arabicPeriod"/>
            </a:pPr>
            <a:r>
              <a:rPr lang="en-US" sz="1600" dirty="0">
                <a:solidFill>
                  <a:schemeClr val="dk1"/>
                </a:solidFill>
                <a:latin typeface="Manjari"/>
                <a:ea typeface="Manjari"/>
                <a:cs typeface="Manjari"/>
                <a:sym typeface="Manjari"/>
              </a:rPr>
              <a:t>Disabling Directory listing.</a:t>
            </a:r>
          </a:p>
          <a:p>
            <a:pPr marL="457200" lvl="0" indent="-295275" algn="l" rtl="0">
              <a:spcBef>
                <a:spcPts val="0"/>
              </a:spcBef>
              <a:spcAft>
                <a:spcPts val="0"/>
              </a:spcAft>
              <a:buClr>
                <a:schemeClr val="dk1"/>
              </a:buClr>
              <a:buSzPts val="1050"/>
              <a:buAutoNum type="arabicPeriod"/>
            </a:pPr>
            <a:r>
              <a:rPr lang="en-US" sz="1600" dirty="0">
                <a:solidFill>
                  <a:schemeClr val="dk1"/>
                </a:solidFill>
                <a:uFill>
                  <a:noFill/>
                </a:uFill>
                <a:latin typeface="Manjari"/>
                <a:ea typeface="Manjari"/>
                <a:cs typeface="Manjari"/>
                <a:sym typeface="Manjari"/>
              </a:rPr>
              <a:t>Mitigation.</a:t>
            </a:r>
            <a:endParaRPr lang="en-US" sz="1600" dirty="0">
              <a:solidFill>
                <a:schemeClr val="dk1"/>
              </a:solidFill>
              <a:latin typeface="Manjari"/>
              <a:ea typeface="Manjari"/>
              <a:cs typeface="Manjari"/>
              <a:sym typeface="Manjari"/>
            </a:endParaRPr>
          </a:p>
          <a:p>
            <a:pPr marL="457200" lvl="0" indent="-295275" algn="l" rtl="0">
              <a:spcBef>
                <a:spcPts val="0"/>
              </a:spcBef>
              <a:spcAft>
                <a:spcPts val="0"/>
              </a:spcAft>
              <a:buClr>
                <a:schemeClr val="dk1"/>
              </a:buClr>
              <a:buSzPts val="1050"/>
              <a:buFont typeface="Manjari"/>
              <a:buAutoNum type="arabicPeriod"/>
            </a:pPr>
            <a:r>
              <a:rPr lang="en-US" sz="1600" dirty="0">
                <a:solidFill>
                  <a:schemeClr val="dk1"/>
                </a:solidFill>
                <a:latin typeface="Manjari"/>
                <a:ea typeface="Manjari"/>
                <a:cs typeface="Manjari"/>
                <a:sym typeface="Manjari"/>
              </a:rPr>
              <a:t>References.</a:t>
            </a:r>
          </a:p>
          <a:p>
            <a:pPr marL="0" lvl="0" indent="0" algn="l" rtl="0">
              <a:spcBef>
                <a:spcPts val="1600"/>
              </a:spcBef>
              <a:spcAft>
                <a:spcPts val="1600"/>
              </a:spcAft>
              <a:buNone/>
            </a:pPr>
            <a:endParaRPr sz="1050" dirty="0">
              <a:solidFill>
                <a:schemeClr val="dk1"/>
              </a:solidFill>
              <a:latin typeface="Manjari"/>
              <a:ea typeface="Manjari"/>
              <a:cs typeface="Manjari"/>
              <a:sym typeface="Manjari"/>
            </a:endParaRPr>
          </a:p>
        </p:txBody>
      </p:sp>
      <p:pic>
        <p:nvPicPr>
          <p:cNvPr id="2" name="Picture 1">
            <a:extLst>
              <a:ext uri="{FF2B5EF4-FFF2-40B4-BE49-F238E27FC236}">
                <a16:creationId xmlns:a16="http://schemas.microsoft.com/office/drawing/2014/main" id="{B04001D2-3F6C-F934-1210-137E9280702A}"/>
              </a:ext>
            </a:extLst>
          </p:cNvPr>
          <p:cNvPicPr>
            <a:picLocks noChangeAspect="1"/>
          </p:cNvPicPr>
          <p:nvPr/>
        </p:nvPicPr>
        <p:blipFill rotWithShape="1">
          <a:blip r:embed="rId3"/>
          <a:srcRect b="15158"/>
          <a:stretch/>
        </p:blipFill>
        <p:spPr>
          <a:xfrm>
            <a:off x="8329613" y="4530856"/>
            <a:ext cx="621508" cy="6126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8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rPr>
              <a:t>WHAT IS DIRECTORY LISTING</a:t>
            </a:r>
            <a:endParaRPr sz="2700" dirty="0">
              <a:solidFill>
                <a:schemeClr val="dk1"/>
              </a:solidFill>
            </a:endParaRPr>
          </a:p>
        </p:txBody>
      </p:sp>
      <p:sp>
        <p:nvSpPr>
          <p:cNvPr id="736" name="Google Shape;736;p82"/>
          <p:cNvSpPr txBox="1">
            <a:spLocks noGrp="1"/>
          </p:cNvSpPr>
          <p:nvPr>
            <p:ph type="body" idx="1"/>
          </p:nvPr>
        </p:nvSpPr>
        <p:spPr>
          <a:xfrm>
            <a:off x="1328040" y="2093891"/>
            <a:ext cx="4209979" cy="2070900"/>
          </a:xfrm>
          <a:prstGeom prst="rect">
            <a:avLst/>
          </a:prstGeom>
        </p:spPr>
        <p:txBody>
          <a:bodyPr spcFirstLastPara="1" wrap="square" lIns="91425" tIns="91425" rIns="91425" bIns="91425" anchor="t" anchorCtr="0">
            <a:noAutofit/>
          </a:bodyPr>
          <a:lstStyle/>
          <a:p>
            <a:r>
              <a:rPr lang="en-US" dirty="0">
                <a:solidFill>
                  <a:schemeClr val="tx2">
                    <a:lumMod val="50000"/>
                  </a:schemeClr>
                </a:solidFill>
                <a:cs typeface="Rozha One" panose="020B0604020202020204" charset="0"/>
              </a:rPr>
              <a:t>aka </a:t>
            </a:r>
            <a:r>
              <a:rPr lang="en-US" u="sng" dirty="0">
                <a:solidFill>
                  <a:schemeClr val="tx2">
                    <a:lumMod val="50000"/>
                  </a:schemeClr>
                </a:solidFill>
                <a:cs typeface="Rozha One" panose="020B0604020202020204" charset="0"/>
              </a:rPr>
              <a:t>OPEN DIRECTORY </a:t>
            </a:r>
          </a:p>
          <a:p>
            <a:r>
              <a:rPr lang="en-US" dirty="0">
                <a:solidFill>
                  <a:schemeClr val="tx2">
                    <a:lumMod val="50000"/>
                  </a:schemeClr>
                </a:solidFill>
              </a:rPr>
              <a:t>This indexing or listing directly can’t be tagged as vulnerable until a sensitive file is exposed without any control to the unknown user</a:t>
            </a:r>
          </a:p>
          <a:p>
            <a:r>
              <a:rPr lang="en-US" dirty="0">
                <a:solidFill>
                  <a:schemeClr val="tx2">
                    <a:lumMod val="50000"/>
                  </a:schemeClr>
                </a:solidFill>
              </a:rPr>
              <a:t>It is dangerous to leave this function turned on for the web server because it leads to information disclosure.</a:t>
            </a:r>
          </a:p>
          <a:p>
            <a:endParaRPr dirty="0">
              <a:solidFill>
                <a:schemeClr val="tx2">
                  <a:lumMod val="50000"/>
                </a:schemeClr>
              </a:solidFill>
            </a:endParaRPr>
          </a:p>
        </p:txBody>
      </p:sp>
      <p:pic>
        <p:nvPicPr>
          <p:cNvPr id="3" name="Picture 2">
            <a:extLst>
              <a:ext uri="{FF2B5EF4-FFF2-40B4-BE49-F238E27FC236}">
                <a16:creationId xmlns:a16="http://schemas.microsoft.com/office/drawing/2014/main" id="{6B6EAB8B-5809-0711-5A23-EFA346B93CF3}"/>
              </a:ext>
            </a:extLst>
          </p:cNvPr>
          <p:cNvPicPr>
            <a:picLocks noChangeAspect="1"/>
          </p:cNvPicPr>
          <p:nvPr/>
        </p:nvPicPr>
        <p:blipFill>
          <a:blip r:embed="rId3"/>
          <a:stretch>
            <a:fillRect/>
          </a:stretch>
        </p:blipFill>
        <p:spPr>
          <a:xfrm>
            <a:off x="5822992" y="1476800"/>
            <a:ext cx="2438400" cy="2438400"/>
          </a:xfrm>
          <a:prstGeom prst="rect">
            <a:avLst/>
          </a:prstGeom>
        </p:spPr>
      </p:pic>
      <p:sp>
        <p:nvSpPr>
          <p:cNvPr id="4" name="TextBox 3">
            <a:extLst>
              <a:ext uri="{FF2B5EF4-FFF2-40B4-BE49-F238E27FC236}">
                <a16:creationId xmlns:a16="http://schemas.microsoft.com/office/drawing/2014/main" id="{937EE8D8-26BF-2499-72A3-8837CB197E93}"/>
              </a:ext>
            </a:extLst>
          </p:cNvPr>
          <p:cNvSpPr txBox="1"/>
          <p:nvPr/>
        </p:nvSpPr>
        <p:spPr>
          <a:xfrm>
            <a:off x="2378869" y="1211725"/>
            <a:ext cx="4386262" cy="523220"/>
          </a:xfrm>
          <a:prstGeom prst="rect">
            <a:avLst/>
          </a:prstGeom>
          <a:noFill/>
        </p:spPr>
        <p:txBody>
          <a:bodyPr wrap="square">
            <a:spAutoFit/>
          </a:bodyPr>
          <a:lstStyle/>
          <a:p>
            <a:pPr marL="0" lvl="0" indent="0" algn="l" rtl="0">
              <a:spcBef>
                <a:spcPts val="1600"/>
              </a:spcBef>
              <a:spcAft>
                <a:spcPts val="1600"/>
              </a:spcAft>
              <a:buNone/>
            </a:pPr>
            <a:r>
              <a:rPr lang="en-US" dirty="0">
                <a:latin typeface="Manjari"/>
              </a:rPr>
              <a:t>Directory listing is an option available to web servers ( IIS, Apache tomcat etc) to expose the files in web browser.</a:t>
            </a:r>
            <a:endParaRPr lang="en-US" dirty="0">
              <a:solidFill>
                <a:schemeClr val="dk1"/>
              </a:solidFill>
              <a:latin typeface="Manjari"/>
            </a:endParaRPr>
          </a:p>
        </p:txBody>
      </p:sp>
      <p:pic>
        <p:nvPicPr>
          <p:cNvPr id="2" name="Picture 1">
            <a:extLst>
              <a:ext uri="{FF2B5EF4-FFF2-40B4-BE49-F238E27FC236}">
                <a16:creationId xmlns:a16="http://schemas.microsoft.com/office/drawing/2014/main" id="{90FD727F-23EA-16DD-7004-71BEA3B0DF2E}"/>
              </a:ext>
            </a:extLst>
          </p:cNvPr>
          <p:cNvPicPr>
            <a:picLocks noChangeAspect="1"/>
          </p:cNvPicPr>
          <p:nvPr/>
        </p:nvPicPr>
        <p:blipFill rotWithShape="1">
          <a:blip r:embed="rId4"/>
          <a:srcRect b="15158"/>
          <a:stretch/>
        </p:blipFill>
        <p:spPr>
          <a:xfrm>
            <a:off x="8329613" y="4530856"/>
            <a:ext cx="621508" cy="612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ECA8BE-2C2A-6442-FCEF-1B4ED506A50A}"/>
              </a:ext>
            </a:extLst>
          </p:cNvPr>
          <p:cNvPicPr>
            <a:picLocks noChangeAspect="1"/>
          </p:cNvPicPr>
          <p:nvPr/>
        </p:nvPicPr>
        <p:blipFill rotWithShape="1">
          <a:blip r:embed="rId2"/>
          <a:srcRect b="15158"/>
          <a:stretch/>
        </p:blipFill>
        <p:spPr>
          <a:xfrm>
            <a:off x="8329613" y="4530856"/>
            <a:ext cx="621508" cy="612644"/>
          </a:xfrm>
          <a:prstGeom prst="rect">
            <a:avLst/>
          </a:prstGeom>
        </p:spPr>
      </p:pic>
      <p:pic>
        <p:nvPicPr>
          <p:cNvPr id="4" name="Picture 3">
            <a:extLst>
              <a:ext uri="{FF2B5EF4-FFF2-40B4-BE49-F238E27FC236}">
                <a16:creationId xmlns:a16="http://schemas.microsoft.com/office/drawing/2014/main" id="{B7623619-222F-996E-A4F6-FE3D9805DE57}"/>
              </a:ext>
            </a:extLst>
          </p:cNvPr>
          <p:cNvPicPr>
            <a:picLocks noChangeAspect="1"/>
          </p:cNvPicPr>
          <p:nvPr/>
        </p:nvPicPr>
        <p:blipFill>
          <a:blip r:embed="rId3"/>
          <a:stretch>
            <a:fillRect/>
          </a:stretch>
        </p:blipFill>
        <p:spPr>
          <a:xfrm>
            <a:off x="1725215" y="913804"/>
            <a:ext cx="5693569" cy="3315891"/>
          </a:xfrm>
          <a:prstGeom prst="rect">
            <a:avLst/>
          </a:prstGeom>
        </p:spPr>
      </p:pic>
    </p:spTree>
    <p:extLst>
      <p:ext uri="{BB962C8B-B14F-4D97-AF65-F5344CB8AC3E}">
        <p14:creationId xmlns:p14="http://schemas.microsoft.com/office/powerpoint/2010/main" val="374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ECA8BE-2C2A-6442-FCEF-1B4ED506A50A}"/>
              </a:ext>
            </a:extLst>
          </p:cNvPr>
          <p:cNvPicPr>
            <a:picLocks noChangeAspect="1"/>
          </p:cNvPicPr>
          <p:nvPr/>
        </p:nvPicPr>
        <p:blipFill rotWithShape="1">
          <a:blip r:embed="rId2"/>
          <a:srcRect b="15158"/>
          <a:stretch/>
        </p:blipFill>
        <p:spPr>
          <a:xfrm>
            <a:off x="8329613" y="4530856"/>
            <a:ext cx="621508" cy="612644"/>
          </a:xfrm>
          <a:prstGeom prst="rect">
            <a:avLst/>
          </a:prstGeom>
        </p:spPr>
      </p:pic>
      <p:pic>
        <p:nvPicPr>
          <p:cNvPr id="6" name="Picture 5">
            <a:extLst>
              <a:ext uri="{FF2B5EF4-FFF2-40B4-BE49-F238E27FC236}">
                <a16:creationId xmlns:a16="http://schemas.microsoft.com/office/drawing/2014/main" id="{E53A3F9A-C89E-4B2F-FAED-E8B6D0B68124}"/>
              </a:ext>
            </a:extLst>
          </p:cNvPr>
          <p:cNvPicPr>
            <a:picLocks noChangeAspect="1"/>
          </p:cNvPicPr>
          <p:nvPr/>
        </p:nvPicPr>
        <p:blipFill>
          <a:blip r:embed="rId3"/>
          <a:stretch>
            <a:fillRect/>
          </a:stretch>
        </p:blipFill>
        <p:spPr>
          <a:xfrm>
            <a:off x="1719857" y="907658"/>
            <a:ext cx="5704285" cy="3328184"/>
          </a:xfrm>
          <a:prstGeom prst="rect">
            <a:avLst/>
          </a:prstGeom>
        </p:spPr>
      </p:pic>
    </p:spTree>
    <p:extLst>
      <p:ext uri="{BB962C8B-B14F-4D97-AF65-F5344CB8AC3E}">
        <p14:creationId xmlns:p14="http://schemas.microsoft.com/office/powerpoint/2010/main" val="35254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180E6-1A1D-FC65-7109-8E481FB61CF3}"/>
              </a:ext>
            </a:extLst>
          </p:cNvPr>
          <p:cNvPicPr>
            <a:picLocks noChangeAspect="1"/>
          </p:cNvPicPr>
          <p:nvPr/>
        </p:nvPicPr>
        <p:blipFill>
          <a:blip r:embed="rId2"/>
          <a:stretch>
            <a:fillRect/>
          </a:stretch>
        </p:blipFill>
        <p:spPr>
          <a:xfrm>
            <a:off x="740811" y="1518565"/>
            <a:ext cx="7662378" cy="2501264"/>
          </a:xfrm>
          <a:prstGeom prst="rect">
            <a:avLst/>
          </a:prstGeom>
        </p:spPr>
      </p:pic>
      <p:sp>
        <p:nvSpPr>
          <p:cNvPr id="4" name="TextBox 3">
            <a:extLst>
              <a:ext uri="{FF2B5EF4-FFF2-40B4-BE49-F238E27FC236}">
                <a16:creationId xmlns:a16="http://schemas.microsoft.com/office/drawing/2014/main" id="{6EB0DA60-3DD6-0CB5-1C68-7F7E5F03D506}"/>
              </a:ext>
            </a:extLst>
          </p:cNvPr>
          <p:cNvSpPr txBox="1"/>
          <p:nvPr/>
        </p:nvSpPr>
        <p:spPr>
          <a:xfrm>
            <a:off x="342900" y="932153"/>
            <a:ext cx="8458200" cy="507831"/>
          </a:xfrm>
          <a:prstGeom prst="rect">
            <a:avLst/>
          </a:prstGeom>
          <a:noFill/>
        </p:spPr>
        <p:txBody>
          <a:bodyPr wrap="square" rtlCol="0">
            <a:spAutoFit/>
          </a:bodyPr>
          <a:lstStyle/>
          <a:p>
            <a:pPr algn="ctr"/>
            <a:r>
              <a:rPr lang="en-US" sz="2700" u="sng" dirty="0">
                <a:solidFill>
                  <a:schemeClr val="tx2">
                    <a:lumMod val="50000"/>
                  </a:schemeClr>
                </a:solidFill>
                <a:latin typeface="Rozha One" panose="020B0604020202020204" charset="0"/>
                <a:cs typeface="Rozha One" panose="020B0604020202020204" charset="0"/>
              </a:rPr>
              <a:t>OWASP TOP 10 WEB-APPLICATION SECURITY RISKS </a:t>
            </a:r>
            <a:endParaRPr lang="en-IN" sz="2700" u="sng" dirty="0">
              <a:solidFill>
                <a:schemeClr val="tx2">
                  <a:lumMod val="50000"/>
                </a:schemeClr>
              </a:solidFill>
              <a:latin typeface="Rozha One" panose="020B0604020202020204" charset="0"/>
              <a:cs typeface="Rozha One" panose="020B0604020202020204" charset="0"/>
            </a:endParaRPr>
          </a:p>
        </p:txBody>
      </p:sp>
      <p:pic>
        <p:nvPicPr>
          <p:cNvPr id="5" name="Picture 4">
            <a:extLst>
              <a:ext uri="{FF2B5EF4-FFF2-40B4-BE49-F238E27FC236}">
                <a16:creationId xmlns:a16="http://schemas.microsoft.com/office/drawing/2014/main" id="{5D1E0F0B-95AB-4DF2-F5AF-1F74AC2488FA}"/>
              </a:ext>
            </a:extLst>
          </p:cNvPr>
          <p:cNvPicPr>
            <a:picLocks noChangeAspect="1"/>
          </p:cNvPicPr>
          <p:nvPr/>
        </p:nvPicPr>
        <p:blipFill rotWithShape="1">
          <a:blip r:embed="rId3"/>
          <a:srcRect b="15158"/>
          <a:stretch/>
        </p:blipFill>
        <p:spPr>
          <a:xfrm>
            <a:off x="8329613" y="4530856"/>
            <a:ext cx="621508" cy="612644"/>
          </a:xfrm>
          <a:prstGeom prst="rect">
            <a:avLst/>
          </a:prstGeom>
        </p:spPr>
      </p:pic>
    </p:spTree>
    <p:extLst>
      <p:ext uri="{BB962C8B-B14F-4D97-AF65-F5344CB8AC3E}">
        <p14:creationId xmlns:p14="http://schemas.microsoft.com/office/powerpoint/2010/main" val="179519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5" name="Google Shape;815;p87"/>
          <p:cNvSpPr txBox="1">
            <a:spLocks noGrp="1"/>
          </p:cNvSpPr>
          <p:nvPr>
            <p:ph type="title"/>
          </p:nvPr>
        </p:nvSpPr>
        <p:spPr>
          <a:xfrm>
            <a:off x="1930350" y="2029664"/>
            <a:ext cx="1658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Rozha One"/>
                <a:ea typeface="Rozha One"/>
                <a:cs typeface="Rozha One"/>
                <a:sym typeface="Rozha One"/>
              </a:rPr>
              <a:t>BURPSUITE</a:t>
            </a:r>
            <a:endParaRPr dirty="0">
              <a:solidFill>
                <a:schemeClr val="accent1"/>
              </a:solidFill>
              <a:latin typeface="Rozha One"/>
              <a:ea typeface="Rozha One"/>
              <a:cs typeface="Rozha One"/>
              <a:sym typeface="Rozha One"/>
            </a:endParaRPr>
          </a:p>
        </p:txBody>
      </p:sp>
      <p:sp>
        <p:nvSpPr>
          <p:cNvPr id="816" name="Google Shape;816;p87"/>
          <p:cNvSpPr txBox="1">
            <a:spLocks noGrp="1"/>
          </p:cNvSpPr>
          <p:nvPr>
            <p:ph type="subTitle" idx="1"/>
          </p:nvPr>
        </p:nvSpPr>
        <p:spPr>
          <a:xfrm>
            <a:off x="1439850" y="2417400"/>
            <a:ext cx="26397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Or, spider the website using Burpsuite or any other scanning tool</a:t>
            </a:r>
            <a:endParaRPr dirty="0">
              <a:solidFill>
                <a:schemeClr val="dk1"/>
              </a:solidFill>
            </a:endParaRPr>
          </a:p>
        </p:txBody>
      </p:sp>
      <p:sp>
        <p:nvSpPr>
          <p:cNvPr id="817" name="Google Shape;817;p87"/>
          <p:cNvSpPr txBox="1">
            <a:spLocks noGrp="1"/>
          </p:cNvSpPr>
          <p:nvPr>
            <p:ph type="title" idx="2"/>
          </p:nvPr>
        </p:nvSpPr>
        <p:spPr>
          <a:xfrm>
            <a:off x="5130925" y="1919714"/>
            <a:ext cx="2506751"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Rozha One"/>
                <a:ea typeface="Rozha One"/>
                <a:cs typeface="Rozha One"/>
                <a:sym typeface="Rozha One"/>
              </a:rPr>
              <a:t>GOOGLE DORKING</a:t>
            </a:r>
            <a:endParaRPr dirty="0">
              <a:solidFill>
                <a:schemeClr val="accent1"/>
              </a:solidFill>
              <a:latin typeface="Rozha One"/>
              <a:ea typeface="Rozha One"/>
              <a:cs typeface="Rozha One"/>
              <a:sym typeface="Rozha One"/>
            </a:endParaRPr>
          </a:p>
        </p:txBody>
      </p:sp>
      <p:sp>
        <p:nvSpPr>
          <p:cNvPr id="818" name="Google Shape;818;p87"/>
          <p:cNvSpPr txBox="1">
            <a:spLocks noGrp="1"/>
          </p:cNvSpPr>
          <p:nvPr>
            <p:ph type="subTitle" idx="3"/>
          </p:nvPr>
        </p:nvSpPr>
        <p:spPr>
          <a:xfrm>
            <a:off x="5064450" y="2448314"/>
            <a:ext cx="2639700" cy="6145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Firstly, you may use Google dorks to find the open </a:t>
            </a:r>
            <a:r>
              <a:rPr lang="en-US" dirty="0">
                <a:solidFill>
                  <a:schemeClr val="dk1"/>
                </a:solidFill>
              </a:rPr>
              <a:t>directories; </a:t>
            </a:r>
          </a:p>
          <a:p>
            <a:pPr marL="0" lvl="0" indent="0" algn="ctr" rtl="0">
              <a:spcBef>
                <a:spcPts val="0"/>
              </a:spcBef>
              <a:spcAft>
                <a:spcPts val="0"/>
              </a:spcAft>
              <a:buNone/>
            </a:pPr>
            <a:endParaRPr lang="en-US" dirty="0">
              <a:solidFill>
                <a:schemeClr val="dk1"/>
              </a:solidFill>
            </a:endParaRPr>
          </a:p>
        </p:txBody>
      </p:sp>
      <p:sp>
        <p:nvSpPr>
          <p:cNvPr id="820" name="Google Shape;820;p87"/>
          <p:cNvSpPr txBox="1">
            <a:spLocks noGrp="1"/>
          </p:cNvSpPr>
          <p:nvPr>
            <p:ph type="title" idx="6"/>
          </p:nvPr>
        </p:nvSpPr>
        <p:spPr>
          <a:xfrm>
            <a:off x="1974300" y="987921"/>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METHODS</a:t>
            </a:r>
            <a:endParaRPr dirty="0">
              <a:solidFill>
                <a:schemeClr val="dk1"/>
              </a:solidFill>
            </a:endParaRPr>
          </a:p>
        </p:txBody>
      </p:sp>
      <p:pic>
        <p:nvPicPr>
          <p:cNvPr id="2" name="Picture 1">
            <a:extLst>
              <a:ext uri="{FF2B5EF4-FFF2-40B4-BE49-F238E27FC236}">
                <a16:creationId xmlns:a16="http://schemas.microsoft.com/office/drawing/2014/main" id="{3C950CCB-A0D0-FC29-A4E6-045E67C98A1D}"/>
              </a:ext>
            </a:extLst>
          </p:cNvPr>
          <p:cNvPicPr>
            <a:picLocks noChangeAspect="1"/>
          </p:cNvPicPr>
          <p:nvPr/>
        </p:nvPicPr>
        <p:blipFill rotWithShape="1">
          <a:blip r:embed="rId3"/>
          <a:srcRect b="15158"/>
          <a:stretch/>
        </p:blipFill>
        <p:spPr>
          <a:xfrm>
            <a:off x="8329613" y="4530856"/>
            <a:ext cx="621508" cy="612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 grpId="0"/>
      <p:bldP spid="816" grpId="0" build="p"/>
      <p:bldP spid="817" grpId="0"/>
      <p:bldP spid="81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68" name="Google Shape;768;p84"/>
          <p:cNvSpPr txBox="1"/>
          <p:nvPr/>
        </p:nvSpPr>
        <p:spPr>
          <a:xfrm>
            <a:off x="3549601" y="1665412"/>
            <a:ext cx="2400601"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1"/>
                </a:solidFill>
                <a:latin typeface="Rozha One"/>
                <a:ea typeface="Rozha One"/>
                <a:cs typeface="Rozha One"/>
                <a:sym typeface="Rozha One"/>
              </a:rPr>
              <a:t>IMPACT</a:t>
            </a:r>
            <a:endParaRPr sz="2800" dirty="0">
              <a:solidFill>
                <a:schemeClr val="accent1"/>
              </a:solidFill>
              <a:latin typeface="Rozha One"/>
              <a:ea typeface="Rozha One"/>
              <a:cs typeface="Rozha One"/>
              <a:sym typeface="Rozha One"/>
            </a:endParaRPr>
          </a:p>
        </p:txBody>
      </p:sp>
      <p:sp>
        <p:nvSpPr>
          <p:cNvPr id="769" name="Google Shape;769;p84"/>
          <p:cNvSpPr txBox="1"/>
          <p:nvPr/>
        </p:nvSpPr>
        <p:spPr>
          <a:xfrm>
            <a:off x="1020393" y="2214469"/>
            <a:ext cx="7459018" cy="1245054"/>
          </a:xfrm>
          <a:prstGeom prst="rect">
            <a:avLst/>
          </a:prstGeom>
          <a:noFill/>
          <a:ln>
            <a:noFill/>
          </a:ln>
        </p:spPr>
        <p:txBody>
          <a:bodyPr spcFirstLastPara="1" wrap="square" lIns="91425" tIns="91425" rIns="91425" bIns="91425" anchor="t" anchorCtr="0">
            <a:noAutofit/>
          </a:bodyPr>
          <a:lstStyle/>
          <a:p>
            <a:pPr algn="ctr"/>
            <a:r>
              <a:rPr lang="en-US" dirty="0">
                <a:latin typeface="Manjari"/>
              </a:rPr>
              <a:t>Exposing the contents of a directory can lead to an attacker gaining access to source code or providing useful information for the attacker to devise exploits, such as creation times of files or any information that may be encoded in file names. The directory listing may also compromise private or confidential data. </a:t>
            </a:r>
          </a:p>
          <a:p>
            <a:endParaRPr lang="en-US" dirty="0">
              <a:latin typeface="Manjari"/>
            </a:endParaRPr>
          </a:p>
        </p:txBody>
      </p:sp>
      <p:pic>
        <p:nvPicPr>
          <p:cNvPr id="2" name="Picture 1">
            <a:extLst>
              <a:ext uri="{FF2B5EF4-FFF2-40B4-BE49-F238E27FC236}">
                <a16:creationId xmlns:a16="http://schemas.microsoft.com/office/drawing/2014/main" id="{7478B6D0-B36D-E406-CACD-E78B94A2FF16}"/>
              </a:ext>
            </a:extLst>
          </p:cNvPr>
          <p:cNvPicPr>
            <a:picLocks noChangeAspect="1"/>
          </p:cNvPicPr>
          <p:nvPr/>
        </p:nvPicPr>
        <p:blipFill rotWithShape="1">
          <a:blip r:embed="rId3"/>
          <a:srcRect b="15158"/>
          <a:stretch/>
        </p:blipFill>
        <p:spPr>
          <a:xfrm>
            <a:off x="8329613" y="4530856"/>
            <a:ext cx="621508" cy="612644"/>
          </a:xfrm>
          <a:prstGeom prst="rect">
            <a:avLst/>
          </a:prstGeom>
        </p:spPr>
      </p:pic>
    </p:spTree>
  </p:cSld>
  <p:clrMapOvr>
    <a:masterClrMapping/>
  </p:clrMapOvr>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1 Marketing Plan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407</Words>
  <Application>Microsoft Office PowerPoint</Application>
  <PresentationFormat>On-screen Show (16:9)</PresentationFormat>
  <Paragraphs>43</Paragraphs>
  <Slides>15</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Barlow</vt:lpstr>
      <vt:lpstr>Rozha One</vt:lpstr>
      <vt:lpstr>Barlow Condensed Light</vt:lpstr>
      <vt:lpstr>Manjari</vt:lpstr>
      <vt:lpstr>Poppins</vt:lpstr>
      <vt:lpstr>Arial</vt:lpstr>
      <vt:lpstr>Barlow Condensed</vt:lpstr>
      <vt:lpstr>2021 Marketing Plan by Slidesgo</vt:lpstr>
      <vt:lpstr>2021 Marketing Plan by Slidesgo</vt:lpstr>
      <vt:lpstr>PowerPoint Presentation</vt:lpstr>
      <vt:lpstr>DIRECTORY LISTING</vt:lpstr>
      <vt:lpstr>TABLE OF CONTENTS </vt:lpstr>
      <vt:lpstr>WHAT IS DIRECTORY LISTING</vt:lpstr>
      <vt:lpstr>PowerPoint Presentation</vt:lpstr>
      <vt:lpstr>PowerPoint Presentation</vt:lpstr>
      <vt:lpstr>PowerPoint Presentation</vt:lpstr>
      <vt:lpstr>BURPSUITE</vt:lpstr>
      <vt:lpstr>PowerPoint Presentation</vt:lpstr>
      <vt:lpstr>DISABLING DIRECTORY LISTING</vt:lpstr>
      <vt:lpstr>PowerPoint Presentation</vt:lpstr>
      <vt:lpstr>PowerPoint Presentation</vt:lpstr>
      <vt:lpstr>PowerPoint Presentation</vt:lpstr>
      <vt:lpstr>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MARKETING PLAN</dc:title>
  <dc:creator>Harshitha Vijay</dc:creator>
  <cp:lastModifiedBy>Harshitha Vijay</cp:lastModifiedBy>
  <cp:revision>2</cp:revision>
  <dcterms:modified xsi:type="dcterms:W3CDTF">2023-01-13T09:17:24Z</dcterms:modified>
</cp:coreProperties>
</file>