
<file path=[Content_Types].xml><?xml version="1.0" encoding="utf-8"?>
<Types xmlns="http://schemas.openxmlformats.org/package/2006/content-types">
  <Default Extension="png" ContentType="image/png"/>
  <Default Extension="jpeg" ContentType="image/jpeg"/>
  <Default Extension="webp" ContentType="image/webp"/>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sldIdLst>
    <p:sldId id="257" r:id="rId2"/>
    <p:sldId id="270" r:id="rId3"/>
    <p:sldId id="273" r:id="rId4"/>
    <p:sldId id="271" r:id="rId5"/>
    <p:sldId id="272" r:id="rId6"/>
    <p:sldId id="275" r:id="rId7"/>
    <p:sldId id="274" r:id="rId8"/>
    <p:sldId id="276" r:id="rId9"/>
    <p:sldId id="267" r:id="rId10"/>
    <p:sldId id="268"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4805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742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1735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0909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5264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6927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157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67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292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47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0606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759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2171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176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037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691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0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t>5/24/2023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1865891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shahjerry33.medium.com/long-string-dos-6ba8ceab3aa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5620" y="-635"/>
            <a:ext cx="6080125" cy="68586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heHackersClub - CyberSapi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25F0-69B7-E1A3-54A4-B3FECF2EA899}"/>
              </a:ext>
            </a:extLst>
          </p:cNvPr>
          <p:cNvSpPr>
            <a:spLocks noGrp="1"/>
          </p:cNvSpPr>
          <p:nvPr>
            <p:ph type="title"/>
          </p:nvPr>
        </p:nvSpPr>
        <p:spPr/>
        <p:txBody>
          <a:bodyPr>
            <a:normAutofit/>
          </a:bodyPr>
          <a:lstStyle/>
          <a:p>
            <a:r>
              <a:rPr lang="en-IN" sz="2800" b="1" dirty="0"/>
              <a:t>REFERENCES :-</a:t>
            </a:r>
          </a:p>
        </p:txBody>
      </p:sp>
      <p:sp>
        <p:nvSpPr>
          <p:cNvPr id="3" name="Content Placeholder 2">
            <a:extLst>
              <a:ext uri="{FF2B5EF4-FFF2-40B4-BE49-F238E27FC236}">
                <a16:creationId xmlns:a16="http://schemas.microsoft.com/office/drawing/2014/main" id="{CA037F64-32C3-34F8-F6F4-82DE0BCC8267}"/>
              </a:ext>
            </a:extLst>
          </p:cNvPr>
          <p:cNvSpPr>
            <a:spLocks noGrp="1"/>
          </p:cNvSpPr>
          <p:nvPr>
            <p:ph idx="1"/>
          </p:nvPr>
        </p:nvSpPr>
        <p:spPr/>
        <p:txBody>
          <a:bodyPr/>
          <a:lstStyle/>
          <a:p>
            <a:r>
              <a:rPr lang="en-IN" dirty="0">
                <a:hlinkClick r:id="rId2"/>
              </a:rPr>
              <a:t>https://shahjerry33.medium.com/long-string-dos-6ba8ceab3aa0</a:t>
            </a:r>
            <a:r>
              <a:rPr lang="en-IN" dirty="0"/>
              <a:t> </a:t>
            </a:r>
          </a:p>
          <a:p>
            <a:endParaRPr lang="en-IN" dirty="0"/>
          </a:p>
          <a:p>
            <a:endParaRPr lang="en-IN" dirty="0"/>
          </a:p>
        </p:txBody>
      </p:sp>
      <p:pic>
        <p:nvPicPr>
          <p:cNvPr id="4" name="Picture 2" descr="TheHackersClub - CyberSapie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377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36381" y="5347063"/>
            <a:ext cx="1355619" cy="151093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p:cNvSpPr>
            <a:spLocks noGrp="1"/>
          </p:cNvSpPr>
          <p:nvPr>
            <p:ph type="title"/>
          </p:nvPr>
        </p:nvSpPr>
        <p:spPr>
          <a:xfrm>
            <a:off x="838200" y="1820217"/>
            <a:ext cx="10515600" cy="2034989"/>
          </a:xfrm>
        </p:spPr>
        <p:txBody>
          <a:bodyPr>
            <a:normAutofit/>
          </a:bodyPr>
          <a:lstStyle/>
          <a:p>
            <a:pPr algn="ctr"/>
            <a:r>
              <a:rPr lang="en-US" sz="6000" b="1" dirty="0"/>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84960"/>
            <a:ext cx="10744200" cy="3169920"/>
          </a:xfrm>
        </p:spPr>
        <p:txBody>
          <a:bodyPr>
            <a:normAutofit/>
          </a:bodyPr>
          <a:lstStyle/>
          <a:p>
            <a:pPr algn="ctr"/>
            <a:r>
              <a:rPr lang="en-US" sz="8000" b="1" dirty="0"/>
              <a:t>Long Password DOS Attack</a:t>
            </a:r>
          </a:p>
        </p:txBody>
      </p:sp>
      <p:pic>
        <p:nvPicPr>
          <p:cNvPr id="3" name="Content Placeholder 2" descr="TheHackersClub - CyberSapien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91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TheHackersClub - CyberSapien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loudflare mitigates largest HTTP DDoS attack to date, at 71m  requests-per-second - DC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268" y="733244"/>
            <a:ext cx="9963509" cy="558991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366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Contents : </a:t>
            </a:r>
          </a:p>
        </p:txBody>
      </p:sp>
      <p:sp>
        <p:nvSpPr>
          <p:cNvPr id="3" name="Content Placeholder 2"/>
          <p:cNvSpPr>
            <a:spLocks noGrp="1"/>
          </p:cNvSpPr>
          <p:nvPr>
            <p:ph idx="1"/>
          </p:nvPr>
        </p:nvSpPr>
        <p:spPr/>
        <p:txBody>
          <a:bodyPr>
            <a:normAutofit fontScale="92500" lnSpcReduction="20000"/>
          </a:bodyPr>
          <a:lstStyle/>
          <a:p>
            <a:r>
              <a:rPr lang="en-US" sz="4000" dirty="0"/>
              <a:t>What is Long Password DOS Attack?</a:t>
            </a:r>
          </a:p>
          <a:p>
            <a:r>
              <a:rPr lang="en-US" sz="4000" dirty="0"/>
              <a:t>Where can you perform it?</a:t>
            </a:r>
          </a:p>
          <a:p>
            <a:r>
              <a:rPr lang="en-US" sz="4000" dirty="0"/>
              <a:t>Impact</a:t>
            </a:r>
          </a:p>
          <a:p>
            <a:r>
              <a:rPr lang="en-US" sz="4000" dirty="0"/>
              <a:t>Mitigation</a:t>
            </a:r>
          </a:p>
          <a:p>
            <a:r>
              <a:rPr lang="en-US" sz="4000" dirty="0"/>
              <a:t>Live Demo</a:t>
            </a:r>
          </a:p>
        </p:txBody>
      </p:sp>
      <p:pic>
        <p:nvPicPr>
          <p:cNvPr id="4"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24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Long Password DOS Attack</a:t>
            </a:r>
          </a:p>
        </p:txBody>
      </p:sp>
      <p:sp>
        <p:nvSpPr>
          <p:cNvPr id="3" name="Content Placeholder 2"/>
          <p:cNvSpPr>
            <a:spLocks noGrp="1"/>
          </p:cNvSpPr>
          <p:nvPr>
            <p:ph idx="1"/>
          </p:nvPr>
        </p:nvSpPr>
        <p:spPr/>
        <p:txBody>
          <a:bodyPr>
            <a:normAutofit/>
          </a:bodyPr>
          <a:lstStyle/>
          <a:p>
            <a:pPr algn="just"/>
            <a:r>
              <a:rPr lang="en-US" dirty="0"/>
              <a:t>Long Password Denial-of-Service (DOS) Attack is a type of attack where an attacker aims to exhaust the resources of a targeted web application by sending overlong (usually a very large string of characters) login credentials, especially passwords.</a:t>
            </a:r>
          </a:p>
          <a:p>
            <a:pPr marL="0" indent="0">
              <a:buNone/>
            </a:pPr>
            <a:endParaRPr lang="en-US" dirty="0"/>
          </a:p>
          <a:p>
            <a:pPr algn="just"/>
            <a:r>
              <a:rPr lang="en-US" dirty="0"/>
              <a:t>By sending a very long enough string, it’s possible to cause a denial a service attack on the server.</a:t>
            </a:r>
          </a:p>
          <a:p>
            <a:pPr marL="0" indent="0">
              <a:buNone/>
            </a:pPr>
            <a:endParaRPr lang="en-US" dirty="0"/>
          </a:p>
        </p:txBody>
      </p:sp>
      <p:pic>
        <p:nvPicPr>
          <p:cNvPr id="4"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27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Where Can You Perform It?</a:t>
            </a:r>
            <a:br>
              <a:rPr lang="en-US" b="1" dirty="0"/>
            </a:br>
            <a:endParaRPr lang="en-US" b="1" dirty="0"/>
          </a:p>
        </p:txBody>
      </p:sp>
      <p:sp>
        <p:nvSpPr>
          <p:cNvPr id="3" name="Content Placeholder 2"/>
          <p:cNvSpPr>
            <a:spLocks noGrp="1"/>
          </p:cNvSpPr>
          <p:nvPr>
            <p:ph idx="1"/>
          </p:nvPr>
        </p:nvSpPr>
        <p:spPr/>
        <p:txBody>
          <a:bodyPr/>
          <a:lstStyle/>
          <a:p>
            <a:r>
              <a:rPr lang="en-US" sz="3200" dirty="0"/>
              <a:t>This attack can be carried out in any field where a password can be entered. </a:t>
            </a:r>
          </a:p>
          <a:p>
            <a:pPr marL="0" indent="0">
              <a:buNone/>
            </a:pPr>
            <a:endParaRPr lang="en-US" dirty="0"/>
          </a:p>
          <a:p>
            <a:r>
              <a:rPr lang="en-US" sz="3200" dirty="0"/>
              <a:t>If the web application allows sending a very long password, it's possible to perform this attack.</a:t>
            </a:r>
          </a:p>
        </p:txBody>
      </p:sp>
      <p:pic>
        <p:nvPicPr>
          <p:cNvPr id="4"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3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IMPACT</a:t>
            </a:r>
          </a:p>
        </p:txBody>
      </p:sp>
      <p:sp>
        <p:nvSpPr>
          <p:cNvPr id="3" name="Content Placeholder 2"/>
          <p:cNvSpPr>
            <a:spLocks noGrp="1"/>
          </p:cNvSpPr>
          <p:nvPr>
            <p:ph idx="1"/>
          </p:nvPr>
        </p:nvSpPr>
        <p:spPr>
          <a:xfrm>
            <a:off x="1120000" y="1959429"/>
            <a:ext cx="10233800" cy="4217534"/>
          </a:xfrm>
        </p:spPr>
        <p:txBody>
          <a:bodyPr>
            <a:normAutofit/>
          </a:bodyPr>
          <a:lstStyle/>
          <a:p>
            <a:pPr algn="just"/>
            <a:r>
              <a:rPr lang="en-US" sz="2400" dirty="0"/>
              <a:t>In a Long Password DOS Attack, the excessive length of the password can overwhelm the system's processing capabilities, causing the target web application to slow down or crash. This may lead to the website becoming unavailable or unresponsive.</a:t>
            </a:r>
          </a:p>
        </p:txBody>
      </p:sp>
      <p:pic>
        <p:nvPicPr>
          <p:cNvPr id="4"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17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Mitigations</a:t>
            </a:r>
          </a:p>
        </p:txBody>
      </p:sp>
      <p:sp>
        <p:nvSpPr>
          <p:cNvPr id="3" name="Content Placeholder 2"/>
          <p:cNvSpPr>
            <a:spLocks noGrp="1"/>
          </p:cNvSpPr>
          <p:nvPr>
            <p:ph idx="1"/>
          </p:nvPr>
        </p:nvSpPr>
        <p:spPr/>
        <p:txBody>
          <a:bodyPr>
            <a:normAutofit lnSpcReduction="10000"/>
          </a:bodyPr>
          <a:lstStyle/>
          <a:p>
            <a:r>
              <a:rPr lang="en-US" sz="3600" dirty="0"/>
              <a:t>Implement Password Length Limits.</a:t>
            </a:r>
          </a:p>
          <a:p>
            <a:pPr marL="0" indent="0">
              <a:buNone/>
            </a:pPr>
            <a:endParaRPr lang="en-US" sz="3600" dirty="0"/>
          </a:p>
          <a:p>
            <a:r>
              <a:rPr lang="en-US" sz="3600" dirty="0"/>
              <a:t>Implement Throttling Mechanisms.</a:t>
            </a:r>
          </a:p>
          <a:p>
            <a:pPr marL="0" indent="0">
              <a:buNone/>
            </a:pPr>
            <a:endParaRPr lang="en-US" sz="3600" dirty="0"/>
          </a:p>
          <a:p>
            <a:r>
              <a:rPr lang="en-US" sz="3200" dirty="0"/>
              <a:t>Implement CAPTCHAs.</a:t>
            </a:r>
          </a:p>
        </p:txBody>
      </p:sp>
      <p:pic>
        <p:nvPicPr>
          <p:cNvPr id="4" name="Picture 2" descr="TheHackersClub - CyberSapie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16970" y="5955665"/>
            <a:ext cx="875030" cy="902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15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6D14C63-E185-D17B-C5AA-1997EB7D2476}"/>
              </a:ext>
            </a:extLst>
          </p:cNvPr>
          <p:cNvPicPr>
            <a:picLocks noGrp="1" noChangeAspect="1"/>
          </p:cNvPicPr>
          <p:nvPr>
            <p:ph idx="1"/>
          </p:nvPr>
        </p:nvPicPr>
        <p:blipFill>
          <a:blip r:embed="rId2"/>
          <a:stretch>
            <a:fillRect/>
          </a:stretch>
        </p:blipFill>
        <p:spPr>
          <a:xfrm>
            <a:off x="1199072" y="595222"/>
            <a:ext cx="9437298" cy="55122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2" descr="TheHackersClub - CyberSapiens">
            <a:extLst>
              <a:ext uri="{FF2B5EF4-FFF2-40B4-BE49-F238E27FC236}">
                <a16:creationId xmlns:a16="http://schemas.microsoft.com/office/drawing/2014/main" id="{9501B5FB-6447-D2A6-098C-135B36906B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62447" y="5486400"/>
            <a:ext cx="1129553"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9602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660</TotalTime>
  <Words>194</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Bookman Old Style</vt:lpstr>
      <vt:lpstr>Rockwell</vt:lpstr>
      <vt:lpstr>Damask</vt:lpstr>
      <vt:lpstr>PowerPoint Presentation</vt:lpstr>
      <vt:lpstr>Long Password DOS Attack</vt:lpstr>
      <vt:lpstr>PowerPoint Presentation</vt:lpstr>
      <vt:lpstr>Contents : </vt:lpstr>
      <vt:lpstr>Long Password DOS Attack</vt:lpstr>
      <vt:lpstr>Where Can You Perform It? </vt:lpstr>
      <vt:lpstr>IMPACT</vt:lpstr>
      <vt:lpstr>Mitigations</vt:lpstr>
      <vt:lpstr>PowerPoint Presentation</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RameezS</dc:creator>
  <cp:lastModifiedBy>chira</cp:lastModifiedBy>
  <cp:revision>56</cp:revision>
  <dcterms:created xsi:type="dcterms:W3CDTF">2022-03-15T11:24:00Z</dcterms:created>
  <dcterms:modified xsi:type="dcterms:W3CDTF">2023-05-24T06:50:56Z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1033-11.2.0.11029</vt:lpwstr>
  </property>
  <property fmtid="{D5CDD505-2E9C-101B-9397-08002B2CF9AE}" pid="3" name="ICV">
    <vt:lpwstr>2B8D188C5762462E9249905493420B14</vt:lpwstr>
  </property>
</Properties>
</file>