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image" Target="../media/image2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>
            <a:alphaModFix amt="9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-635"/>
            <a:ext cx="6080125" cy="685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9095"/>
            <a:ext cx="9906000" cy="1058545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blind ssrf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1437640"/>
            <a:ext cx="9694545" cy="4353560"/>
          </a:xfrm>
        </p:spPr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 this type of SSRF, the internal server sensitive information of the back-end server cannot be fetched directly through HTTP response. Here the output result for the query inserted cannot be found in the response.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31925" y="3051175"/>
            <a:ext cx="9234805" cy="3552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1141095" y="468630"/>
            <a:ext cx="9906000" cy="5826760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Ø"/>
            </a:pPr>
            <a:r>
              <a:rPr 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Blind SSRF :-</a:t>
            </a:r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Examples: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Xmlrpc enabled SSRF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Blind SSRF with shellshock exploitation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Shellshock payload &gt; https://github.com/swisskyrepo/PayloadsAllTheThings/blob/master/CVE%20Exploits/Shellshock%20CVE-2014-6271.py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https://github.com/assetnote/blind-ssrf-chains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=&gt; Tools :-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Burp extender =&gt; Collaborator Everywhere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1095" y="609600"/>
            <a:ext cx="9906000" cy="942975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vulnerability rate taxanomy (VRT)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l="-584" t="-1" r="584" b="7832"/>
          <a:stretch>
            <a:fillRect/>
          </a:stretch>
        </p:blipFill>
        <p:spPr>
          <a:xfrm>
            <a:off x="370840" y="1757680"/>
            <a:ext cx="9210675" cy="566420"/>
          </a:xfrm>
          <a:prstGeom prst="rect">
            <a:avLst/>
          </a:prstGeom>
        </p:spPr>
      </p:pic>
      <p:pic>
        <p:nvPicPr>
          <p:cNvPr id="2" name="Picture Placeholder 1"/>
          <p:cNvPicPr>
            <a:picLocks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2881630" y="2715895"/>
            <a:ext cx="8845550" cy="555625"/>
          </a:xfrm>
          <a:prstGeom prst="rect">
            <a:avLst/>
          </a:prstGeom>
        </p:spPr>
      </p:pic>
      <p:pic>
        <p:nvPicPr>
          <p:cNvPr id="9" name="Picture Placeholder 8"/>
          <p:cNvPicPr>
            <a:picLocks noChangeAspect="1"/>
          </p:cNvPicPr>
          <p:nvPr>
            <p:ph type="pic" idx="22"/>
          </p:nvPr>
        </p:nvPicPr>
        <p:blipFill>
          <a:blip r:embed="rId4"/>
          <a:srcRect l="-160" t="-17273" r="160" b="17273"/>
          <a:stretch>
            <a:fillRect/>
          </a:stretch>
        </p:blipFill>
        <p:spPr>
          <a:xfrm>
            <a:off x="511175" y="3698240"/>
            <a:ext cx="8720455" cy="617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630" y="4792980"/>
            <a:ext cx="8806815" cy="55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1141095" y="1421765"/>
            <a:ext cx="9906000" cy="462153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A successful SSRF attack can often result in unauthorized actions or access to data within the organization, either in the vulnerable application itself or on other back-end systems that the application can communicate with. In some situations, the SSRF vulnerability might allow an attacker to perform arbitrary command execution.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 SSRF exploit that causes connections to external third-party systems might result in malicious onward attacks that appear to originate from the organization hosting the vulnerable application.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1143000" y="379730"/>
            <a:ext cx="9906000" cy="734695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impact of ssrf vulnerability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436245"/>
            <a:ext cx="9906000" cy="1121410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mitigation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43000" y="2197100"/>
            <a:ext cx="8944610" cy="3860165"/>
          </a:xfrm>
        </p:spPr>
        <p:txBody>
          <a:bodyPr/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To avoid SSRF, never trust user input.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If application needs to pass URLs in requests, use a whitelist for IP addresses and domains, and always validate if the response has the expected format and content.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64500" y="0"/>
            <a:ext cx="3984625" cy="207073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1" descr="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35" y="370840"/>
            <a:ext cx="9552940" cy="6177915"/>
          </a:xfrm>
          <a:prstGeom prst="rect">
            <a:avLst/>
          </a:prstGeom>
          <a:effectLst>
            <a:glow rad="3683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Text Box 5"/>
          <p:cNvSpPr txBox="1"/>
          <p:nvPr/>
        </p:nvSpPr>
        <p:spPr>
          <a:xfrm>
            <a:off x="6227445" y="1096010"/>
            <a:ext cx="24396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PRACTICAL DEMO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resources :-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1871345"/>
            <a:ext cx="9478010" cy="4339590"/>
          </a:xfrm>
        </p:spPr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https://www.bugcrowd.com/glossary/server-side-request-forgery-ssrf/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https://hackingthe.cloud/aws/exploitation/ec2-metadata-ssrf/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https://hackerone.com/reports/1108418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https://hackerone.com/reports/1189367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https://cobalt.io/blog/a-pentesters-guide-to-server-side-request-forgery-ssrf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https://www.csoonline.com/article/3635894/ssrf-attacks-explained-and-how-to-defend-against-them.html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910" y="5349240"/>
            <a:ext cx="135509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Picture 2" descr="TheHackersClub - CyberSapiens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910" y="5349240"/>
            <a:ext cx="135509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s 2"/>
          <p:cNvSpPr/>
          <p:nvPr/>
        </p:nvSpPr>
        <p:spPr>
          <a:xfrm>
            <a:off x="3482658" y="1861185"/>
            <a:ext cx="54235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7200" b="1" i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730" y="618490"/>
            <a:ext cx="9906000" cy="1183640"/>
          </a:xfrm>
        </p:spPr>
        <p:txBody>
          <a:bodyPr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SERVER SIDE REQUEST FORGERY</a:t>
            </a:r>
            <a:endParaRPr lang="en-US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905" y="1802130"/>
            <a:ext cx="10410190" cy="3544570"/>
          </a:xfrm>
          <a:prstGeom prst="rect">
            <a:avLst/>
          </a:prstGeom>
          <a:effectLst>
            <a:glow rad="254000">
              <a:schemeClr val="accent6">
                <a:satMod val="175000"/>
                <a:alpha val="47000"/>
              </a:schemeClr>
            </a:glow>
          </a:effectLst>
        </p:spPr>
      </p:pic>
      <p:sp>
        <p:nvSpPr>
          <p:cNvPr id="8" name="Rectangle 7"/>
          <p:cNvSpPr/>
          <p:nvPr/>
        </p:nvSpPr>
        <p:spPr>
          <a:xfrm>
            <a:off x="5939155" y="2840970"/>
            <a:ext cx="309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Picture 2" descr="TheHackersClub - CyberSapie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/>
          <p:nvPr>
            <p:ph sz="half" idx="1"/>
          </p:nvPr>
        </p:nvSpPr>
        <p:spPr>
          <a:xfrm>
            <a:off x="986790" y="1828800"/>
            <a:ext cx="9365615" cy="415671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What is Server Side Request Forgery (SSRF)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Types of Server Side Request Forgery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Impact of Server Side Request Forgery Vulnerability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How to find </a:t>
            </a: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Server Side Request Forgery Vulnerability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Mitigation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Live Demo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1141730" y="618490"/>
            <a:ext cx="9906000" cy="957580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CONTENTS 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0000" r="10330" b="13235"/>
          <a:stretch>
            <a:fillRect/>
          </a:stretch>
        </p:blipFill>
        <p:spPr>
          <a:xfrm>
            <a:off x="7994015" y="-100330"/>
            <a:ext cx="4005580" cy="15779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  <a:headEnd/>
            <a:tailEnd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1141095" y="1004570"/>
            <a:ext cx="9906000" cy="5389880"/>
          </a:xfrm>
        </p:spPr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 SSRF attack allows an attacker to send crafted requests from the back-end server of a vulnerable application abusing the server functionality in order to access or modify sensitive information.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These type of attacks are usually performed to target the internal system present behind a firewall which are not accessible from an external network.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SSRF vulnerabilities ocur when an attacker has full or partial control over the request sent by a web application.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Eg :- Attacker having control over the third party service URL to which the web application makes a request.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1141095" y="309880"/>
            <a:ext cx="9906000" cy="694055"/>
          </a:xfrm>
        </p:spPr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What is ssrf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Content Placeholder 1" descr="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65" y="446405"/>
            <a:ext cx="9856470" cy="4900930"/>
          </a:xfrm>
          <a:prstGeom prst="rect">
            <a:avLst/>
          </a:prstGeom>
          <a:effectLst>
            <a:glow rad="2794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730" y="226060"/>
            <a:ext cx="9906000" cy="1197610"/>
          </a:xfrm>
        </p:spPr>
        <p:txBody>
          <a:bodyPr>
            <a:normAutofit/>
          </a:bodyPr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useful parameters to find ssrf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730" y="1176655"/>
            <a:ext cx="5468620" cy="41725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dest</a:t>
            </a: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={target}</a:t>
            </a:r>
            <a:r>
              <a:rPr lang="en-US" alt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?redirect={target}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r>
              <a:rPr lang="en-IN" sz="1800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uri</a:t>
            </a: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?path={target}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?continue={target}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?url={target}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?window={target}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?next={target}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?data={target}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?reference={target}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?site={target}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?html={target}</a:t>
            </a:r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18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79900" y="1423670"/>
            <a:ext cx="323977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val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?validate={target}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?domain={target}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callback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?return={target}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?page={target}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?feed={target}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17460" y="1423670"/>
            <a:ext cx="23977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?host={target}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?port={target}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?to={target}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?out={target}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?view={target}</a:t>
            </a: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dir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={target}</a:t>
            </a:r>
            <a:endParaRPr lang="en-US" b="1"/>
          </a:p>
        </p:txBody>
      </p:sp>
      <p:pic>
        <p:nvPicPr>
          <p:cNvPr id="6" name="Picture 2" descr="TheHackersClub - CyberSapiens"/>
          <p:cNvPicPr>
            <a:picLocks noChangeAspect="1" noChangeArrowheads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580" y="5349240"/>
            <a:ext cx="135509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Types of ssrf</a:t>
            </a:r>
            <a:endParaRPr lang="en-US" sz="28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95" y="2249170"/>
            <a:ext cx="8271510" cy="354203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There are two types of Server Side Request Forgery (SSRF)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Full response SSRF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arenR"/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Blind SSRF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 descr="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10725" y="1782445"/>
            <a:ext cx="2221230" cy="254762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23850"/>
            <a:ext cx="9906000" cy="1182370"/>
          </a:xfrm>
        </p:spPr>
        <p:txBody>
          <a:bodyPr/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full response ssrf</a:t>
            </a:r>
            <a:endParaRPr lang="en-US" sz="24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4135" y="1357630"/>
            <a:ext cx="8735060" cy="3989705"/>
          </a:xfrm>
        </p:spPr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 this type of SSRF, the internal server sensitive information present at the  back-end server can be fetched through the HTTP response. This means that output result for the inserted query can be seen in the response itself. </a:t>
            </a:r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34160" y="3415665"/>
            <a:ext cx="9123680" cy="32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HackersClub - CyberSapie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381" y="5347063"/>
            <a:ext cx="1355619" cy="151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" y="121920"/>
            <a:ext cx="7395845" cy="2938780"/>
          </a:xfrm>
          <a:prstGeom prst="rect">
            <a:avLst/>
          </a:prstGeom>
        </p:spPr>
      </p:pic>
      <p:pic>
        <p:nvPicPr>
          <p:cNvPr id="5" name="Picture 4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5" y="3194050"/>
            <a:ext cx="8027670" cy="351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3351</Words>
  <Application>WPS Presentation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Times New Roman</vt:lpstr>
      <vt:lpstr>Wingdings</vt:lpstr>
      <vt:lpstr>Microsoft YaHei</vt:lpstr>
      <vt:lpstr>Arial Unicode MS</vt:lpstr>
      <vt:lpstr>Tw Cen MT</vt:lpstr>
      <vt:lpstr>Calibri</vt:lpstr>
      <vt:lpstr>Circuit</vt:lpstr>
      <vt:lpstr>PowerPoint 演示文稿</vt:lpstr>
      <vt:lpstr>SERVER SIDE REQUEST FORGERY</vt:lpstr>
      <vt:lpstr>CONTENTS </vt:lpstr>
      <vt:lpstr>What is ssrf</vt:lpstr>
      <vt:lpstr>PowerPoint 演示文稿</vt:lpstr>
      <vt:lpstr>useful parameters to find ssrf</vt:lpstr>
      <vt:lpstr>Types of ssrf</vt:lpstr>
      <vt:lpstr>full response ssrf</vt:lpstr>
      <vt:lpstr>PowerPoint 演示文稿</vt:lpstr>
      <vt:lpstr>blind ssrf</vt:lpstr>
      <vt:lpstr>PowerPoint 演示文稿</vt:lpstr>
      <vt:lpstr>vulnerability rate taxanomy (VRT)</vt:lpstr>
      <vt:lpstr>impact of ssrf vulnerability</vt:lpstr>
      <vt:lpstr>mitigation</vt:lpstr>
      <vt:lpstr>PowerPoint 演示文稿</vt:lpstr>
      <vt:lpstr>resources :-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</dc:creator>
  <cp:lastModifiedBy>User</cp:lastModifiedBy>
  <cp:revision>30</cp:revision>
  <dcterms:created xsi:type="dcterms:W3CDTF">2022-03-15T11:24:00Z</dcterms:created>
  <dcterms:modified xsi:type="dcterms:W3CDTF">2022-03-19T08:13:00Z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2B8D188C5762462E9249905493420B14</vt:lpwstr>
  </property>
</Properties>
</file>