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7" r:id="rId3"/>
    <p:sldId id="257" r:id="rId4"/>
    <p:sldId id="258" r:id="rId5"/>
    <p:sldId id="259" r:id="rId6"/>
    <p:sldId id="260" r:id="rId7"/>
    <p:sldId id="261" r:id="rId8"/>
    <p:sldId id="262" r:id="rId9"/>
    <p:sldId id="268" r:id="rId10"/>
    <p:sldId id="263" r:id="rId11"/>
    <p:sldId id="264" r:id="rId12"/>
    <p:sldId id="266" r:id="rId13"/>
    <p:sldId id="265" r:id="rId14"/>
    <p:sldId id="267" r:id="rId15"/>
    <p:sldId id="278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339933"/>
    <a:srgbClr val="33CC33"/>
    <a:srgbClr val="FFFF99"/>
    <a:srgbClr val="66FF33"/>
    <a:srgbClr val="D60093"/>
    <a:srgbClr val="666699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66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54E27C-BE92-4A0E-889B-6877A64D5B2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9646A-64B3-42B5-A844-225B892F27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51997C-9C2C-4719-8336-A19D790FD5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BCAA04-ADC6-4F23-A784-68CA15E3FA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6594C-449C-4056-A007-87FD7F1F9C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18B939-8526-4232-8568-4CF49685756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573B43-11D4-45DA-BFAA-687CD4CE68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37B4AA-938D-4DCF-A61C-707D5749E98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DE0990-807F-4A9E-A0D0-80AC8D84A63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A31997-E4C2-47D6-BE5C-192825DDB1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A67ABD-2B87-4672-80E4-ECBB9B56512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BC8A490-AB95-457D-9C92-5BB46E0D31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32560" y="2490216"/>
            <a:ext cx="7406640" cy="1472184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333399"/>
                </a:solidFill>
                <a:latin typeface="Arial Black" pitchFamily="34" charset="0"/>
              </a:rPr>
              <a:t>ORACLE LAB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chemeClr val="accent2"/>
                </a:solidFill>
              </a:rPr>
              <a:t>The Default table list…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 </a:t>
            </a:r>
            <a:r>
              <a:rPr lang="en-US">
                <a:solidFill>
                  <a:srgbClr val="0033CC"/>
                </a:solidFill>
              </a:rPr>
              <a:t>REGIONS TABLE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solidFill>
                  <a:srgbClr val="0033CC"/>
                </a:solidFill>
              </a:rPr>
              <a:t> COUNTRIES TABLE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solidFill>
                  <a:srgbClr val="0033CC"/>
                </a:solidFill>
              </a:rPr>
              <a:t> LOCATIONS TABLE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solidFill>
                  <a:srgbClr val="0033CC"/>
                </a:solidFill>
              </a:rPr>
              <a:t> DEPARTMENTS TABLE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solidFill>
                  <a:srgbClr val="0033CC"/>
                </a:solidFill>
              </a:rPr>
              <a:t> JOBS TABLE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solidFill>
                  <a:srgbClr val="0033CC"/>
                </a:solidFill>
              </a:rPr>
              <a:t> EMPLOYEES TABLE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solidFill>
                  <a:srgbClr val="0033CC"/>
                </a:solidFill>
              </a:rPr>
              <a:t> JOB_HISTORY TABLE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solidFill>
                  <a:srgbClr val="0033CC"/>
                </a:solidFill>
              </a:rPr>
              <a:t> EMP_DETAILS_VIEW VIEW-TABLE</a:t>
            </a:r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To populate the default schema</a:t>
            </a:r>
          </a:p>
        </p:txBody>
      </p:sp>
      <p:sp>
        <p:nvSpPr>
          <p:cNvPr id="11267" name="Text Box 5"/>
          <p:cNvSpPr txBox="1">
            <a:spLocks noChangeArrowheads="1"/>
          </p:cNvSpPr>
          <p:nvPr/>
        </p:nvSpPr>
        <p:spPr bwMode="auto">
          <a:xfrm>
            <a:off x="1447800" y="1600200"/>
            <a:ext cx="7239000" cy="463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Go To : </a:t>
            </a:r>
            <a:r>
              <a:rPr lang="en-US" sz="2800" b="1" dirty="0"/>
              <a:t>Home&gt;&gt;SQL&gt;&gt;SQL Scripts</a:t>
            </a:r>
            <a:r>
              <a:rPr lang="en-US" sz="2800" dirty="0"/>
              <a:t> </a:t>
            </a:r>
          </a:p>
          <a:p>
            <a:pPr>
              <a:spcBef>
                <a:spcPct val="50000"/>
              </a:spcBef>
            </a:pPr>
            <a:r>
              <a:rPr lang="en-US" sz="2800" dirty="0"/>
              <a:t>CLICK ON </a:t>
            </a:r>
            <a:r>
              <a:rPr lang="en-US" sz="2800" b="1" dirty="0"/>
              <a:t>Upload</a:t>
            </a:r>
            <a:r>
              <a:rPr lang="en-US" sz="2800" dirty="0"/>
              <a:t> Button</a:t>
            </a:r>
          </a:p>
          <a:p>
            <a:pPr>
              <a:spcBef>
                <a:spcPct val="50000"/>
              </a:spcBef>
            </a:pPr>
            <a:r>
              <a:rPr lang="en-US" sz="2800" dirty="0"/>
              <a:t>And Upload the Two Script Files </a:t>
            </a:r>
          </a:p>
          <a:p>
            <a:pPr>
              <a:spcBef>
                <a:spcPct val="50000"/>
              </a:spcBef>
            </a:pPr>
            <a:r>
              <a:rPr lang="en-US" sz="2800" b="1" dirty="0"/>
              <a:t>hr_cre.sql</a:t>
            </a:r>
            <a:r>
              <a:rPr lang="en-US" sz="2800" dirty="0"/>
              <a:t> and </a:t>
            </a:r>
            <a:r>
              <a:rPr lang="en-US" sz="2800" b="1" dirty="0"/>
              <a:t>hr_popul.sql </a:t>
            </a:r>
          </a:p>
          <a:p>
            <a:pPr>
              <a:spcBef>
                <a:spcPct val="50000"/>
              </a:spcBef>
            </a:pPr>
            <a:r>
              <a:rPr lang="en-US" sz="2800" b="1" dirty="0"/>
              <a:t>Which are present in following path:</a:t>
            </a:r>
          </a:p>
          <a:p>
            <a:pPr>
              <a:spcBef>
                <a:spcPct val="50000"/>
              </a:spcBef>
            </a:pPr>
            <a:r>
              <a:rPr lang="en-US" dirty="0"/>
              <a:t>Drive:\</a:t>
            </a:r>
            <a:r>
              <a:rPr lang="en-US" dirty="0" err="1"/>
              <a:t>oraclexe</a:t>
            </a:r>
            <a:r>
              <a:rPr lang="en-US" dirty="0"/>
              <a:t>\app\oracle\product\10.2.0\server\demo\schema\</a:t>
            </a:r>
            <a:r>
              <a:rPr lang="en-US" dirty="0" err="1"/>
              <a:t>human_resources</a:t>
            </a:r>
            <a:r>
              <a:rPr lang="en-US" b="1" dirty="0">
                <a:solidFill>
                  <a:schemeClr val="accent2"/>
                </a:solidFill>
              </a:rPr>
              <a:t>\</a:t>
            </a:r>
          </a:p>
          <a:p>
            <a:pPr>
              <a:spcBef>
                <a:spcPct val="50000"/>
              </a:spcBef>
            </a:pPr>
            <a:endParaRPr lang="en-US" b="1" dirty="0">
              <a:solidFill>
                <a:schemeClr val="accent2"/>
              </a:solidFill>
            </a:endParaRPr>
          </a:p>
          <a:p>
            <a:pPr algn="r"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Next…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After Uploading the Script Files…</a:t>
            </a:r>
          </a:p>
        </p:txBody>
      </p:sp>
      <p:pic>
        <p:nvPicPr>
          <p:cNvPr id="1229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3528" y="1447800"/>
            <a:ext cx="6402494" cy="4800600"/>
          </a:xfrm>
          <a:noFill/>
        </p:spPr>
      </p:pic>
      <p:sp>
        <p:nvSpPr>
          <p:cNvPr id="12294" name="Text Box 10"/>
          <p:cNvSpPr txBox="1">
            <a:spLocks noChangeArrowheads="1"/>
          </p:cNvSpPr>
          <p:nvPr/>
        </p:nvSpPr>
        <p:spPr bwMode="auto">
          <a:xfrm>
            <a:off x="2971800" y="4953000"/>
            <a:ext cx="3429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The Script Files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600">
                <a:solidFill>
                  <a:schemeClr val="accent2"/>
                </a:solidFill>
                <a:latin typeface="Arial Black" pitchFamily="34" charset="0"/>
              </a:rPr>
              <a:t>RUNNING THE FILES TO POPULATE DEFAULT TABLES</a:t>
            </a:r>
          </a:p>
        </p:txBody>
      </p:sp>
      <p:sp>
        <p:nvSpPr>
          <p:cNvPr id="13315" name="Rectangle 6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0033CC"/>
                </a:solidFill>
              </a:rPr>
              <a:t>Click on the Files (</a:t>
            </a:r>
            <a:r>
              <a:rPr lang="en-US" b="1">
                <a:solidFill>
                  <a:srgbClr val="00B050"/>
                </a:solidFill>
              </a:rPr>
              <a:t>hr_cre.sql</a:t>
            </a:r>
            <a:r>
              <a:rPr lang="en-US">
                <a:solidFill>
                  <a:srgbClr val="0033CC"/>
                </a:solidFill>
              </a:rPr>
              <a:t> and </a:t>
            </a:r>
            <a:r>
              <a:rPr lang="en-US" b="1">
                <a:solidFill>
                  <a:srgbClr val="00B050"/>
                </a:solidFill>
              </a:rPr>
              <a:t>hr_popul.sql</a:t>
            </a:r>
            <a:r>
              <a:rPr lang="en-US">
                <a:solidFill>
                  <a:srgbClr val="0033CC"/>
                </a:solidFill>
              </a:rPr>
              <a:t> )</a:t>
            </a:r>
          </a:p>
          <a:p>
            <a:pPr eaLnBrk="1" hangingPunct="1"/>
            <a:r>
              <a:rPr lang="en-US">
                <a:solidFill>
                  <a:srgbClr val="0033CC"/>
                </a:solidFill>
              </a:rPr>
              <a:t> Then Click on </a:t>
            </a:r>
            <a:r>
              <a:rPr lang="en-US" b="1">
                <a:solidFill>
                  <a:srgbClr val="0033CC"/>
                </a:solidFill>
              </a:rPr>
              <a:t>Run</a:t>
            </a:r>
            <a:r>
              <a:rPr lang="en-US">
                <a:solidFill>
                  <a:srgbClr val="0033CC"/>
                </a:solidFill>
              </a:rPr>
              <a:t> Button. </a:t>
            </a:r>
          </a:p>
          <a:p>
            <a:pPr eaLnBrk="1" hangingPunct="1">
              <a:buFontTx/>
              <a:buNone/>
            </a:pPr>
            <a:r>
              <a:rPr lang="en-US">
                <a:solidFill>
                  <a:srgbClr val="0033CC"/>
                </a:solidFill>
              </a:rPr>
              <a:t>			One after  Another.</a:t>
            </a:r>
          </a:p>
          <a:p>
            <a:pPr eaLnBrk="1" hangingPunct="1">
              <a:buFontTx/>
              <a:buNone/>
            </a:pPr>
            <a:endParaRPr lang="en-US">
              <a:solidFill>
                <a:srgbClr val="0033CC"/>
              </a:solidFill>
            </a:endParaRPr>
          </a:p>
          <a:p>
            <a:pPr eaLnBrk="1" hangingPunct="1"/>
            <a:r>
              <a:rPr lang="en-US">
                <a:solidFill>
                  <a:srgbClr val="0033CC"/>
                </a:solidFill>
              </a:rPr>
              <a:t>Now your Default tables are added to your user space and become convenient to work.</a:t>
            </a:r>
          </a:p>
          <a:p>
            <a:pPr eaLnBrk="1" hangingPunct="1"/>
            <a:endParaRPr lang="en-US">
              <a:solidFill>
                <a:srgbClr val="0033CC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chemeClr val="accent2"/>
                </a:solidFill>
              </a:rPr>
              <a:t>How to Logout...</a:t>
            </a:r>
          </a:p>
        </p:txBody>
      </p:sp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1371600" y="2057400"/>
            <a:ext cx="6781800" cy="277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336699"/>
                </a:solidFill>
              </a:rPr>
              <a:t>Click on the</a:t>
            </a:r>
            <a:r>
              <a:rPr lang="en-US" sz="2400" b="1">
                <a:solidFill>
                  <a:srgbClr val="336699"/>
                </a:solidFill>
              </a:rPr>
              <a:t> </a:t>
            </a:r>
            <a:r>
              <a:rPr lang="en-US" sz="3600" b="1">
                <a:solidFill>
                  <a:srgbClr val="00B050"/>
                </a:solidFill>
              </a:rPr>
              <a:t>Logout</a:t>
            </a:r>
            <a:r>
              <a:rPr lang="en-US" sz="2400">
                <a:solidFill>
                  <a:srgbClr val="336699"/>
                </a:solidFill>
              </a:rPr>
              <a:t> Button to Return from Your User Space.</a:t>
            </a:r>
          </a:p>
          <a:p>
            <a:pPr>
              <a:spcBef>
                <a:spcPct val="50000"/>
              </a:spcBef>
            </a:pPr>
            <a:endParaRPr lang="en-US" sz="2400">
              <a:solidFill>
                <a:srgbClr val="336699"/>
              </a:solidFill>
            </a:endParaRPr>
          </a:p>
          <a:p>
            <a:pPr>
              <a:spcBef>
                <a:spcPct val="50000"/>
              </a:spcBef>
            </a:pPr>
            <a:r>
              <a:rPr lang="en-US" sz="2400">
                <a:solidFill>
                  <a:srgbClr val="336699"/>
                </a:solidFill>
              </a:rPr>
              <a:t>You can Login again By clicking on the </a:t>
            </a:r>
            <a:r>
              <a:rPr lang="en-US" sz="3600" b="1">
                <a:solidFill>
                  <a:srgbClr val="00B050"/>
                </a:solidFill>
              </a:rPr>
              <a:t>Login</a:t>
            </a:r>
            <a:r>
              <a:rPr lang="en-US" sz="3600">
                <a:solidFill>
                  <a:srgbClr val="00B050"/>
                </a:solidFill>
              </a:rPr>
              <a:t> </a:t>
            </a:r>
            <a:r>
              <a:rPr lang="en-US" sz="2400">
                <a:solidFill>
                  <a:srgbClr val="336699"/>
                </a:solidFill>
              </a:rPr>
              <a:t>button also…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AD605B-BD68-BAEB-4EB8-4C6A10E2AAFB}"/>
              </a:ext>
            </a:extLst>
          </p:cNvPr>
          <p:cNvSpPr/>
          <p:nvPr/>
        </p:nvSpPr>
        <p:spPr>
          <a:xfrm rot="19958422">
            <a:off x="2844155" y="2967335"/>
            <a:ext cx="34556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2824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981200"/>
            <a:ext cx="8229600" cy="1676400"/>
          </a:xfrm>
        </p:spPr>
        <p:txBody>
          <a:bodyPr/>
          <a:lstStyle/>
          <a:p>
            <a:r>
              <a:rPr lang="en-US" dirty="0"/>
              <a:t>Oracle 10g express edition installed</a:t>
            </a:r>
          </a:p>
          <a:p>
            <a:r>
              <a:rPr lang="en-US" dirty="0"/>
              <a:t>Basic database knowledge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0033CC"/>
                </a:solidFill>
              </a:rPr>
              <a:t>HOW TO LOGIN…?</a:t>
            </a: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1066800" y="1905000"/>
            <a:ext cx="7772400" cy="310854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336699"/>
                </a:solidFill>
              </a:rPr>
              <a:t>START MENU-&gt; ALL PROGRAMS -&gt; ORACLE</a:t>
            </a:r>
          </a:p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336699"/>
                </a:solidFill>
              </a:rPr>
              <a:t> DATABASE 10g EXPRESS EDITION-&gt; GOTO </a:t>
            </a:r>
          </a:p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336699"/>
                </a:solidFill>
              </a:rPr>
              <a:t>DATABASE HOME PAGE (Click Here) to open</a:t>
            </a:r>
          </a:p>
          <a:p>
            <a:pPr>
              <a:spcBef>
                <a:spcPct val="50000"/>
              </a:spcBef>
            </a:pPr>
            <a:endParaRPr lang="en-US" sz="2800" dirty="0">
              <a:solidFill>
                <a:srgbClr val="336699"/>
              </a:solidFill>
            </a:endParaRPr>
          </a:p>
          <a:p>
            <a:pPr>
              <a:spcBef>
                <a:spcPct val="50000"/>
              </a:spcBef>
            </a:pPr>
            <a:endParaRPr lang="en-US" sz="2800" dirty="0">
              <a:solidFill>
                <a:srgbClr val="33669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336699"/>
                </a:solidFill>
              </a:rPr>
              <a:t>Login Page…</a:t>
            </a:r>
          </a:p>
        </p:txBody>
      </p:sp>
      <p:pic>
        <p:nvPicPr>
          <p:cNvPr id="409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3528" y="1447800"/>
            <a:ext cx="6402494" cy="4800600"/>
          </a:xfr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solidFill>
                  <a:schemeClr val="accent2"/>
                </a:solidFill>
              </a:rPr>
              <a:t>In Login Page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569720" y="1447800"/>
            <a:ext cx="7498080" cy="4800600"/>
          </a:xfrm>
        </p:spPr>
        <p:txBody>
          <a:bodyPr/>
          <a:lstStyle/>
          <a:p>
            <a:pPr eaLnBrk="1" hangingPunct="1"/>
            <a:r>
              <a:rPr lang="en-US" dirty="0"/>
              <a:t>Put your </a:t>
            </a:r>
          </a:p>
          <a:p>
            <a:pPr lvl="1" eaLnBrk="1" hangingPunct="1"/>
            <a:r>
              <a:rPr lang="en-US" dirty="0"/>
              <a:t>Username </a:t>
            </a:r>
          </a:p>
          <a:p>
            <a:pPr lvl="1" eaLnBrk="1" hangingPunct="1"/>
            <a:r>
              <a:rPr lang="en-US" dirty="0" err="1"/>
              <a:t>PassWord</a:t>
            </a:r>
            <a:endParaRPr lang="en-US" dirty="0"/>
          </a:p>
          <a:p>
            <a:pPr lvl="1" eaLnBrk="1" hangingPunct="1"/>
            <a:r>
              <a:rPr lang="en-US" dirty="0"/>
              <a:t>Click on the </a:t>
            </a:r>
            <a:r>
              <a:rPr lang="en-US" b="1" dirty="0"/>
              <a:t>Login</a:t>
            </a:r>
            <a:r>
              <a:rPr lang="en-US" dirty="0"/>
              <a:t> Button</a:t>
            </a:r>
          </a:p>
          <a:p>
            <a:pPr lvl="2" eaLnBrk="1" hangingPunct="1"/>
            <a:endParaRPr lang="en-US" dirty="0"/>
          </a:p>
          <a:p>
            <a:pPr lvl="2" eaLnBrk="1" hangingPunct="1"/>
            <a:r>
              <a:rPr lang="en-US" dirty="0"/>
              <a:t>Next page will appear as follows: </a:t>
            </a:r>
          </a:p>
          <a:p>
            <a:pPr lvl="1" eaLnBrk="1" hangingPunct="1"/>
            <a:endParaRPr lang="en-US" dirty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191000" y="2133600"/>
            <a:ext cx="2438400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4191000" y="2590800"/>
            <a:ext cx="2438400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After Log in  Oracle 10g…</a:t>
            </a:r>
          </a:p>
        </p:txBody>
      </p:sp>
      <p:pic>
        <p:nvPicPr>
          <p:cNvPr id="6147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3528" y="1447800"/>
            <a:ext cx="6402494" cy="4800600"/>
          </a:xfrm>
          <a:noFill/>
        </p:spPr>
      </p:pic>
      <p:sp>
        <p:nvSpPr>
          <p:cNvPr id="6148" name="Line 8"/>
          <p:cNvSpPr>
            <a:spLocks noChangeShapeType="1"/>
          </p:cNvSpPr>
          <p:nvPr/>
        </p:nvSpPr>
        <p:spPr bwMode="auto">
          <a:xfrm flipH="1" flipV="1">
            <a:off x="4648200" y="38862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49" name="Text Box 9"/>
          <p:cNvSpPr txBox="1">
            <a:spLocks noChangeArrowheads="1"/>
          </p:cNvSpPr>
          <p:nvPr/>
        </p:nvSpPr>
        <p:spPr bwMode="auto">
          <a:xfrm>
            <a:off x="4495800" y="4800600"/>
            <a:ext cx="2362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CLICK HERE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Next Page…</a:t>
            </a:r>
          </a:p>
        </p:txBody>
      </p:sp>
      <p:pic>
        <p:nvPicPr>
          <p:cNvPr id="717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3528" y="1447800"/>
            <a:ext cx="6402494" cy="4800600"/>
          </a:xfr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333399"/>
                </a:solidFill>
              </a:rPr>
              <a:t>The Desired Working Page…</a:t>
            </a:r>
          </a:p>
        </p:txBody>
      </p:sp>
      <p:pic>
        <p:nvPicPr>
          <p:cNvPr id="819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3528" y="1447800"/>
            <a:ext cx="6402494" cy="4800600"/>
          </a:xfrm>
          <a:noFill/>
        </p:spPr>
      </p:pic>
      <p:sp>
        <p:nvSpPr>
          <p:cNvPr id="8196" name="Text Box 7"/>
          <p:cNvSpPr txBox="1">
            <a:spLocks noChangeArrowheads="1"/>
          </p:cNvSpPr>
          <p:nvPr/>
        </p:nvSpPr>
        <p:spPr bwMode="auto">
          <a:xfrm>
            <a:off x="2286000" y="3581400"/>
            <a:ext cx="54102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660066"/>
                </a:solidFill>
              </a:rPr>
              <a:t>Here you can write the SQL commands , Then select and Click on </a:t>
            </a:r>
            <a:r>
              <a:rPr lang="en-US" b="1" dirty="0">
                <a:solidFill>
                  <a:srgbClr val="660066"/>
                </a:solidFill>
              </a:rPr>
              <a:t>Run</a:t>
            </a:r>
            <a:r>
              <a:rPr lang="en-US" dirty="0">
                <a:solidFill>
                  <a:srgbClr val="660066"/>
                </a:solidFill>
              </a:rPr>
              <a:t> Button to Execute the SQL commands</a:t>
            </a:r>
            <a:r>
              <a:rPr lang="en-US" sz="1600" dirty="0">
                <a:solidFill>
                  <a:srgbClr val="660066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4"/>
          <p:cNvSpPr txBox="1">
            <a:spLocks noChangeArrowheads="1"/>
          </p:cNvSpPr>
          <p:nvPr/>
        </p:nvSpPr>
        <p:spPr bwMode="auto">
          <a:xfrm>
            <a:off x="1066800" y="1143000"/>
            <a:ext cx="78486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800" b="1" dirty="0">
                <a:latin typeface="Calibri" pitchFamily="34" charset="0"/>
              </a:rPr>
              <a:t>We need the Default tables provided by </a:t>
            </a:r>
            <a:r>
              <a:rPr lang="en-US" sz="4800" b="1" i="1" dirty="0">
                <a:latin typeface="Calibri" pitchFamily="34" charset="0"/>
              </a:rPr>
              <a:t>Oracle Corporation</a:t>
            </a:r>
            <a:r>
              <a:rPr lang="en-US" sz="4800" b="1" dirty="0">
                <a:latin typeface="Calibri" pitchFamily="34" charset="0"/>
              </a:rPr>
              <a:t> to populate in our working space to test the SQL Commands for preliminary use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591</TotalTime>
  <Words>316</Words>
  <Application>Microsoft Office PowerPoint</Application>
  <PresentationFormat>On-screen Show (4:3)</PresentationFormat>
  <Paragraphs>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Black</vt:lpstr>
      <vt:lpstr>Calibri</vt:lpstr>
      <vt:lpstr>Gill Sans MT</vt:lpstr>
      <vt:lpstr>Verdana</vt:lpstr>
      <vt:lpstr>Wingdings 2</vt:lpstr>
      <vt:lpstr>Solstice</vt:lpstr>
      <vt:lpstr>ORACLE LAB 1</vt:lpstr>
      <vt:lpstr>Pre-requisites</vt:lpstr>
      <vt:lpstr>HOW TO LOGIN…?</vt:lpstr>
      <vt:lpstr>Login Page…</vt:lpstr>
      <vt:lpstr>In Login Page</vt:lpstr>
      <vt:lpstr>After Log in  Oracle 10g…</vt:lpstr>
      <vt:lpstr>The Next Page…</vt:lpstr>
      <vt:lpstr>The Desired Working Page…</vt:lpstr>
      <vt:lpstr>PowerPoint Presentation</vt:lpstr>
      <vt:lpstr>The Default table list…</vt:lpstr>
      <vt:lpstr>To populate the default schema</vt:lpstr>
      <vt:lpstr>After Uploading the Script Files…</vt:lpstr>
      <vt:lpstr>RUNNING THE FILES TO POPULATE DEFAULT TABLES</vt:lpstr>
      <vt:lpstr>How to Logout...</vt:lpstr>
      <vt:lpstr>PowerPoint Presentation</vt:lpstr>
    </vt:vector>
  </TitlesOfParts>
  <Company>Personal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</dc:title>
  <dc:creator>L S</dc:creator>
  <cp:lastModifiedBy>LOKANATH SATAPATHY</cp:lastModifiedBy>
  <cp:revision>38</cp:revision>
  <dcterms:created xsi:type="dcterms:W3CDTF">2010-07-26T15:57:39Z</dcterms:created>
  <dcterms:modified xsi:type="dcterms:W3CDTF">2022-10-31T05:02:34Z</dcterms:modified>
</cp:coreProperties>
</file>