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088-3592-4A47-9A5B-9EA95544701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D29-EEE4-4FB4-B315-16375998E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088-3592-4A47-9A5B-9EA95544701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D29-EEE4-4FB4-B315-16375998E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088-3592-4A47-9A5B-9EA95544701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D29-EEE4-4FB4-B315-16375998E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088-3592-4A47-9A5B-9EA95544701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D29-EEE4-4FB4-B315-16375998E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088-3592-4A47-9A5B-9EA95544701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D29-EEE4-4FB4-B315-16375998E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088-3592-4A47-9A5B-9EA95544701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D29-EEE4-4FB4-B315-16375998E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088-3592-4A47-9A5B-9EA95544701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D29-EEE4-4FB4-B315-16375998E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088-3592-4A47-9A5B-9EA95544701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D29-EEE4-4FB4-B315-16375998E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088-3592-4A47-9A5B-9EA95544701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D29-EEE4-4FB4-B315-16375998E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088-3592-4A47-9A5B-9EA95544701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D29-EEE4-4FB4-B315-16375998E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F088-3592-4A47-9A5B-9EA95544701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8D29-EEE4-4FB4-B315-16375998E8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7F088-3592-4A47-9A5B-9EA95544701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8D29-EEE4-4FB4-B315-16375998E8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DBMS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Quiz 1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Why we need database?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To </a:t>
            </a:r>
            <a:r>
              <a:rPr lang="en-US" dirty="0"/>
              <a:t>store  a particular picture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To store  a particular text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To store  a particular collection of data.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To store  a particular audio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What is Database Management System?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 </a:t>
            </a:r>
            <a:r>
              <a:rPr lang="en-US" dirty="0"/>
              <a:t>software system that enables users to access to the database.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software system that enables users to create  access to the database.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software system that enables users to define, create, maintain and control access to the database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software system that enables users to maintain and control access to the database.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of the following is NOT Advantages </a:t>
            </a:r>
            <a:r>
              <a:rPr lang="en-US" dirty="0" smtClean="0"/>
              <a:t>of DBMS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Increased </a:t>
            </a:r>
            <a:r>
              <a:rPr lang="en-US" dirty="0"/>
              <a:t>data consistency 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Reduced data redundancy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Improved data security 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Increase data isolation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Which </a:t>
            </a:r>
            <a:r>
              <a:rPr lang="en-US" dirty="0"/>
              <a:t>type of application should you use if you need to store a large quantity of data in an organized format that you can easily query?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Database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Presentation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Spreadsheet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Word Processor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 Definition Language is used to _______ the DBMS.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create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define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control access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manage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 Manipulation Language is used to _______ the DBMS.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create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define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control access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manage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_______ is responsible for the maintenance of operational control.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Data </a:t>
            </a:r>
            <a:r>
              <a:rPr lang="en-US" dirty="0"/>
              <a:t>Administrator (DA)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Database Administrator (DBA)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Database Designers (Logical &amp; Physical)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Application Programmers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_______ builds the application programs that provide the required functionality for the end-users.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Data </a:t>
            </a:r>
            <a:r>
              <a:rPr lang="en-US" dirty="0"/>
              <a:t>Administrator (DA)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Database Administrator (DBA)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Database Designers (Logical &amp; Physical)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Application Programmers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of the following is NOT an example of a database?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telephone </a:t>
            </a:r>
            <a:r>
              <a:rPr lang="en-US" dirty="0"/>
              <a:t>book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real estate listing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online library catalog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DVD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of the following is NOT an example of a database application?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telephone </a:t>
            </a:r>
            <a:r>
              <a:rPr lang="en-US" dirty="0"/>
              <a:t>book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e-banking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online library catalog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pen drive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the abbreviation DBMS stand for?</a:t>
            </a:r>
          </a:p>
          <a:p>
            <a:pPr lvl="1"/>
            <a:r>
              <a:rPr lang="en-US" dirty="0"/>
              <a:t>A. </a:t>
            </a:r>
            <a:r>
              <a:rPr lang="en-US" dirty="0" smtClean="0"/>
              <a:t>Database </a:t>
            </a:r>
            <a:r>
              <a:rPr lang="en-US" dirty="0"/>
              <a:t>Manipulation Software</a:t>
            </a:r>
          </a:p>
          <a:p>
            <a:pPr lvl="1"/>
            <a:r>
              <a:rPr lang="en-US" dirty="0"/>
              <a:t>B. </a:t>
            </a:r>
            <a:r>
              <a:rPr lang="en-US" dirty="0" smtClean="0"/>
              <a:t>Database </a:t>
            </a:r>
            <a:r>
              <a:rPr lang="en-US" dirty="0"/>
              <a:t>Management System</a:t>
            </a:r>
          </a:p>
          <a:p>
            <a:pPr lvl="1"/>
            <a:r>
              <a:rPr lang="en-US" dirty="0"/>
              <a:t>C. </a:t>
            </a:r>
            <a:r>
              <a:rPr lang="en-US" dirty="0" smtClean="0"/>
              <a:t>Digital </a:t>
            </a:r>
            <a:r>
              <a:rPr lang="en-US" dirty="0"/>
              <a:t>Base Mapping System.</a:t>
            </a:r>
          </a:p>
          <a:p>
            <a:pPr lvl="1"/>
            <a:r>
              <a:rPr lang="en-US" dirty="0"/>
              <a:t>D. </a:t>
            </a:r>
            <a:r>
              <a:rPr lang="en-US" dirty="0" smtClean="0"/>
              <a:t>Data </a:t>
            </a:r>
            <a:r>
              <a:rPr lang="en-US" dirty="0"/>
              <a:t>Borrowing and Movement Software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Domain constraints and referential-integrity constraints are special forms of</a:t>
            </a:r>
          </a:p>
          <a:p>
            <a:pPr>
              <a:buNone/>
            </a:pPr>
            <a:r>
              <a:rPr lang="en-US" dirty="0"/>
              <a:t>A) Assertions</a:t>
            </a:r>
          </a:p>
          <a:p>
            <a:pPr>
              <a:buNone/>
            </a:pPr>
            <a:r>
              <a:rPr lang="en-US" dirty="0"/>
              <a:t>B) Authorization</a:t>
            </a:r>
          </a:p>
          <a:p>
            <a:pPr>
              <a:buNone/>
            </a:pPr>
            <a:r>
              <a:rPr lang="en-US" dirty="0"/>
              <a:t>C) Integrity</a:t>
            </a:r>
          </a:p>
          <a:p>
            <a:pPr>
              <a:buNone/>
            </a:pPr>
            <a:r>
              <a:rPr lang="en-US" dirty="0"/>
              <a:t>D) Consistency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data values stored in the database must satisfy certain types of</a:t>
            </a:r>
          </a:p>
          <a:p>
            <a:pPr>
              <a:buNone/>
            </a:pPr>
            <a:r>
              <a:rPr lang="en-US" dirty="0"/>
              <a:t>A) Data constraints</a:t>
            </a:r>
          </a:p>
          <a:p>
            <a:pPr>
              <a:buNone/>
            </a:pPr>
            <a:r>
              <a:rPr lang="en-US" dirty="0"/>
              <a:t>B) Consistency constraints</a:t>
            </a:r>
          </a:p>
          <a:p>
            <a:pPr>
              <a:buNone/>
            </a:pPr>
            <a:r>
              <a:rPr lang="en-US" dirty="0"/>
              <a:t>C) Type constraints</a:t>
            </a:r>
          </a:p>
          <a:p>
            <a:pPr>
              <a:buNone/>
            </a:pPr>
            <a:r>
              <a:rPr lang="en-US" dirty="0"/>
              <a:t>D) Format constraints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Language used for expression of database's queries and updates is known as</a:t>
            </a:r>
          </a:p>
          <a:p>
            <a:pPr>
              <a:buNone/>
            </a:pPr>
            <a:r>
              <a:rPr lang="en-US" dirty="0"/>
              <a:t>A) Data </a:t>
            </a:r>
            <a:r>
              <a:rPr lang="en-US" dirty="0" err="1"/>
              <a:t>modelling</a:t>
            </a:r>
            <a:r>
              <a:rPr lang="en-US" dirty="0"/>
              <a:t> language</a:t>
            </a:r>
          </a:p>
          <a:p>
            <a:pPr>
              <a:buNone/>
            </a:pPr>
            <a:r>
              <a:rPr lang="en-US" dirty="0"/>
              <a:t>B) Data definition language</a:t>
            </a:r>
          </a:p>
          <a:p>
            <a:pPr>
              <a:buNone/>
            </a:pPr>
            <a:r>
              <a:rPr lang="en-US" dirty="0"/>
              <a:t>C) Data manipulation language</a:t>
            </a:r>
          </a:p>
          <a:p>
            <a:pPr>
              <a:buNone/>
            </a:pPr>
            <a:r>
              <a:rPr lang="en-US" dirty="0"/>
              <a:t>D) Data declaration language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Database systems are designed to manage</a:t>
            </a:r>
          </a:p>
          <a:p>
            <a:pPr>
              <a:buNone/>
            </a:pPr>
            <a:r>
              <a:rPr lang="en-US" dirty="0"/>
              <a:t>A) Small bodies of information</a:t>
            </a:r>
          </a:p>
          <a:p>
            <a:pPr>
              <a:buNone/>
            </a:pPr>
            <a:r>
              <a:rPr lang="en-US" dirty="0"/>
              <a:t>B) Large bodies of information</a:t>
            </a:r>
          </a:p>
          <a:p>
            <a:pPr>
              <a:buNone/>
            </a:pPr>
            <a:r>
              <a:rPr lang="en-US" dirty="0"/>
              <a:t>C) Plain bodies of knowledge</a:t>
            </a:r>
          </a:p>
          <a:p>
            <a:pPr>
              <a:buNone/>
            </a:pPr>
            <a:r>
              <a:rPr lang="en-US" dirty="0"/>
              <a:t>D) Complex bodies of knowledge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structure of the database is known as</a:t>
            </a:r>
          </a:p>
          <a:p>
            <a:pPr>
              <a:buNone/>
            </a:pPr>
            <a:r>
              <a:rPr lang="en-US" dirty="0"/>
              <a:t>A) Data Binding</a:t>
            </a:r>
          </a:p>
          <a:p>
            <a:pPr>
              <a:buNone/>
            </a:pPr>
            <a:r>
              <a:rPr lang="en-US" dirty="0"/>
              <a:t>B) Data organization</a:t>
            </a:r>
          </a:p>
          <a:p>
            <a:pPr>
              <a:buNone/>
            </a:pPr>
            <a:r>
              <a:rPr lang="en-US" dirty="0"/>
              <a:t>C) Data models</a:t>
            </a:r>
          </a:p>
          <a:p>
            <a:pPr>
              <a:buNone/>
            </a:pPr>
            <a:r>
              <a:rPr lang="en-US" dirty="0"/>
              <a:t>D) Data schemas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 A data-manipulation language is used to express database</a:t>
            </a:r>
          </a:p>
          <a:p>
            <a:pPr>
              <a:buNone/>
            </a:pPr>
            <a:r>
              <a:rPr lang="en-US" b="1" dirty="0"/>
              <a:t>A) Queries</a:t>
            </a:r>
            <a:endParaRPr lang="en-US" dirty="0"/>
          </a:p>
          <a:p>
            <a:pPr>
              <a:buNone/>
            </a:pPr>
            <a:r>
              <a:rPr lang="en-US" b="1" dirty="0"/>
              <a:t>B) Updates</a:t>
            </a:r>
            <a:endParaRPr lang="en-US" dirty="0"/>
          </a:p>
          <a:p>
            <a:pPr>
              <a:buNone/>
            </a:pPr>
            <a:r>
              <a:rPr lang="en-US" b="1" dirty="0"/>
              <a:t>C) Schema</a:t>
            </a:r>
            <a:endParaRPr lang="en-US" dirty="0"/>
          </a:p>
          <a:p>
            <a:pPr>
              <a:buNone/>
            </a:pPr>
            <a:r>
              <a:rPr lang="en-US" b="1" dirty="0"/>
              <a:t>D) Both A and B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 </a:t>
            </a:r>
            <a:r>
              <a:rPr lang="en-US" dirty="0"/>
              <a:t>The physical features of the database are specified, in</a:t>
            </a:r>
          </a:p>
          <a:p>
            <a:pPr>
              <a:buNone/>
            </a:pPr>
            <a:r>
              <a:rPr lang="en-US" dirty="0"/>
              <a:t>A) Virtual design phase</a:t>
            </a:r>
          </a:p>
          <a:p>
            <a:pPr>
              <a:buNone/>
            </a:pPr>
            <a:r>
              <a:rPr lang="en-US" dirty="0"/>
              <a:t>B) Physical design phase</a:t>
            </a:r>
          </a:p>
          <a:p>
            <a:pPr>
              <a:buNone/>
            </a:pPr>
            <a:r>
              <a:rPr lang="en-US" dirty="0"/>
              <a:t>C) View design phase</a:t>
            </a:r>
          </a:p>
          <a:p>
            <a:pPr>
              <a:buNone/>
            </a:pPr>
            <a:r>
              <a:rPr lang="en-US" dirty="0"/>
              <a:t>D) Logical design phase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27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Databases change over time as information is</a:t>
            </a:r>
          </a:p>
          <a:p>
            <a:pPr>
              <a:buNone/>
            </a:pPr>
            <a:r>
              <a:rPr lang="en-US" dirty="0"/>
              <a:t>A) Inserted</a:t>
            </a:r>
          </a:p>
          <a:p>
            <a:pPr>
              <a:buNone/>
            </a:pPr>
            <a:r>
              <a:rPr lang="en-US" dirty="0"/>
              <a:t>B) Deleted</a:t>
            </a:r>
          </a:p>
          <a:p>
            <a:pPr>
              <a:buNone/>
            </a:pPr>
            <a:r>
              <a:rPr lang="en-US" dirty="0"/>
              <a:t>C) Both A and B</a:t>
            </a:r>
          </a:p>
          <a:p>
            <a:pPr>
              <a:buNone/>
            </a:pPr>
            <a:r>
              <a:rPr lang="en-US" dirty="0"/>
              <a:t>D) Retrieved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term that describes the database design at the physical level, is known as</a:t>
            </a:r>
          </a:p>
          <a:p>
            <a:pPr>
              <a:buNone/>
            </a:pPr>
            <a:r>
              <a:rPr lang="en-US" dirty="0"/>
              <a:t>A) Logical schema</a:t>
            </a:r>
          </a:p>
          <a:p>
            <a:pPr>
              <a:buNone/>
            </a:pPr>
            <a:r>
              <a:rPr lang="en-US" dirty="0"/>
              <a:t>B) Physical Schema</a:t>
            </a:r>
          </a:p>
          <a:p>
            <a:pPr>
              <a:buNone/>
            </a:pPr>
            <a:r>
              <a:rPr lang="en-US" dirty="0"/>
              <a:t>C) View Schema</a:t>
            </a:r>
          </a:p>
          <a:p>
            <a:pPr>
              <a:buNone/>
            </a:pPr>
            <a:r>
              <a:rPr lang="en-US" dirty="0"/>
              <a:t>D) Virtual Schema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29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level of abstraction that describes how the data is actually stored, is known as</a:t>
            </a:r>
          </a:p>
          <a:p>
            <a:pPr>
              <a:buNone/>
            </a:pPr>
            <a:r>
              <a:rPr lang="en-US" dirty="0"/>
              <a:t>A) Virtual level</a:t>
            </a:r>
          </a:p>
          <a:p>
            <a:pPr>
              <a:buNone/>
            </a:pPr>
            <a:r>
              <a:rPr lang="en-US" dirty="0"/>
              <a:t>B) Logical level</a:t>
            </a:r>
          </a:p>
          <a:p>
            <a:pPr>
              <a:buNone/>
            </a:pPr>
            <a:r>
              <a:rPr lang="en-US" dirty="0"/>
              <a:t>C) View level</a:t>
            </a:r>
          </a:p>
          <a:p>
            <a:pPr>
              <a:buNone/>
            </a:pPr>
            <a:r>
              <a:rPr lang="en-US" dirty="0"/>
              <a:t>D) Physical level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Redundancy </a:t>
            </a:r>
            <a:r>
              <a:rPr lang="en-US" dirty="0"/>
              <a:t>is minimized with a </a:t>
            </a:r>
            <a:r>
              <a:rPr lang="en-US" dirty="0" smtClean="0"/>
              <a:t>database </a:t>
            </a:r>
            <a:r>
              <a:rPr lang="en-US" dirty="0"/>
              <a:t>approach.</a:t>
            </a:r>
          </a:p>
          <a:p>
            <a:pPr lvl="1"/>
            <a:r>
              <a:rPr lang="en-US" dirty="0"/>
              <a:t>A. </a:t>
            </a:r>
            <a:r>
              <a:rPr lang="en-US" dirty="0" smtClean="0"/>
              <a:t>True</a:t>
            </a:r>
            <a:endParaRPr lang="en-US" dirty="0"/>
          </a:p>
          <a:p>
            <a:pPr lvl="1"/>
            <a:r>
              <a:rPr lang="en-US" dirty="0"/>
              <a:t>B. </a:t>
            </a:r>
            <a:r>
              <a:rPr lang="en-US" dirty="0" smtClean="0"/>
              <a:t>False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When you access a bank Website and retrieve your bank balance and transaction information, you are</a:t>
            </a:r>
          </a:p>
          <a:p>
            <a:pPr>
              <a:buNone/>
            </a:pPr>
            <a:r>
              <a:rPr lang="en-US" dirty="0"/>
              <a:t>A) Updating database</a:t>
            </a:r>
          </a:p>
          <a:p>
            <a:pPr>
              <a:buNone/>
            </a:pPr>
            <a:r>
              <a:rPr lang="en-US" dirty="0"/>
              <a:t>B) Controlling data stored</a:t>
            </a:r>
          </a:p>
          <a:p>
            <a:pPr>
              <a:buNone/>
            </a:pPr>
            <a:r>
              <a:rPr lang="en-US" dirty="0"/>
              <a:t>C) Retrieving database</a:t>
            </a:r>
          </a:p>
          <a:p>
            <a:pPr>
              <a:buNone/>
            </a:pPr>
            <a:r>
              <a:rPr lang="en-US" dirty="0"/>
              <a:t>D) Accessing data stored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is component of DBMS Software?</a:t>
            </a:r>
          </a:p>
          <a:p>
            <a:pPr lvl="1"/>
            <a:r>
              <a:rPr lang="en-US" dirty="0"/>
              <a:t>A. </a:t>
            </a:r>
            <a:r>
              <a:rPr lang="en-US" dirty="0" smtClean="0"/>
              <a:t>Hardware</a:t>
            </a:r>
            <a:endParaRPr lang="en-US" dirty="0"/>
          </a:p>
          <a:p>
            <a:pPr lvl="1"/>
            <a:r>
              <a:rPr lang="en-US" dirty="0"/>
              <a:t>B. </a:t>
            </a:r>
            <a:r>
              <a:rPr lang="en-US" dirty="0" smtClean="0"/>
              <a:t>Software</a:t>
            </a:r>
            <a:endParaRPr lang="en-US" dirty="0"/>
          </a:p>
          <a:p>
            <a:pPr lvl="1"/>
            <a:r>
              <a:rPr lang="en-US" dirty="0"/>
              <a:t>C. 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/>
              <a:t>D. </a:t>
            </a:r>
            <a:r>
              <a:rPr lang="en-US" dirty="0" smtClean="0"/>
              <a:t>All </a:t>
            </a:r>
            <a:r>
              <a:rPr lang="en-US" dirty="0"/>
              <a:t>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‘DB</a:t>
            </a:r>
            <a:r>
              <a:rPr lang="en-US" dirty="0"/>
              <a:t>' abbreviation usually means ?</a:t>
            </a:r>
          </a:p>
          <a:p>
            <a:pPr lvl="1"/>
            <a:r>
              <a:rPr lang="en-US" dirty="0"/>
              <a:t>A. </a:t>
            </a:r>
            <a:r>
              <a:rPr lang="en-US" dirty="0" smtClean="0"/>
              <a:t>Database</a:t>
            </a:r>
            <a:endParaRPr lang="en-US" dirty="0"/>
          </a:p>
          <a:p>
            <a:pPr lvl="1"/>
            <a:r>
              <a:rPr lang="en-US" dirty="0"/>
              <a:t>B. </a:t>
            </a:r>
            <a:r>
              <a:rPr lang="en-US" dirty="0" smtClean="0"/>
              <a:t>Double </a:t>
            </a:r>
            <a:r>
              <a:rPr lang="en-US" dirty="0"/>
              <a:t>Byte</a:t>
            </a:r>
          </a:p>
          <a:p>
            <a:pPr lvl="1"/>
            <a:r>
              <a:rPr lang="en-US" dirty="0"/>
              <a:t>C. </a:t>
            </a:r>
            <a:r>
              <a:rPr lang="en-US" dirty="0" smtClean="0"/>
              <a:t>Data </a:t>
            </a:r>
            <a:r>
              <a:rPr lang="en-US" dirty="0"/>
              <a:t>Block</a:t>
            </a:r>
          </a:p>
          <a:p>
            <a:pPr lvl="1"/>
            <a:r>
              <a:rPr lang="en-US" dirty="0"/>
              <a:t>D. </a:t>
            </a:r>
            <a:r>
              <a:rPr lang="en-US" dirty="0" smtClean="0"/>
              <a:t>Driver </a:t>
            </a:r>
            <a:r>
              <a:rPr lang="en-US" dirty="0"/>
              <a:t>Boot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many layers are there in DBMS architecture?</a:t>
            </a:r>
          </a:p>
          <a:p>
            <a:pPr lvl="1"/>
            <a:r>
              <a:rPr lang="en-US" dirty="0"/>
              <a:t>A. </a:t>
            </a:r>
            <a:r>
              <a:rPr lang="en-US" dirty="0" smtClean="0"/>
              <a:t>2</a:t>
            </a:r>
            <a:endParaRPr lang="en-US" dirty="0"/>
          </a:p>
          <a:p>
            <a:pPr lvl="1"/>
            <a:r>
              <a:rPr lang="en-US" dirty="0"/>
              <a:t>B. </a:t>
            </a:r>
            <a:r>
              <a:rPr lang="en-US" dirty="0" smtClean="0"/>
              <a:t>3</a:t>
            </a:r>
            <a:endParaRPr lang="en-US" dirty="0"/>
          </a:p>
          <a:p>
            <a:pPr lvl="1"/>
            <a:r>
              <a:rPr lang="en-US" dirty="0"/>
              <a:t>C. </a:t>
            </a:r>
            <a:r>
              <a:rPr lang="en-US" dirty="0" smtClean="0"/>
              <a:t>4</a:t>
            </a:r>
            <a:endParaRPr lang="en-US" dirty="0"/>
          </a:p>
          <a:p>
            <a:pPr lvl="1"/>
            <a:r>
              <a:rPr lang="en-US" dirty="0"/>
              <a:t>D. </a:t>
            </a:r>
            <a:r>
              <a:rPr lang="en-US" dirty="0" smtClean="0"/>
              <a:t>5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database?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Collection of organized data that allows access, retrieval of  that data.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Collection of organized data that allows access, retrieval, and use of  that data.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Collection of organized data that allows retrieval, and use of  that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 is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collection of processed items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collection of unprocessed items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Information is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collection of processed 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collection of unprocessed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553</Words>
  <Application>Microsoft Office PowerPoint</Application>
  <PresentationFormat>On-screen Show (4:3)</PresentationFormat>
  <Paragraphs>169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Introduction to DBMS</vt:lpstr>
      <vt:lpstr>Q1</vt:lpstr>
      <vt:lpstr>Q2</vt:lpstr>
      <vt:lpstr>Q3</vt:lpstr>
      <vt:lpstr>Q4</vt:lpstr>
      <vt:lpstr>Q5</vt:lpstr>
      <vt:lpstr>Q7</vt:lpstr>
      <vt:lpstr>Q8</vt:lpstr>
      <vt:lpstr>Q9</vt:lpstr>
      <vt:lpstr>Q10</vt:lpstr>
      <vt:lpstr>Q11</vt:lpstr>
      <vt:lpstr>Q12</vt:lpstr>
      <vt:lpstr>Q13</vt:lpstr>
      <vt:lpstr>Q14</vt:lpstr>
      <vt:lpstr>Q15</vt:lpstr>
      <vt:lpstr>Q16</vt:lpstr>
      <vt:lpstr>Q17</vt:lpstr>
      <vt:lpstr>Q18</vt:lpstr>
      <vt:lpstr>Q19</vt:lpstr>
      <vt:lpstr>Q20</vt:lpstr>
      <vt:lpstr>Q21</vt:lpstr>
      <vt:lpstr>Q22</vt:lpstr>
      <vt:lpstr>Q23</vt:lpstr>
      <vt:lpstr>Q 24</vt:lpstr>
      <vt:lpstr>Q 25</vt:lpstr>
      <vt:lpstr>Q26</vt:lpstr>
      <vt:lpstr>Q 27</vt:lpstr>
      <vt:lpstr>Q 28</vt:lpstr>
      <vt:lpstr>Q 29</vt:lpstr>
      <vt:lpstr>Q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18</cp:revision>
  <dcterms:created xsi:type="dcterms:W3CDTF">2023-09-04T07:44:13Z</dcterms:created>
  <dcterms:modified xsi:type="dcterms:W3CDTF">2023-09-04T08:23:22Z</dcterms:modified>
</cp:coreProperties>
</file>