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9"/>
  </p:handoutMasterIdLst>
  <p:sldIdLst>
    <p:sldId id="331" r:id="rId3"/>
    <p:sldId id="332" r:id="rId5"/>
    <p:sldId id="333" r:id="rId6"/>
    <p:sldId id="334" r:id="rId7"/>
    <p:sldId id="335" r:id="rId8"/>
    <p:sldId id="336" r:id="rId9"/>
    <p:sldId id="403" r:id="rId10"/>
    <p:sldId id="337" r:id="rId11"/>
    <p:sldId id="338" r:id="rId12"/>
    <p:sldId id="341" r:id="rId13"/>
    <p:sldId id="339" r:id="rId14"/>
    <p:sldId id="340" r:id="rId15"/>
    <p:sldId id="342" r:id="rId16"/>
    <p:sldId id="343" r:id="rId17"/>
    <p:sldId id="344" r:id="rId18"/>
    <p:sldId id="345" r:id="rId19"/>
    <p:sldId id="348" r:id="rId20"/>
    <p:sldId id="399" r:id="rId21"/>
    <p:sldId id="349" r:id="rId22"/>
    <p:sldId id="350" r:id="rId23"/>
    <p:sldId id="470" r:id="rId24"/>
    <p:sldId id="468" r:id="rId25"/>
    <p:sldId id="351" r:id="rId26"/>
    <p:sldId id="352" r:id="rId27"/>
    <p:sldId id="353" r:id="rId28"/>
    <p:sldId id="471" r:id="rId29"/>
    <p:sldId id="354" r:id="rId30"/>
    <p:sldId id="355" r:id="rId31"/>
    <p:sldId id="356" r:id="rId32"/>
    <p:sldId id="357" r:id="rId33"/>
    <p:sldId id="360" r:id="rId34"/>
    <p:sldId id="361" r:id="rId35"/>
    <p:sldId id="363" r:id="rId36"/>
    <p:sldId id="518" r:id="rId37"/>
    <p:sldId id="519" r:id="rId38"/>
    <p:sldId id="520" r:id="rId39"/>
    <p:sldId id="366" r:id="rId40"/>
    <p:sldId id="367" r:id="rId41"/>
    <p:sldId id="368" r:id="rId42"/>
    <p:sldId id="369" r:id="rId43"/>
    <p:sldId id="371" r:id="rId44"/>
    <p:sldId id="372" r:id="rId45"/>
    <p:sldId id="376" r:id="rId46"/>
    <p:sldId id="377" r:id="rId47"/>
    <p:sldId id="523" r:id="rId48"/>
    <p:sldId id="524" r:id="rId49"/>
    <p:sldId id="525" r:id="rId50"/>
    <p:sldId id="534" r:id="rId51"/>
    <p:sldId id="528" r:id="rId52"/>
    <p:sldId id="529" r:id="rId53"/>
    <p:sldId id="530" r:id="rId54"/>
    <p:sldId id="531" r:id="rId55"/>
    <p:sldId id="532" r:id="rId56"/>
    <p:sldId id="533" r:id="rId57"/>
    <p:sldId id="526" r:id="rId58"/>
  </p:sldIdLst>
  <p:sldSz cx="9144000" cy="6858000" type="screen4x3"/>
  <p:notesSz cx="7010400" cy="92964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96" userDrawn="1">
          <p15:clr>
            <a:srgbClr val="A4A3A4"/>
          </p15:clr>
        </p15:guide>
        <p15:guide id="2" pos="4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CCECFF"/>
    <a:srgbClr val="FF0000"/>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271"/>
    <p:restoredTop sz="94660"/>
  </p:normalViewPr>
  <p:slideViewPr>
    <p:cSldViewPr snapToGrid="0" showGuides="1">
      <p:cViewPr varScale="1">
        <p:scale>
          <a:sx n="66" d="100"/>
          <a:sy n="66" d="100"/>
        </p:scale>
        <p:origin x="1332" y="44"/>
      </p:cViewPr>
      <p:guideLst>
        <p:guide orient="horz" pos="796"/>
        <p:guide pos="44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27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handoutMaster" Target="handoutMasters/handoutMaster1.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6082" name="Rectangle 2"/>
          <p:cNvSpPr>
            <a:spLocks noGrp="1" noChangeArrowheads="1"/>
          </p:cNvSpPr>
          <p:nvPr>
            <p:ph type="hdr" sz="quarter"/>
          </p:nvPr>
        </p:nvSpPr>
        <p:spPr bwMode="auto">
          <a:xfrm>
            <a:off x="0" y="0"/>
            <a:ext cx="3073400" cy="442913"/>
          </a:xfrm>
          <a:prstGeom prst="rect">
            <a:avLst/>
          </a:prstGeom>
          <a:noFill/>
          <a:ln w="9525">
            <a:noFill/>
            <a:miter lim="800000"/>
          </a:ln>
        </p:spPr>
        <p:txBody>
          <a:bodyPr vert="horz" wrap="none" lIns="88261" tIns="44132" rIns="88261" bIns="44132" numCol="1" anchor="ctr" anchorCtr="0" compatLnSpc="1"/>
          <a:lstStyle>
            <a:lvl1pPr defTabSz="883285">
              <a:defRPr sz="1100">
                <a:latin typeface="Helvetica" pitchFamily="-84" charset="0"/>
                <a:ea typeface="MS PGothic" panose="020B0600070205080204" pitchFamily="34" charset="-128"/>
                <a:cs typeface="MS PGothic" panose="020B0600070205080204" pitchFamily="34" charset="-128"/>
              </a:defRPr>
            </a:lvl1pPr>
          </a:lstStyle>
          <a:p>
            <a:pPr marL="0" marR="0" lvl="0" indent="0" algn="l" defTabSz="883285" rtl="0" eaLnBrk="0" fontAlgn="base" latinLnBrk="0" hangingPunct="0">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Helvetica" pitchFamily="-84" charset="0"/>
              <a:ea typeface="MS PGothic" panose="020B0600070205080204" pitchFamily="34" charset="-128"/>
              <a:cs typeface="MS PGothic" panose="020B0600070205080204" pitchFamily="34" charset="-128"/>
            </a:endParaRPr>
          </a:p>
        </p:txBody>
      </p:sp>
      <p:sp>
        <p:nvSpPr>
          <p:cNvPr id="46083" name="Rectangle 3"/>
          <p:cNvSpPr>
            <a:spLocks noGrp="1" noChangeArrowheads="1"/>
          </p:cNvSpPr>
          <p:nvPr>
            <p:ph type="dt" sz="quarter" idx="1"/>
          </p:nvPr>
        </p:nvSpPr>
        <p:spPr bwMode="auto">
          <a:xfrm>
            <a:off x="3951288" y="0"/>
            <a:ext cx="3071813" cy="442913"/>
          </a:xfrm>
          <a:prstGeom prst="rect">
            <a:avLst/>
          </a:prstGeom>
          <a:noFill/>
          <a:ln w="9525">
            <a:noFill/>
            <a:miter lim="800000"/>
          </a:ln>
        </p:spPr>
        <p:txBody>
          <a:bodyPr vert="horz" wrap="none" lIns="88261" tIns="44132" rIns="88261" bIns="44132" numCol="1" anchor="ctr" anchorCtr="0" compatLnSpc="1"/>
          <a:lstStyle>
            <a:lvl1pPr algn="r" defTabSz="883285">
              <a:defRPr sz="1100">
                <a:latin typeface="Helvetica" pitchFamily="-84" charset="0"/>
                <a:ea typeface="MS PGothic" panose="020B0600070205080204" pitchFamily="34" charset="-128"/>
                <a:cs typeface="MS PGothic" panose="020B0600070205080204" pitchFamily="34" charset="-128"/>
              </a:defRPr>
            </a:lvl1pPr>
          </a:lstStyle>
          <a:p>
            <a:pPr marL="0" marR="0" lvl="0" indent="0" algn="r" defTabSz="883285" rtl="0" eaLnBrk="0" fontAlgn="base" latinLnBrk="0" hangingPunct="0">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Helvetica" pitchFamily="-84" charset="0"/>
              <a:ea typeface="MS PGothic" panose="020B0600070205080204" pitchFamily="34" charset="-128"/>
              <a:cs typeface="MS PGothic" panose="020B0600070205080204" pitchFamily="34" charset="-128"/>
            </a:endParaRPr>
          </a:p>
        </p:txBody>
      </p:sp>
      <p:sp>
        <p:nvSpPr>
          <p:cNvPr id="46084" name="Rectangle 4"/>
          <p:cNvSpPr>
            <a:spLocks noGrp="1" noChangeArrowheads="1"/>
          </p:cNvSpPr>
          <p:nvPr>
            <p:ph type="ftr" sz="quarter" idx="2"/>
          </p:nvPr>
        </p:nvSpPr>
        <p:spPr bwMode="auto">
          <a:xfrm>
            <a:off x="0" y="8866188"/>
            <a:ext cx="3073400" cy="442913"/>
          </a:xfrm>
          <a:prstGeom prst="rect">
            <a:avLst/>
          </a:prstGeom>
          <a:noFill/>
          <a:ln w="9525">
            <a:noFill/>
            <a:miter lim="800000"/>
          </a:ln>
        </p:spPr>
        <p:txBody>
          <a:bodyPr vert="horz" wrap="none" lIns="88261" tIns="44132" rIns="88261" bIns="44132" numCol="1" anchor="b" anchorCtr="0" compatLnSpc="1"/>
          <a:lstStyle>
            <a:lvl1pPr defTabSz="883285">
              <a:defRPr sz="1100">
                <a:latin typeface="Helvetica" pitchFamily="-84" charset="0"/>
                <a:ea typeface="MS PGothic" panose="020B0600070205080204" pitchFamily="34" charset="-128"/>
                <a:cs typeface="MS PGothic" panose="020B0600070205080204" pitchFamily="34" charset="-128"/>
              </a:defRPr>
            </a:lvl1pPr>
          </a:lstStyle>
          <a:p>
            <a:pPr marL="0" marR="0" lvl="0" indent="0" algn="l" defTabSz="883285" rtl="0" eaLnBrk="0" fontAlgn="base" latinLnBrk="0" hangingPunct="0">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Helvetica" pitchFamily="-84" charset="0"/>
              <a:ea typeface="MS PGothic" panose="020B0600070205080204" pitchFamily="34" charset="-128"/>
              <a:cs typeface="MS PGothic" panose="020B0600070205080204" pitchFamily="34" charset="-128"/>
            </a:endParaRPr>
          </a:p>
        </p:txBody>
      </p:sp>
      <p:sp>
        <p:nvSpPr>
          <p:cNvPr id="46085" name="Rectangle 5"/>
          <p:cNvSpPr>
            <a:spLocks noGrp="1" noChangeArrowheads="1"/>
          </p:cNvSpPr>
          <p:nvPr>
            <p:ph type="sldNum" sz="quarter" idx="3"/>
          </p:nvPr>
        </p:nvSpPr>
        <p:spPr bwMode="auto">
          <a:xfrm>
            <a:off x="3951288" y="8866188"/>
            <a:ext cx="3071813" cy="442913"/>
          </a:xfrm>
          <a:prstGeom prst="rect">
            <a:avLst/>
          </a:prstGeom>
          <a:noFill/>
          <a:ln w="9525">
            <a:noFill/>
            <a:miter lim="800000"/>
          </a:ln>
        </p:spPr>
        <p:txBody>
          <a:bodyPr vert="horz" wrap="none" lIns="88261" tIns="44132" rIns="88261" bIns="44132" numCol="1" anchor="b" anchorCtr="0" compatLnSpc="1"/>
          <a:lstStyle>
            <a:lvl1pPr algn="r" defTabSz="882650">
              <a:defRPr sz="1100" smtClean="0">
                <a:latin typeface="Helvetica" pitchFamily="-84" charset="0"/>
              </a:defRPr>
            </a:lvl1pPr>
          </a:lstStyle>
          <a:p>
            <a:pPr marL="0" marR="0" lvl="0" indent="0" algn="r" defTabSz="882650" rtl="0" eaLnBrk="0" fontAlgn="base" latinLnBrk="0" hangingPunct="0">
              <a:lnSpc>
                <a:spcPct val="100000"/>
              </a:lnSpc>
              <a:spcBef>
                <a:spcPct val="0"/>
              </a:spcBef>
              <a:spcAft>
                <a:spcPct val="0"/>
              </a:spcAft>
              <a:buClrTx/>
              <a:buSzTx/>
              <a:buFontTx/>
              <a:buNone/>
              <a:defRPr/>
            </a:pPr>
            <a:fld id="{FDEF741E-2C3D-4087-86AE-E5E21C70BEEF}" type="slidenum">
              <a:rPr kumimoji="0" lang="en-US" altLang="en-US" sz="1100" b="0" i="0" u="none" strike="noStrike" kern="1200" cap="none" spc="0" normalizeH="0" baseline="0" noProof="0">
                <a:ln>
                  <a:noFill/>
                </a:ln>
                <a:solidFill>
                  <a:schemeClr val="tx1"/>
                </a:solidFill>
                <a:effectLst/>
                <a:uLnTx/>
                <a:uFillTx/>
                <a:latin typeface="Helvetica" pitchFamily="-84" charset="0"/>
                <a:ea typeface="MS PGothic" panose="020B0600070205080204" pitchFamily="34" charset="-128"/>
                <a:cs typeface="+mn-cs"/>
              </a:rPr>
            </a:fld>
            <a:endParaRPr kumimoji="0" lang="en-US" altLang="en-US" sz="1100" b="0" i="0" u="none" strike="noStrike" kern="1200" cap="none" spc="0" normalizeH="0" baseline="0" noProof="0">
              <a:ln>
                <a:noFill/>
              </a:ln>
              <a:solidFill>
                <a:schemeClr val="tx1"/>
              </a:solidFill>
              <a:effectLst/>
              <a:uLnTx/>
              <a:uFillTx/>
              <a:latin typeface="Helvetica" pitchFamily="-8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3036888" cy="463550"/>
          </a:xfrm>
          <a:prstGeom prst="rect">
            <a:avLst/>
          </a:prstGeom>
          <a:noFill/>
          <a:ln w="9525">
            <a:noFill/>
            <a:miter lim="800000"/>
          </a:ln>
        </p:spPr>
        <p:txBody>
          <a:bodyPr vert="horz" wrap="none" lIns="93160" tIns="46580" rIns="93160" bIns="46580" numCol="1" anchor="ctr" anchorCtr="0" compatLnSpc="1"/>
          <a:lstStyle>
            <a:lvl1pPr defTabSz="930910">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marL="0" marR="0" lvl="0" indent="0" algn="l" defTabSz="93091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6147" name="Rectangle 3"/>
          <p:cNvSpPr>
            <a:spLocks noGrp="1" noChangeArrowheads="1"/>
          </p:cNvSpPr>
          <p:nvPr>
            <p:ph type="dt" idx="1"/>
          </p:nvPr>
        </p:nvSpPr>
        <p:spPr bwMode="auto">
          <a:xfrm>
            <a:off x="3973513" y="0"/>
            <a:ext cx="3036888" cy="463550"/>
          </a:xfrm>
          <a:prstGeom prst="rect">
            <a:avLst/>
          </a:prstGeom>
          <a:noFill/>
          <a:ln w="9525">
            <a:noFill/>
            <a:miter lim="800000"/>
          </a:ln>
        </p:spPr>
        <p:txBody>
          <a:bodyPr vert="horz" wrap="none" lIns="93160" tIns="46580" rIns="93160" bIns="46580" numCol="1" anchor="ctr" anchorCtr="0" compatLnSpc="1"/>
          <a:lstStyle>
            <a:lvl1pPr algn="r" defTabSz="930910">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marL="0" marR="0" lvl="0" indent="0" algn="r" defTabSz="93091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19460" name="Rectangle 4"/>
          <p:cNvSpPr>
            <a:spLocks noTextEdit="1"/>
          </p:cNvSpPr>
          <p:nvPr>
            <p:ph type="sldImg" idx="2"/>
          </p:nvPr>
        </p:nvSpPr>
        <p:spPr>
          <a:xfrm>
            <a:off x="1182688" y="698500"/>
            <a:ext cx="4646612" cy="348615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35038" y="4416425"/>
            <a:ext cx="5140325" cy="4181475"/>
          </a:xfrm>
          <a:prstGeom prst="rect">
            <a:avLst/>
          </a:prstGeom>
          <a:noFill/>
          <a:ln w="9525">
            <a:noFill/>
            <a:miter lim="800000"/>
          </a:ln>
        </p:spPr>
        <p:txBody>
          <a:bodyPr vert="horz" wrap="none" lIns="93160" tIns="46580" rIns="93160" bIns="4658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rPr>
              <a:t>Click to edit Master text styles</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rPr>
              <a:t>Second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rPr>
              <a:t>Third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rPr>
              <a:t>Fourth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rPr>
              <a:t>Fifth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endParaRPr>
          </a:p>
        </p:txBody>
      </p:sp>
      <p:sp>
        <p:nvSpPr>
          <p:cNvPr id="6150" name="Rectangle 6"/>
          <p:cNvSpPr>
            <a:spLocks noGrp="1" noChangeArrowheads="1"/>
          </p:cNvSpPr>
          <p:nvPr>
            <p:ph type="ftr" sz="quarter" idx="4"/>
          </p:nvPr>
        </p:nvSpPr>
        <p:spPr bwMode="auto">
          <a:xfrm>
            <a:off x="0" y="8832850"/>
            <a:ext cx="3036888" cy="463550"/>
          </a:xfrm>
          <a:prstGeom prst="rect">
            <a:avLst/>
          </a:prstGeom>
          <a:noFill/>
          <a:ln w="9525">
            <a:noFill/>
            <a:miter lim="800000"/>
          </a:ln>
        </p:spPr>
        <p:txBody>
          <a:bodyPr vert="horz" wrap="none" lIns="93160" tIns="46580" rIns="93160" bIns="46580" numCol="1" anchor="b" anchorCtr="0" compatLnSpc="1"/>
          <a:lstStyle>
            <a:lvl1pPr defTabSz="930910">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marL="0" marR="0" lvl="0" indent="0" algn="l" defTabSz="93091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6151" name="Rectangle 7"/>
          <p:cNvSpPr>
            <a:spLocks noGrp="1" noChangeArrowheads="1"/>
          </p:cNvSpPr>
          <p:nvPr>
            <p:ph type="sldNum" sz="quarter" idx="5"/>
          </p:nvPr>
        </p:nvSpPr>
        <p:spPr bwMode="auto">
          <a:xfrm>
            <a:off x="3973513" y="8832850"/>
            <a:ext cx="3036888" cy="463550"/>
          </a:xfrm>
          <a:prstGeom prst="rect">
            <a:avLst/>
          </a:prstGeom>
          <a:noFill/>
          <a:ln w="9525">
            <a:noFill/>
            <a:miter lim="800000"/>
          </a:ln>
        </p:spPr>
        <p:txBody>
          <a:bodyPr vert="horz" wrap="none" lIns="93160" tIns="46580" rIns="93160" bIns="46580" numCol="1" anchor="b" anchorCtr="0" compatLnSpc="1"/>
          <a:lstStyle>
            <a:lvl1pPr algn="r" defTabSz="930275">
              <a:defRPr sz="1200" smtClean="0">
                <a:latin typeface="Times New Roman" panose="02020603050405020304" pitchFamily="18" charset="0"/>
              </a:defRPr>
            </a:lvl1pPr>
          </a:lstStyle>
          <a:p>
            <a:pPr marL="0" marR="0" lvl="0" indent="0" algn="r" defTabSz="930275" rtl="0" eaLnBrk="0" fontAlgn="base" latinLnBrk="0" hangingPunct="0">
              <a:lnSpc>
                <a:spcPct val="100000"/>
              </a:lnSpc>
              <a:spcBef>
                <a:spcPct val="0"/>
              </a:spcBef>
              <a:spcAft>
                <a:spcPct val="0"/>
              </a:spcAft>
              <a:buClrTx/>
              <a:buSzTx/>
              <a:buFontTx/>
              <a:buNone/>
              <a:defRPr/>
            </a:pPr>
            <a:fld id="{C8BC10C1-8F0F-449B-BE6B-BCD8E304786C}" type="slidenum">
              <a:rPr kumimoji="0"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rPr>
            </a:fld>
            <a:endParaRPr kumimoji="0"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22531" name="Rectangle 2"/>
          <p:cNvSpPr>
            <a:spLocks noTextEdit="1"/>
          </p:cNvSpPr>
          <p:nvPr>
            <p:ph type="sldImg"/>
          </p:nvPr>
        </p:nvSpPr>
        <p:spPr/>
      </p:sp>
      <p:sp>
        <p:nvSpPr>
          <p:cNvPr id="22532"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43011" name="Rectangle 2"/>
          <p:cNvSpPr>
            <a:spLocks noTextEdit="1"/>
          </p:cNvSpPr>
          <p:nvPr>
            <p:ph type="sldImg"/>
          </p:nvPr>
        </p:nvSpPr>
        <p:spPr/>
      </p:sp>
      <p:sp>
        <p:nvSpPr>
          <p:cNvPr id="43012"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45059" name="Rectangle 2"/>
          <p:cNvSpPr>
            <a:spLocks noTextEdit="1"/>
          </p:cNvSpPr>
          <p:nvPr>
            <p:ph type="sldImg"/>
          </p:nvPr>
        </p:nvSpPr>
        <p:spPr/>
      </p:sp>
      <p:sp>
        <p:nvSpPr>
          <p:cNvPr id="45060"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47107" name="Rectangle 2"/>
          <p:cNvSpPr>
            <a:spLocks noTextEdit="1"/>
          </p:cNvSpPr>
          <p:nvPr>
            <p:ph type="sldImg"/>
          </p:nvPr>
        </p:nvSpPr>
        <p:spPr/>
      </p:sp>
      <p:sp>
        <p:nvSpPr>
          <p:cNvPr id="47108"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49155" name="Rectangle 2"/>
          <p:cNvSpPr>
            <a:spLocks noTextEdit="1"/>
          </p:cNvSpPr>
          <p:nvPr>
            <p:ph type="sldImg"/>
          </p:nvPr>
        </p:nvSpPr>
        <p:spPr/>
      </p:sp>
      <p:sp>
        <p:nvSpPr>
          <p:cNvPr id="49156"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51203" name="Rectangle 2"/>
          <p:cNvSpPr>
            <a:spLocks noTextEdit="1"/>
          </p:cNvSpPr>
          <p:nvPr>
            <p:ph type="sldImg"/>
          </p:nvPr>
        </p:nvSpPr>
        <p:spPr/>
      </p:sp>
      <p:sp>
        <p:nvSpPr>
          <p:cNvPr id="51204"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56323" name="Rectangle 2"/>
          <p:cNvSpPr>
            <a:spLocks noTextEdit="1"/>
          </p:cNvSpPr>
          <p:nvPr>
            <p:ph type="sldImg"/>
          </p:nvPr>
        </p:nvSpPr>
        <p:spPr/>
      </p:sp>
      <p:sp>
        <p:nvSpPr>
          <p:cNvPr id="56324"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58371" name="Rectangle 2"/>
          <p:cNvSpPr>
            <a:spLocks noTextEdit="1"/>
          </p:cNvSpPr>
          <p:nvPr>
            <p:ph type="sldImg"/>
          </p:nvPr>
        </p:nvSpPr>
        <p:spPr/>
      </p:sp>
      <p:sp>
        <p:nvSpPr>
          <p:cNvPr id="58372"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60419" name="Rectangle 2"/>
          <p:cNvSpPr>
            <a:spLocks noTextEdit="1"/>
          </p:cNvSpPr>
          <p:nvPr>
            <p:ph type="sldImg"/>
          </p:nvPr>
        </p:nvSpPr>
        <p:spPr/>
      </p:sp>
      <p:sp>
        <p:nvSpPr>
          <p:cNvPr id="60420"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62467" name="Rectangle 2"/>
          <p:cNvSpPr>
            <a:spLocks noTextEdit="1"/>
          </p:cNvSpPr>
          <p:nvPr>
            <p:ph type="sldImg"/>
          </p:nvPr>
        </p:nvSpPr>
        <p:spPr/>
      </p:sp>
      <p:sp>
        <p:nvSpPr>
          <p:cNvPr id="62468"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64515" name="Rectangle 2"/>
          <p:cNvSpPr>
            <a:spLocks noTextEdit="1"/>
          </p:cNvSpPr>
          <p:nvPr>
            <p:ph type="sldImg"/>
          </p:nvPr>
        </p:nvSpPr>
        <p:spPr/>
      </p:sp>
      <p:sp>
        <p:nvSpPr>
          <p:cNvPr id="64516"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24579" name="Rectangle 2"/>
          <p:cNvSpPr>
            <a:spLocks noTextEdit="1"/>
          </p:cNvSpPr>
          <p:nvPr>
            <p:ph type="sldImg"/>
          </p:nvPr>
        </p:nvSpPr>
        <p:spPr/>
      </p:sp>
      <p:sp>
        <p:nvSpPr>
          <p:cNvPr id="24580"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66563" name="Rectangle 2"/>
          <p:cNvSpPr>
            <a:spLocks noTextEdit="1"/>
          </p:cNvSpPr>
          <p:nvPr>
            <p:ph type="sldImg"/>
          </p:nvPr>
        </p:nvSpPr>
        <p:spPr/>
      </p:sp>
      <p:sp>
        <p:nvSpPr>
          <p:cNvPr id="66564"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69635" name="Rectangle 2"/>
          <p:cNvSpPr>
            <a:spLocks noTextEdit="1"/>
          </p:cNvSpPr>
          <p:nvPr>
            <p:ph type="sldImg"/>
          </p:nvPr>
        </p:nvSpPr>
        <p:spPr/>
      </p:sp>
      <p:sp>
        <p:nvSpPr>
          <p:cNvPr id="69636"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71683" name="Rectangle 2"/>
          <p:cNvSpPr>
            <a:spLocks noTextEdit="1"/>
          </p:cNvSpPr>
          <p:nvPr>
            <p:ph type="sldImg"/>
          </p:nvPr>
        </p:nvSpPr>
        <p:spPr/>
      </p:sp>
      <p:sp>
        <p:nvSpPr>
          <p:cNvPr id="71684"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73731" name="Rectangle 2"/>
          <p:cNvSpPr>
            <a:spLocks noTextEdit="1"/>
          </p:cNvSpPr>
          <p:nvPr>
            <p:ph type="sldImg"/>
          </p:nvPr>
        </p:nvSpPr>
        <p:spPr/>
      </p:sp>
      <p:sp>
        <p:nvSpPr>
          <p:cNvPr id="73732"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75779" name="Rectangle 2"/>
          <p:cNvSpPr>
            <a:spLocks noTextEdit="1"/>
          </p:cNvSpPr>
          <p:nvPr>
            <p:ph type="sldImg"/>
          </p:nvPr>
        </p:nvSpPr>
        <p:spPr/>
      </p:sp>
      <p:sp>
        <p:nvSpPr>
          <p:cNvPr id="75780"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81923" name="Rectangle 2"/>
          <p:cNvSpPr>
            <a:spLocks noTextEdit="1"/>
          </p:cNvSpPr>
          <p:nvPr>
            <p:ph type="sldImg"/>
          </p:nvPr>
        </p:nvSpPr>
        <p:spPr/>
      </p:sp>
      <p:sp>
        <p:nvSpPr>
          <p:cNvPr id="81924"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83971" name="Rectangle 2"/>
          <p:cNvSpPr>
            <a:spLocks noTextEdit="1"/>
          </p:cNvSpPr>
          <p:nvPr>
            <p:ph type="sldImg"/>
          </p:nvPr>
        </p:nvSpPr>
        <p:spPr/>
      </p:sp>
      <p:sp>
        <p:nvSpPr>
          <p:cNvPr id="83972"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88067" name="Rectangle 2"/>
          <p:cNvSpPr>
            <a:spLocks noTextEdit="1"/>
          </p:cNvSpPr>
          <p:nvPr>
            <p:ph type="sldImg"/>
          </p:nvPr>
        </p:nvSpPr>
        <p:spPr/>
      </p:sp>
      <p:sp>
        <p:nvSpPr>
          <p:cNvPr id="88068"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93187" name="Rectangle 2"/>
          <p:cNvSpPr>
            <a:spLocks noTextEdit="1"/>
          </p:cNvSpPr>
          <p:nvPr>
            <p:ph type="sldImg"/>
          </p:nvPr>
        </p:nvSpPr>
        <p:spPr/>
      </p:sp>
      <p:sp>
        <p:nvSpPr>
          <p:cNvPr id="93188"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95235" name="Rectangle 2"/>
          <p:cNvSpPr>
            <a:spLocks noTextEdit="1"/>
          </p:cNvSpPr>
          <p:nvPr>
            <p:ph type="sldImg"/>
          </p:nvPr>
        </p:nvSpPr>
        <p:spPr/>
      </p:sp>
      <p:sp>
        <p:nvSpPr>
          <p:cNvPr id="95236"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26627" name="Rectangle 2"/>
          <p:cNvSpPr>
            <a:spLocks noTextEdit="1"/>
          </p:cNvSpPr>
          <p:nvPr>
            <p:ph type="sldImg"/>
          </p:nvPr>
        </p:nvSpPr>
        <p:spPr/>
      </p:sp>
      <p:sp>
        <p:nvSpPr>
          <p:cNvPr id="26628"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99331" name="Rectangle 2"/>
          <p:cNvSpPr>
            <a:spLocks noTextEdit="1"/>
          </p:cNvSpPr>
          <p:nvPr>
            <p:ph type="sldImg"/>
          </p:nvPr>
        </p:nvSpPr>
        <p:spPr/>
      </p:sp>
      <p:sp>
        <p:nvSpPr>
          <p:cNvPr id="99332"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101379" name="Rectangle 2"/>
          <p:cNvSpPr>
            <a:spLocks noTextEdit="1"/>
          </p:cNvSpPr>
          <p:nvPr>
            <p:ph type="sldImg"/>
          </p:nvPr>
        </p:nvSpPr>
        <p:spPr/>
      </p:sp>
      <p:sp>
        <p:nvSpPr>
          <p:cNvPr id="101380"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105475" name="Rectangle 2"/>
          <p:cNvSpPr>
            <a:spLocks noTextEdit="1"/>
          </p:cNvSpPr>
          <p:nvPr>
            <p:ph type="sldImg"/>
          </p:nvPr>
        </p:nvSpPr>
        <p:spPr/>
      </p:sp>
      <p:sp>
        <p:nvSpPr>
          <p:cNvPr id="105476"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107523" name="Rectangle 2"/>
          <p:cNvSpPr>
            <a:spLocks noTextEdit="1"/>
          </p:cNvSpPr>
          <p:nvPr>
            <p:ph type="sldImg"/>
          </p:nvPr>
        </p:nvSpPr>
        <p:spPr/>
      </p:sp>
      <p:sp>
        <p:nvSpPr>
          <p:cNvPr id="107524"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115715" name="Rectangle 2"/>
          <p:cNvSpPr>
            <a:spLocks noTextEdit="1"/>
          </p:cNvSpPr>
          <p:nvPr>
            <p:ph type="sldImg"/>
          </p:nvPr>
        </p:nvSpPr>
        <p:spPr/>
      </p:sp>
      <p:sp>
        <p:nvSpPr>
          <p:cNvPr id="115716"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117763" name="Rectangle 2"/>
          <p:cNvSpPr>
            <a:spLocks noTextEdit="1"/>
          </p:cNvSpPr>
          <p:nvPr>
            <p:ph type="sldImg"/>
          </p:nvPr>
        </p:nvSpPr>
        <p:spPr/>
      </p:sp>
      <p:sp>
        <p:nvSpPr>
          <p:cNvPr id="117764"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6147" name="Rectangle 2"/>
          <p:cNvSpPr>
            <a:spLocks noTextEdit="1"/>
          </p:cNvSpPr>
          <p:nvPr>
            <p:ph type="sldImg"/>
          </p:nvPr>
        </p:nvSpPr>
        <p:spPr/>
      </p:sp>
      <p:sp>
        <p:nvSpPr>
          <p:cNvPr id="6148"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8195" name="Rectangle 2"/>
          <p:cNvSpPr>
            <a:spLocks noTextEdit="1"/>
          </p:cNvSpPr>
          <p:nvPr>
            <p:ph type="sldImg"/>
          </p:nvPr>
        </p:nvSpPr>
        <p:spPr/>
      </p:sp>
      <p:sp>
        <p:nvSpPr>
          <p:cNvPr id="8196"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0243" name="Rectangle 2"/>
          <p:cNvSpPr>
            <a:spLocks noTextEdit="1"/>
          </p:cNvSpPr>
          <p:nvPr>
            <p:ph type="sldImg"/>
          </p:nvPr>
        </p:nvSpPr>
        <p:spPr/>
      </p:sp>
      <p:sp>
        <p:nvSpPr>
          <p:cNvPr id="10244"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2291" name="Rectangle 2"/>
          <p:cNvSpPr>
            <a:spLocks noTextEdit="1"/>
          </p:cNvSpPr>
          <p:nvPr>
            <p:ph type="sldImg"/>
          </p:nvPr>
        </p:nvSpPr>
        <p:spPr/>
      </p:sp>
      <p:sp>
        <p:nvSpPr>
          <p:cNvPr id="12292"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28675" name="Rectangle 2"/>
          <p:cNvSpPr>
            <a:spLocks noTextEdit="1"/>
          </p:cNvSpPr>
          <p:nvPr>
            <p:ph type="sldImg"/>
          </p:nvPr>
        </p:nvSpPr>
        <p:spPr/>
      </p:sp>
      <p:sp>
        <p:nvSpPr>
          <p:cNvPr id="28676"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4339" name="Rectangle 2"/>
          <p:cNvSpPr>
            <a:spLocks noTextEdit="1"/>
          </p:cNvSpPr>
          <p:nvPr>
            <p:ph type="sldImg"/>
          </p:nvPr>
        </p:nvSpPr>
        <p:spPr/>
      </p:sp>
      <p:sp>
        <p:nvSpPr>
          <p:cNvPr id="14340"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4016375" y="8905875"/>
            <a:ext cx="3070225" cy="466725"/>
          </a:xfrm>
          <a:prstGeom prst="rect">
            <a:avLst/>
          </a:prstGeom>
          <a:noFill/>
          <a:ln w="9525">
            <a:noFill/>
          </a:ln>
        </p:spPr>
        <p:txBody>
          <a:bodyPr wrap="none" lIns="94035" tIns="47017" rIns="94035" bIns="47017" anchor="b" anchorCtr="0"/>
          <a:p>
            <a:pPr lvl="0" algn="r" defTabSz="939800"/>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16387" name="Rectangle 2"/>
          <p:cNvSpPr>
            <a:spLocks noTextEdit="1"/>
          </p:cNvSpPr>
          <p:nvPr>
            <p:ph type="sldImg"/>
          </p:nvPr>
        </p:nvSpPr>
        <p:spPr/>
      </p:sp>
      <p:sp>
        <p:nvSpPr>
          <p:cNvPr id="16388" name="Rectangle 3"/>
          <p:cNvSpPr>
            <a:spLocks noGrp="1"/>
          </p:cNvSpPr>
          <p:nvPr>
            <p:ph type="body" idx="1"/>
          </p:nvPr>
        </p:nvSpPr>
        <p:spPr>
          <a:xfrm>
            <a:off x="944563" y="4452938"/>
            <a:ext cx="5197475" cy="4214812"/>
          </a:xfrm>
        </p:spPr>
        <p:txBody>
          <a:bodyPr wrap="none" lIns="94035" tIns="47017" rIns="94035" bIns="47017" anchor="ctr" anchorCtr="0"/>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30723" name="Rectangle 2"/>
          <p:cNvSpPr>
            <a:spLocks noTextEdit="1"/>
          </p:cNvSpPr>
          <p:nvPr>
            <p:ph type="sldImg"/>
          </p:nvPr>
        </p:nvSpPr>
        <p:spPr/>
      </p:sp>
      <p:sp>
        <p:nvSpPr>
          <p:cNvPr id="30724"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Image Placeholder 1"/>
          <p:cNvSpPr>
            <a:spLocks noGrp="1" noRot="1" noChangeAspect="1" noTextEdit="1"/>
          </p:cNvSpPr>
          <p:nvPr>
            <p:ph type="sldImg"/>
          </p:nvPr>
        </p:nvSpPr>
        <p:spPr/>
      </p:sp>
      <p:sp>
        <p:nvSpPr>
          <p:cNvPr id="34819" name="Notes Placeholder 2"/>
          <p:cNvSpPr>
            <a:spLocks noGrp="1"/>
          </p:cNvSpPr>
          <p:nvPr>
            <p:ph type="body" idx="1"/>
          </p:nvPr>
        </p:nvSpPr>
        <p:spPr/>
        <p:txBody>
          <a:bodyPr wrap="none" lIns="93160" tIns="46580" rIns="93160" bIns="46580" anchor="ctr" anchorCtr="0"/>
          <a:p>
            <a:pPr lvl="0"/>
            <a:endParaRPr lang="en-IN" altLang="en-US" dirty="0"/>
          </a:p>
        </p:txBody>
      </p:sp>
      <p:sp>
        <p:nvSpPr>
          <p:cNvPr id="34820" name="Slide Number Placeholder 3"/>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36867" name="Rectangle 2"/>
          <p:cNvSpPr>
            <a:spLocks noTextEdit="1"/>
          </p:cNvSpPr>
          <p:nvPr>
            <p:ph type="sldImg"/>
          </p:nvPr>
        </p:nvSpPr>
        <p:spPr/>
      </p:sp>
      <p:sp>
        <p:nvSpPr>
          <p:cNvPr id="36868"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38915" name="Rectangle 2"/>
          <p:cNvSpPr>
            <a:spLocks noTextEdit="1"/>
          </p:cNvSpPr>
          <p:nvPr>
            <p:ph type="sldImg"/>
          </p:nvPr>
        </p:nvSpPr>
        <p:spPr/>
      </p:sp>
      <p:sp>
        <p:nvSpPr>
          <p:cNvPr id="38916"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7"/>
          <p:cNvSpPr txBox="1">
            <a:spLocks noGrp="1"/>
          </p:cNvSpPr>
          <p:nvPr>
            <p:ph type="sldNum" sz="quarter"/>
          </p:nvPr>
        </p:nvSpPr>
        <p:spPr>
          <a:xfrm>
            <a:off x="3973513" y="8832850"/>
            <a:ext cx="3036887" cy="463550"/>
          </a:xfrm>
          <a:prstGeom prst="rect">
            <a:avLst/>
          </a:prstGeom>
          <a:noFill/>
          <a:ln w="9525">
            <a:noFill/>
          </a:ln>
        </p:spPr>
        <p:txBody>
          <a:bodyPr wrap="none" lIns="93160" tIns="46580" rIns="93160" bIns="46580" anchor="b" anchorCtr="0"/>
          <a:p>
            <a:pPr lvl="0" algn="r" defTabSz="930275"/>
            <a:fld id="{9A0DB2DC-4C9A-4742-B13C-FB6460FD3503}" type="slidenum">
              <a:rPr lang="en-US" altLang="en-US" sz="1200" dirty="0">
                <a:latin typeface="Helvetica" pitchFamily="-84" charset="0"/>
              </a:rPr>
            </a:fld>
            <a:endParaRPr lang="en-US" altLang="en-US" sz="1200" dirty="0">
              <a:latin typeface="Helvetica" pitchFamily="-84" charset="0"/>
            </a:endParaRPr>
          </a:p>
        </p:txBody>
      </p:sp>
      <p:sp>
        <p:nvSpPr>
          <p:cNvPr id="40963" name="Rectangle 2"/>
          <p:cNvSpPr>
            <a:spLocks noTextEdit="1"/>
          </p:cNvSpPr>
          <p:nvPr>
            <p:ph type="sldImg"/>
          </p:nvPr>
        </p:nvSpPr>
        <p:spPr/>
      </p:sp>
      <p:sp>
        <p:nvSpPr>
          <p:cNvPr id="40964" name="Rectangle 3"/>
          <p:cNvSpPr>
            <a:spLocks noGrp="1"/>
          </p:cNvSpPr>
          <p:nvPr>
            <p:ph type="body" idx="1"/>
          </p:nvPr>
        </p:nvSpPr>
        <p:spPr/>
        <p:txBody>
          <a:bodyPr wrap="none" lIns="93160" tIns="46580" rIns="93160" bIns="46580" anchor="ctr" anchorCtr="0"/>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sp>
        <p:nvSpPr>
          <p:cNvPr id="2053" name="Freeform 33"/>
          <p:cNvSpPr/>
          <p:nvPr/>
        </p:nvSpPr>
        <p:spPr>
          <a:xfrm>
            <a:off x="-31750" y="4321175"/>
            <a:ext cx="1395413" cy="781050"/>
          </a:xfrm>
          <a:custGeom>
            <a:avLst/>
            <a:gdLst/>
            <a:ahLst/>
            <a:cxnLst>
              <a:cxn ang="0">
                <a:pos x="1006217" y="781050"/>
              </a:cxn>
              <a:cxn ang="0">
                <a:pos x="1034327" y="771677"/>
              </a:cxn>
              <a:cxn ang="0">
                <a:pos x="1039012" y="766991"/>
              </a:cxn>
              <a:cxn ang="0">
                <a:pos x="1395413" y="410832"/>
              </a:cxn>
              <a:cxn ang="0">
                <a:pos x="1395413" y="368734"/>
              </a:cxn>
              <a:cxn ang="0">
                <a:pos x="1039012" y="17261"/>
              </a:cxn>
              <a:cxn ang="0">
                <a:pos x="1034327" y="12497"/>
              </a:cxn>
              <a:cxn ang="0">
                <a:pos x="1006217" y="3202"/>
              </a:cxn>
              <a:cxn ang="0">
                <a:pos x="3123" y="0"/>
              </a:cxn>
              <a:cxn ang="0">
                <a:pos x="0" y="780347"/>
              </a:cxn>
              <a:cxn ang="0">
                <a:pos x="1006217" y="781050"/>
              </a:cxn>
            </a:cxnLst>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alpha val="100000"/>
            </a:schemeClr>
          </a:solidFill>
          <a:ln w="9525">
            <a:noFill/>
          </a:ln>
        </p:spPr>
        <p:txBody>
          <a:bodyPr/>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35"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924C1164-9FC5-482E-9955-FD550863A692}" type="datetimeFigureOut">
              <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rPr>
            </a:fld>
            <a:endParaRPr kumimoji="0" lang="en-US" sz="900" b="0" i="0" u="none" strike="noStrike" kern="1200" cap="none" spc="0" normalizeH="0" baseline="0" noProof="0" dirty="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6"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7" name="Slide Number Placeholder 5"/>
          <p:cNvSpPr>
            <a:spLocks noGrp="1"/>
          </p:cNvSpPr>
          <p:nvPr>
            <p:ph type="sldNum" sz="quarter" idx="4"/>
          </p:nvPr>
        </p:nvSpPr>
        <p:spPr bwMode="gray">
          <a:xfrm>
            <a:off x="423863" y="4529138"/>
            <a:ext cx="584200"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17FFEF15-B87B-49D6-8534-73A4FAF0D92E}" type="slidenum">
              <a:rPr kumimoji="0" lang="en-US" sz="2000" b="0" i="0" u="none" strike="noStrike" kern="1200" cap="none" spc="0" normalizeH="0" baseline="0" noProof="0">
                <a:ln>
                  <a:noFill/>
                </a:ln>
                <a:solidFill>
                  <a:srgbClr val="FEFFFF"/>
                </a:solidFill>
                <a:effectLst/>
                <a:uLnTx/>
                <a:uFillTx/>
                <a:latin typeface="Verdana" panose="020B0604030504040204" pitchFamily="34" charset="0"/>
                <a:ea typeface="MS PGothic" panose="020B0600070205080204" pitchFamily="34" charset="-128"/>
                <a:cs typeface="+mn-cs"/>
              </a:rPr>
            </a:fld>
            <a:endParaRPr kumimoji="0" lang="en-US" sz="2000" b="0" i="0" u="none" strike="noStrike" kern="1200" cap="none" spc="0" normalizeH="0" baseline="0" noProof="0" dirty="0">
              <a:ln>
                <a:noFill/>
              </a:ln>
              <a:solidFill>
                <a:srgbClr val="FEFFFF"/>
              </a:solidFill>
              <a:effectLst/>
              <a:uLnTx/>
              <a:uFillTx/>
              <a:latin typeface="Verdana" panose="020B0604030504040204" pitchFamily="34" charset="0"/>
              <a:ea typeface="MS PGothic" panose="020B0600070205080204" pitchFamily="34" charset="-128"/>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269" name="Freeform 11"/>
          <p:cNvSpPr/>
          <p:nvPr/>
        </p:nvSpPr>
        <p:spPr>
          <a:xfrm flipV="1">
            <a:off x="0" y="3167063"/>
            <a:ext cx="1358900" cy="508000"/>
          </a:xfrm>
          <a:custGeom>
            <a:avLst/>
            <a:gdLst/>
            <a:ahLst/>
            <a:cxnLst>
              <a:cxn ang="0">
                <a:pos x="1358900" y="238455"/>
              </a:cxn>
              <a:cxn ang="0">
                <a:pos x="1129839" y="9550"/>
              </a:cxn>
              <a:cxn ang="0">
                <a:pos x="1124856" y="4775"/>
              </a:cxn>
              <a:cxn ang="0">
                <a:pos x="1110593" y="0"/>
              </a:cxn>
              <a:cxn ang="0">
                <a:pos x="1019862" y="0"/>
              </a:cxn>
              <a:cxn ang="0">
                <a:pos x="0" y="3150"/>
              </a:cxn>
              <a:cxn ang="0">
                <a:pos x="0" y="508000"/>
              </a:cxn>
              <a:cxn ang="0">
                <a:pos x="1019862" y="505562"/>
              </a:cxn>
              <a:cxn ang="0">
                <a:pos x="1110593" y="505562"/>
              </a:cxn>
              <a:cxn ang="0">
                <a:pos x="1124856" y="500837"/>
              </a:cxn>
              <a:cxn ang="0">
                <a:pos x="1129839" y="496011"/>
              </a:cxn>
              <a:cxn ang="0">
                <a:pos x="1358900" y="267106"/>
              </a:cxn>
              <a:cxn ang="0">
                <a:pos x="1358900" y="238455"/>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35"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5726E376-EA5B-4C62-AFE6-73911E71732F}" type="datetimeFigureOut">
              <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rPr>
            </a:fld>
            <a:endParaRPr kumimoji="0" lang="en-US" sz="900" b="0" i="0" u="none" strike="noStrike" kern="1200" cap="none" spc="0" normalizeH="0" baseline="0" noProof="0" dirty="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6"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7" name="Slide Number Placeholder 5"/>
          <p:cNvSpPr>
            <a:spLocks noGrp="1"/>
          </p:cNvSpPr>
          <p:nvPr>
            <p:ph type="sldNum" sz="quarter" idx="4"/>
          </p:nvPr>
        </p:nvSpPr>
        <p:spPr bwMode="gray">
          <a:xfrm>
            <a:off x="511175" y="3244850"/>
            <a:ext cx="585788"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5C25393E-86A1-401C-91EC-12E8A28EC6A4}" type="slidenum">
              <a:rPr kumimoji="0" lang="en-US" sz="2000" b="0" i="0" u="none" strike="noStrike" kern="1200" cap="none" spc="0" normalizeH="0" baseline="0" noProof="0">
                <a:ln>
                  <a:noFill/>
                </a:ln>
                <a:solidFill>
                  <a:srgbClr val="FEFFFF"/>
                </a:solidFill>
                <a:effectLst/>
                <a:uLnTx/>
                <a:uFillTx/>
                <a:latin typeface="Verdana" panose="020B0604030504040204" pitchFamily="34" charset="0"/>
                <a:ea typeface="MS PGothic" panose="020B0600070205080204" pitchFamily="34" charset="-128"/>
                <a:cs typeface="+mn-cs"/>
              </a:rPr>
            </a:fld>
            <a:endParaRPr kumimoji="0" lang="en-US" sz="2000" b="0" i="0" u="none" strike="noStrike" kern="1200" cap="none" spc="0" normalizeH="0" baseline="0" noProof="0" dirty="0">
              <a:ln>
                <a:noFill/>
              </a:ln>
              <a:solidFill>
                <a:srgbClr val="FEFFFF"/>
              </a:solidFill>
              <a:effectLst/>
              <a:uLnTx/>
              <a:uFillTx/>
              <a:latin typeface="Verdana" panose="020B0604030504040204" pitchFamily="34" charset="0"/>
              <a:ea typeface="MS PGothic" panose="020B0600070205080204" pitchFamily="34" charset="-128"/>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293" name="Freeform 11"/>
          <p:cNvSpPr/>
          <p:nvPr/>
        </p:nvSpPr>
        <p:spPr>
          <a:xfrm flipV="1">
            <a:off x="0" y="3167063"/>
            <a:ext cx="1358900" cy="508000"/>
          </a:xfrm>
          <a:custGeom>
            <a:avLst/>
            <a:gdLst/>
            <a:ahLst/>
            <a:cxnLst>
              <a:cxn ang="0">
                <a:pos x="1358900" y="238455"/>
              </a:cxn>
              <a:cxn ang="0">
                <a:pos x="1129839" y="9550"/>
              </a:cxn>
              <a:cxn ang="0">
                <a:pos x="1124856" y="4775"/>
              </a:cxn>
              <a:cxn ang="0">
                <a:pos x="1110593" y="0"/>
              </a:cxn>
              <a:cxn ang="0">
                <a:pos x="1019862" y="0"/>
              </a:cxn>
              <a:cxn ang="0">
                <a:pos x="0" y="3150"/>
              </a:cxn>
              <a:cxn ang="0">
                <a:pos x="0" y="508000"/>
              </a:cxn>
              <a:cxn ang="0">
                <a:pos x="1019862" y="505562"/>
              </a:cxn>
              <a:cxn ang="0">
                <a:pos x="1110593" y="505562"/>
              </a:cxn>
              <a:cxn ang="0">
                <a:pos x="1124856" y="500837"/>
              </a:cxn>
              <a:cxn ang="0">
                <a:pos x="1129839" y="496011"/>
              </a:cxn>
              <a:cxn ang="0">
                <a:pos x="1358900" y="267106"/>
              </a:cxn>
              <a:cxn ang="0">
                <a:pos x="1358900" y="238455"/>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35" name="TextBox 34"/>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8000" b="0" i="0" u="none" strike="noStrike" kern="1200" cap="none" spc="0" normalizeH="0" baseline="0" noProof="0" smtClean="0">
                <a:ln>
                  <a:noFill/>
                </a:ln>
                <a:solidFill>
                  <a:schemeClr val="accent1"/>
                </a:solidFill>
                <a:effectLst/>
                <a:uLnTx/>
                <a:uFillTx/>
                <a:latin typeface="Arial" panose="020B0604020202020204" pitchFamily="34" charset="0"/>
                <a:ea typeface="MS PGothic" panose="020B0600070205080204" pitchFamily="34" charset="-128"/>
                <a:cs typeface="+mn-cs"/>
              </a:rPr>
              <a:t>“</a:t>
            </a:r>
            <a:endParaRPr kumimoji="0" lang="en-US" altLang="en-US" sz="8000" b="0" i="0" u="none" strike="noStrike" kern="1200" cap="none" spc="0" normalizeH="0" baseline="0" noProof="0" smtClean="0">
              <a:ln>
                <a:noFill/>
              </a:ln>
              <a:solidFill>
                <a:schemeClr val="accent1"/>
              </a:solidFill>
              <a:effectLst/>
              <a:uLnTx/>
              <a:uFillTx/>
              <a:latin typeface="Arial" panose="020B0604020202020204" pitchFamily="34" charset="0"/>
              <a:ea typeface="MS PGothic" panose="020B0600070205080204" pitchFamily="34" charset="-128"/>
              <a:cs typeface="+mn-cs"/>
            </a:endParaRPr>
          </a:p>
        </p:txBody>
      </p:sp>
      <p:sp>
        <p:nvSpPr>
          <p:cNvPr id="36"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8000" b="0" i="0" u="none" strike="noStrike" kern="1200" cap="none" spc="0" normalizeH="0" baseline="0" noProof="0" smtClean="0">
                <a:ln>
                  <a:noFill/>
                </a:ln>
                <a:solidFill>
                  <a:schemeClr val="accent1"/>
                </a:solidFill>
                <a:effectLst/>
                <a:uLnTx/>
                <a:uFillTx/>
                <a:latin typeface="Arial" panose="020B0604020202020204" pitchFamily="34" charset="0"/>
                <a:ea typeface="MS PGothic" panose="020B0600070205080204" pitchFamily="34" charset="-128"/>
                <a:cs typeface="+mn-cs"/>
              </a:rPr>
              <a:t>”</a:t>
            </a:r>
            <a:endParaRPr kumimoji="0" lang="en-US" altLang="en-US" sz="8000" b="0" i="0" u="none" strike="noStrike" kern="1200" cap="none" spc="0" normalizeH="0" baseline="0" noProof="0" smtClean="0">
              <a:ln>
                <a:noFill/>
              </a:ln>
              <a:solidFill>
                <a:schemeClr val="accent1"/>
              </a:solidFill>
              <a:effectLst/>
              <a:uLnTx/>
              <a:uFillTx/>
              <a:latin typeface="Arial" panose="020B0604020202020204" pitchFamily="34" charset="0"/>
              <a:ea typeface="MS PGothic" panose="020B0600070205080204" pitchFamily="34" charset="-128"/>
              <a:cs typeface="+mn-cs"/>
            </a:endParaRP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37"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DB1CA122-22B8-4428-BDE9-59A0201A582A}" type="datetimeFigureOut">
              <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rPr>
            </a:fld>
            <a:endParaRPr kumimoji="0" lang="en-US" sz="900" b="0" i="0" u="none" strike="noStrike" kern="1200" cap="none" spc="0" normalizeH="0" baseline="0" noProof="0" dirty="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8"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9" name="Slide Number Placeholder 5"/>
          <p:cNvSpPr>
            <a:spLocks noGrp="1"/>
          </p:cNvSpPr>
          <p:nvPr>
            <p:ph type="sldNum" sz="quarter" idx="4"/>
          </p:nvPr>
        </p:nvSpPr>
        <p:spPr bwMode="gray">
          <a:xfrm>
            <a:off x="511175" y="3244850"/>
            <a:ext cx="585788"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9E24E708-1F17-4C0D-B49C-75E3A9400B09}" type="slidenum">
              <a:rPr kumimoji="0" lang="en-US" sz="2000" b="0" i="0" u="none" strike="noStrike" kern="1200" cap="none" spc="0" normalizeH="0" baseline="0" noProof="0">
                <a:ln>
                  <a:noFill/>
                </a:ln>
                <a:solidFill>
                  <a:srgbClr val="FEFFFF"/>
                </a:solidFill>
                <a:effectLst/>
                <a:uLnTx/>
                <a:uFillTx/>
                <a:latin typeface="Verdana" panose="020B0604030504040204" pitchFamily="34" charset="0"/>
                <a:ea typeface="MS PGothic" panose="020B0600070205080204" pitchFamily="34" charset="-128"/>
                <a:cs typeface="+mn-cs"/>
              </a:rPr>
            </a:fld>
            <a:endParaRPr kumimoji="0" lang="en-US" sz="2000" b="0" i="0" u="none" strike="noStrike" kern="1200" cap="none" spc="0" normalizeH="0" baseline="0" noProof="0" dirty="0">
              <a:ln>
                <a:noFill/>
              </a:ln>
              <a:solidFill>
                <a:srgbClr val="FEFFFF"/>
              </a:solidFill>
              <a:effectLst/>
              <a:uLnTx/>
              <a:uFillTx/>
              <a:latin typeface="Verdana" panose="020B0604030504040204" pitchFamily="34" charset="0"/>
              <a:ea typeface="MS PGothic" panose="020B0600070205080204" pitchFamily="34" charset="-128"/>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317" name="Freeform 11"/>
          <p:cNvSpPr/>
          <p:nvPr/>
        </p:nvSpPr>
        <p:spPr>
          <a:xfrm flipV="1">
            <a:off x="0" y="4910138"/>
            <a:ext cx="1358900" cy="508000"/>
          </a:xfrm>
          <a:custGeom>
            <a:avLst/>
            <a:gdLst/>
            <a:ahLst/>
            <a:cxnLst>
              <a:cxn ang="0">
                <a:pos x="1358900" y="238455"/>
              </a:cxn>
              <a:cxn ang="0">
                <a:pos x="1129839" y="9550"/>
              </a:cxn>
              <a:cxn ang="0">
                <a:pos x="1124856" y="4775"/>
              </a:cxn>
              <a:cxn ang="0">
                <a:pos x="1110593" y="0"/>
              </a:cxn>
              <a:cxn ang="0">
                <a:pos x="1019862" y="0"/>
              </a:cxn>
              <a:cxn ang="0">
                <a:pos x="0" y="3150"/>
              </a:cxn>
              <a:cxn ang="0">
                <a:pos x="0" y="508000"/>
              </a:cxn>
              <a:cxn ang="0">
                <a:pos x="1019862" y="505562"/>
              </a:cxn>
              <a:cxn ang="0">
                <a:pos x="1110593" y="505562"/>
              </a:cxn>
              <a:cxn ang="0">
                <a:pos x="1124856" y="500837"/>
              </a:cxn>
              <a:cxn ang="0">
                <a:pos x="1129839" y="496011"/>
              </a:cxn>
              <a:cxn ang="0">
                <a:pos x="1358900" y="267106"/>
              </a:cxn>
              <a:cxn ang="0">
                <a:pos x="1358900" y="238455"/>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endParaRPr lang="en-US" smtClean="0"/>
          </a:p>
        </p:txBody>
      </p:sp>
      <p:sp>
        <p:nvSpPr>
          <p:cNvPr id="35"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7883F762-2246-4D61-A78B-5E6B66F38604}" type="datetimeFigureOut">
              <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rPr>
            </a:fld>
            <a:endParaRPr kumimoji="0" lang="en-US" sz="900" b="0" i="0" u="none" strike="noStrike" kern="1200" cap="none" spc="0" normalizeH="0" baseline="0" noProof="0" dirty="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6"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7" name="Slide Number Placeholder 6"/>
          <p:cNvSpPr>
            <a:spLocks noGrp="1"/>
          </p:cNvSpPr>
          <p:nvPr>
            <p:ph type="sldNum" sz="quarter" idx="4"/>
          </p:nvPr>
        </p:nvSpPr>
        <p:spPr bwMode="gray">
          <a:xfrm>
            <a:off x="511175" y="4983163"/>
            <a:ext cx="585788"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EF3ACF45-B6CB-4B22-B927-10D94BA1E15F}" type="slidenum">
              <a:rPr kumimoji="0" lang="en-US" sz="2000" b="0" i="0" u="none" strike="noStrike" kern="1200" cap="none" spc="0" normalizeH="0" baseline="0" noProof="0">
                <a:ln>
                  <a:noFill/>
                </a:ln>
                <a:solidFill>
                  <a:srgbClr val="FEFFFF"/>
                </a:solidFill>
                <a:effectLst/>
                <a:uLnTx/>
                <a:uFillTx/>
                <a:latin typeface="Verdana" panose="020B0604030504040204" pitchFamily="34" charset="0"/>
                <a:ea typeface="MS PGothic" panose="020B0600070205080204" pitchFamily="34" charset="-128"/>
                <a:cs typeface="+mn-cs"/>
              </a:rPr>
            </a:fld>
            <a:endParaRPr kumimoji="0" lang="en-US" sz="2000" b="0" i="0" u="none" strike="noStrike" kern="1200" cap="none" spc="0" normalizeH="0" baseline="0" noProof="0" dirty="0">
              <a:ln>
                <a:noFill/>
              </a:ln>
              <a:solidFill>
                <a:srgbClr val="FEFFFF"/>
              </a:solidFill>
              <a:effectLst/>
              <a:uLnTx/>
              <a:uFillTx/>
              <a:latin typeface="Verdana" panose="020B0604030504040204" pitchFamily="34" charset="0"/>
              <a:ea typeface="MS PGothic" panose="020B0600070205080204" pitchFamily="34" charset="-128"/>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341" name="Freeform 11"/>
          <p:cNvSpPr/>
          <p:nvPr/>
        </p:nvSpPr>
        <p:spPr>
          <a:xfrm flipV="1">
            <a:off x="0" y="4910138"/>
            <a:ext cx="1358900" cy="508000"/>
          </a:xfrm>
          <a:custGeom>
            <a:avLst/>
            <a:gdLst/>
            <a:ahLst/>
            <a:cxnLst>
              <a:cxn ang="0">
                <a:pos x="1358900" y="238455"/>
              </a:cxn>
              <a:cxn ang="0">
                <a:pos x="1129839" y="9550"/>
              </a:cxn>
              <a:cxn ang="0">
                <a:pos x="1124856" y="4775"/>
              </a:cxn>
              <a:cxn ang="0">
                <a:pos x="1110593" y="0"/>
              </a:cxn>
              <a:cxn ang="0">
                <a:pos x="1019862" y="0"/>
              </a:cxn>
              <a:cxn ang="0">
                <a:pos x="0" y="3150"/>
              </a:cxn>
              <a:cxn ang="0">
                <a:pos x="0" y="508000"/>
              </a:cxn>
              <a:cxn ang="0">
                <a:pos x="1019862" y="505562"/>
              </a:cxn>
              <a:cxn ang="0">
                <a:pos x="1110593" y="505562"/>
              </a:cxn>
              <a:cxn ang="0">
                <a:pos x="1124856" y="500837"/>
              </a:cxn>
              <a:cxn ang="0">
                <a:pos x="1129839" y="496011"/>
              </a:cxn>
              <a:cxn ang="0">
                <a:pos x="1358900" y="267106"/>
              </a:cxn>
              <a:cxn ang="0">
                <a:pos x="1358900" y="238455"/>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35" name="TextBox 34"/>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8000" b="0" i="0" u="none" strike="noStrike" kern="1200" cap="none" spc="0" normalizeH="0" baseline="0" noProof="0" smtClean="0">
                <a:ln>
                  <a:noFill/>
                </a:ln>
                <a:solidFill>
                  <a:schemeClr val="accent1"/>
                </a:solidFill>
                <a:effectLst/>
                <a:uLnTx/>
                <a:uFillTx/>
                <a:latin typeface="Arial" panose="020B0604020202020204" pitchFamily="34" charset="0"/>
                <a:ea typeface="MS PGothic" panose="020B0600070205080204" pitchFamily="34" charset="-128"/>
                <a:cs typeface="+mn-cs"/>
              </a:rPr>
              <a:t>“</a:t>
            </a:r>
            <a:endParaRPr kumimoji="0" lang="en-US" altLang="en-US" sz="8000" b="0" i="0" u="none" strike="noStrike" kern="1200" cap="none" spc="0" normalizeH="0" baseline="0" noProof="0" smtClean="0">
              <a:ln>
                <a:noFill/>
              </a:ln>
              <a:solidFill>
                <a:schemeClr val="accent1"/>
              </a:solidFill>
              <a:effectLst/>
              <a:uLnTx/>
              <a:uFillTx/>
              <a:latin typeface="Arial" panose="020B0604020202020204" pitchFamily="34" charset="0"/>
              <a:ea typeface="MS PGothic" panose="020B0600070205080204" pitchFamily="34" charset="-128"/>
              <a:cs typeface="+mn-cs"/>
            </a:endParaRPr>
          </a:p>
        </p:txBody>
      </p:sp>
      <p:sp>
        <p:nvSpPr>
          <p:cNvPr id="36"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8000" b="0" i="0" u="none" strike="noStrike" kern="1200" cap="none" spc="0" normalizeH="0" baseline="0" noProof="0" smtClean="0">
                <a:ln>
                  <a:noFill/>
                </a:ln>
                <a:solidFill>
                  <a:schemeClr val="accent1"/>
                </a:solidFill>
                <a:effectLst/>
                <a:uLnTx/>
                <a:uFillTx/>
                <a:latin typeface="Arial" panose="020B0604020202020204" pitchFamily="34" charset="0"/>
                <a:ea typeface="MS PGothic" panose="020B0600070205080204" pitchFamily="34" charset="-128"/>
                <a:cs typeface="+mn-cs"/>
              </a:rPr>
              <a:t>”</a:t>
            </a:r>
            <a:endParaRPr kumimoji="0" lang="en-US" altLang="en-US" sz="8000" b="0" i="0" u="none" strike="noStrike" kern="1200" cap="none" spc="0" normalizeH="0" baseline="0" noProof="0" smtClean="0">
              <a:ln>
                <a:noFill/>
              </a:ln>
              <a:solidFill>
                <a:schemeClr val="accent1"/>
              </a:solidFill>
              <a:effectLst/>
              <a:uLnTx/>
              <a:uFillTx/>
              <a:latin typeface="Arial" panose="020B0604020202020204" pitchFamily="34" charset="0"/>
              <a:ea typeface="MS PGothic" panose="020B0600070205080204" pitchFamily="34" charset="-128"/>
              <a:cs typeface="+mn-cs"/>
            </a:endParaRP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endParaRPr lang="en-US" smtClean="0"/>
          </a:p>
        </p:txBody>
      </p:sp>
      <p:sp>
        <p:nvSpPr>
          <p:cNvPr id="37"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4263F0CF-7847-4D71-93D6-C13D9A275003}" type="datetimeFigureOut">
              <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rPr>
            </a:fld>
            <a:endParaRPr kumimoji="0" lang="en-US" sz="900" b="0" i="0" u="none" strike="noStrike" kern="1200" cap="none" spc="0" normalizeH="0" baseline="0" noProof="0" dirty="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8"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9" name="Slide Number Placeholder 6"/>
          <p:cNvSpPr>
            <a:spLocks noGrp="1"/>
          </p:cNvSpPr>
          <p:nvPr>
            <p:ph type="sldNum" sz="quarter" idx="4"/>
          </p:nvPr>
        </p:nvSpPr>
        <p:spPr bwMode="gray">
          <a:xfrm>
            <a:off x="511175" y="4983163"/>
            <a:ext cx="585788"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CAD6B8E0-0299-49F7-95F6-393482482DAE}" type="slidenum">
              <a:rPr kumimoji="0" lang="en-US" sz="2000" b="0" i="0" u="none" strike="noStrike" kern="1200" cap="none" spc="0" normalizeH="0" baseline="0" noProof="0">
                <a:ln>
                  <a:noFill/>
                </a:ln>
                <a:solidFill>
                  <a:srgbClr val="FEFFFF"/>
                </a:solidFill>
                <a:effectLst/>
                <a:uLnTx/>
                <a:uFillTx/>
                <a:latin typeface="Verdana" panose="020B0604030504040204" pitchFamily="34" charset="0"/>
                <a:ea typeface="MS PGothic" panose="020B0600070205080204" pitchFamily="34" charset="-128"/>
                <a:cs typeface="+mn-cs"/>
              </a:rPr>
            </a:fld>
            <a:endParaRPr kumimoji="0" lang="en-US" sz="2000" b="0" i="0" u="none" strike="noStrike" kern="1200" cap="none" spc="0" normalizeH="0" baseline="0" noProof="0" dirty="0">
              <a:ln>
                <a:noFill/>
              </a:ln>
              <a:solidFill>
                <a:srgbClr val="FEFFFF"/>
              </a:solidFill>
              <a:effectLst/>
              <a:uLnTx/>
              <a:uFillTx/>
              <a:latin typeface="Verdana" panose="020B0604030504040204" pitchFamily="34" charset="0"/>
              <a:ea typeface="MS PGothic" panose="020B0600070205080204" pitchFamily="34" charset="-128"/>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bg>
      <p:bgPr>
        <a:blipFill rotWithShape="0">
          <a:blip r:embed="rId2"/>
          <a:stretch>
            <a:fillRect/>
          </a:stretch>
        </a:blipFill>
        <a:effectLst/>
      </p:bgPr>
    </p:bg>
    <p:spTree>
      <p:nvGrpSpPr>
        <p:cNvPr id="1" name=""/>
        <p:cNvGrpSpPr/>
        <p:nvPr/>
      </p:nvGrpSpPr>
      <p:grpSpPr>
        <a:xfrm>
          <a:off x="0" y="0"/>
          <a:ext cx="0" cy="0"/>
          <a:chOff x="0" y="0"/>
          <a:chExt cx="0" cy="0"/>
        </a:xfrm>
      </p:grpSpPr>
      <p:sp>
        <p:nvSpPr>
          <p:cNvPr id="15365" name="Freeform 11"/>
          <p:cNvSpPr/>
          <p:nvPr/>
        </p:nvSpPr>
        <p:spPr>
          <a:xfrm flipV="1">
            <a:off x="0" y="4910138"/>
            <a:ext cx="1358900" cy="508000"/>
          </a:xfrm>
          <a:custGeom>
            <a:avLst/>
            <a:gdLst/>
            <a:ahLst/>
            <a:cxnLst>
              <a:cxn ang="0">
                <a:pos x="1358900" y="238455"/>
              </a:cxn>
              <a:cxn ang="0">
                <a:pos x="1129839" y="9550"/>
              </a:cxn>
              <a:cxn ang="0">
                <a:pos x="1124856" y="4775"/>
              </a:cxn>
              <a:cxn ang="0">
                <a:pos x="1110593" y="0"/>
              </a:cxn>
              <a:cxn ang="0">
                <a:pos x="1019862" y="0"/>
              </a:cxn>
              <a:cxn ang="0">
                <a:pos x="0" y="3150"/>
              </a:cxn>
              <a:cxn ang="0">
                <a:pos x="0" y="508000"/>
              </a:cxn>
              <a:cxn ang="0">
                <a:pos x="1019862" y="505562"/>
              </a:cxn>
              <a:cxn ang="0">
                <a:pos x="1110593" y="505562"/>
              </a:cxn>
              <a:cxn ang="0">
                <a:pos x="1124856" y="500837"/>
              </a:cxn>
              <a:cxn ang="0">
                <a:pos x="1129839" y="496011"/>
              </a:cxn>
              <a:cxn ang="0">
                <a:pos x="1358900" y="267106"/>
              </a:cxn>
              <a:cxn ang="0">
                <a:pos x="1358900" y="238455"/>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endParaRPr lang="en-US" smtClean="0"/>
          </a:p>
        </p:txBody>
      </p:sp>
      <p:sp>
        <p:nvSpPr>
          <p:cNvPr id="35"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5F598300-458C-4E44-B5EE-1AD8E183C8E4}" type="datetimeFigureOut">
              <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rPr>
            </a:fld>
            <a:endParaRPr kumimoji="0" lang="en-US" sz="900" b="0" i="0" u="none" strike="noStrike" kern="1200" cap="none" spc="0" normalizeH="0" baseline="0" noProof="0" dirty="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6"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7" name="Slide Number Placeholder 6"/>
          <p:cNvSpPr>
            <a:spLocks noGrp="1"/>
          </p:cNvSpPr>
          <p:nvPr>
            <p:ph type="sldNum" sz="quarter" idx="4"/>
          </p:nvPr>
        </p:nvSpPr>
        <p:spPr bwMode="gray">
          <a:xfrm>
            <a:off x="511175" y="4983163"/>
            <a:ext cx="585788"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F063F993-4A87-4384-9304-0232C3E919CE}" type="slidenum">
              <a:rPr kumimoji="0" lang="en-US" sz="2000" b="0" i="0" u="none" strike="noStrike" kern="1200" cap="none" spc="0" normalizeH="0" baseline="0" noProof="0">
                <a:ln>
                  <a:noFill/>
                </a:ln>
                <a:solidFill>
                  <a:srgbClr val="FEFFFF"/>
                </a:solidFill>
                <a:effectLst/>
                <a:uLnTx/>
                <a:uFillTx/>
                <a:latin typeface="Verdana" panose="020B0604030504040204" pitchFamily="34" charset="0"/>
                <a:ea typeface="MS PGothic" panose="020B0600070205080204" pitchFamily="34" charset="-128"/>
                <a:cs typeface="+mn-cs"/>
              </a:rPr>
            </a:fld>
            <a:endParaRPr kumimoji="0" lang="en-US" sz="2000" b="0" i="0" u="none" strike="noStrike" kern="1200" cap="none" spc="0" normalizeH="0" baseline="0" noProof="0" dirty="0">
              <a:ln>
                <a:noFill/>
              </a:ln>
              <a:solidFill>
                <a:srgbClr val="FEFFFF"/>
              </a:solidFill>
              <a:effectLst/>
              <a:uLnTx/>
              <a:uFillTx/>
              <a:latin typeface="Verdana" panose="020B0604030504040204" pitchFamily="34" charset="0"/>
              <a:ea typeface="MS PGothic" panose="020B0600070205080204" pitchFamily="34" charset="-128"/>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rotWithShape="0">
          <a:blip r:embed="rId2"/>
          <a:stretch>
            <a:fillRect/>
          </a:stretch>
        </a:blipFill>
        <a:effectLst/>
      </p:bgPr>
    </p:bg>
    <p:spTree>
      <p:nvGrpSpPr>
        <p:cNvPr id="1" name=""/>
        <p:cNvGrpSpPr/>
        <p:nvPr/>
      </p:nvGrpSpPr>
      <p:grpSpPr>
        <a:xfrm>
          <a:off x="0" y="0"/>
          <a:ext cx="0" cy="0"/>
          <a:chOff x="0" y="0"/>
          <a:chExt cx="0" cy="0"/>
        </a:xfrm>
      </p:grpSpPr>
      <p:sp>
        <p:nvSpPr>
          <p:cNvPr id="16389" name="Freeform 11"/>
          <p:cNvSpPr/>
          <p:nvPr/>
        </p:nvSpPr>
        <p:spPr>
          <a:xfrm flipV="1">
            <a:off x="0" y="711200"/>
            <a:ext cx="1358900" cy="508000"/>
          </a:xfrm>
          <a:custGeom>
            <a:avLst/>
            <a:gdLst/>
            <a:ahLst/>
            <a:cxnLst>
              <a:cxn ang="0">
                <a:pos x="1358900" y="238455"/>
              </a:cxn>
              <a:cxn ang="0">
                <a:pos x="1129839" y="9550"/>
              </a:cxn>
              <a:cxn ang="0">
                <a:pos x="1124856" y="4775"/>
              </a:cxn>
              <a:cxn ang="0">
                <a:pos x="1110593" y="0"/>
              </a:cxn>
              <a:cxn ang="0">
                <a:pos x="1019862" y="0"/>
              </a:cxn>
              <a:cxn ang="0">
                <a:pos x="0" y="3150"/>
              </a:cxn>
              <a:cxn ang="0">
                <a:pos x="0" y="508000"/>
              </a:cxn>
              <a:cxn ang="0">
                <a:pos x="1019862" y="505562"/>
              </a:cxn>
              <a:cxn ang="0">
                <a:pos x="1110593" y="505562"/>
              </a:cxn>
              <a:cxn ang="0">
                <a:pos x="1124856" y="500837"/>
              </a:cxn>
              <a:cxn ang="0">
                <a:pos x="1129839" y="496011"/>
              </a:cxn>
              <a:cxn ang="0">
                <a:pos x="1358900" y="267106"/>
              </a:cxn>
              <a:cxn ang="0">
                <a:pos x="1358900" y="238455"/>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5"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EC8483B0-EB0E-48C6-80E8-82C4DA339C61}" type="datetimeFigureOut">
              <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rPr>
            </a:fld>
            <a:endParaRPr kumimoji="0" lang="en-US" sz="900" b="0" i="0" u="none" strike="noStrike" kern="1200" cap="none" spc="0" normalizeH="0" baseline="0" noProof="0" dirty="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6"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7"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115D7BB2-B697-4194-8476-410267AC3C1C}" type="slidenum">
              <a:rPr kumimoji="0" lang="en-US" sz="2000" b="0" i="0" u="none" strike="noStrike" kern="1200" cap="none" spc="0" normalizeH="0" baseline="0" noProof="0">
                <a:ln>
                  <a:noFill/>
                </a:ln>
                <a:solidFill>
                  <a:srgbClr val="FEFFFF"/>
                </a:solidFill>
                <a:effectLst/>
                <a:uLnTx/>
                <a:uFillTx/>
                <a:latin typeface="Verdana" panose="020B0604030504040204" pitchFamily="34" charset="0"/>
                <a:ea typeface="MS PGothic" panose="020B0600070205080204" pitchFamily="34" charset="-128"/>
                <a:cs typeface="+mn-cs"/>
              </a:rPr>
            </a:fld>
            <a:endParaRPr kumimoji="0" lang="en-US" sz="2000" b="0" i="0" u="none" strike="noStrike" kern="1200" cap="none" spc="0" normalizeH="0" baseline="0" noProof="0" dirty="0">
              <a:ln>
                <a:noFill/>
              </a:ln>
              <a:solidFill>
                <a:srgbClr val="FEFFFF"/>
              </a:solidFill>
              <a:effectLst/>
              <a:uLnTx/>
              <a:uFillTx/>
              <a:latin typeface="Verdana" panose="020B0604030504040204" pitchFamily="34" charset="0"/>
              <a:ea typeface="MS PGothic" panose="020B0600070205080204" pitchFamily="34" charset="-128"/>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rotWithShape="0">
          <a:blip r:embed="rId2"/>
          <a:stretch>
            <a:fillRect/>
          </a:stretch>
        </a:blipFill>
        <a:effectLst/>
      </p:bgPr>
    </p:bg>
    <p:spTree>
      <p:nvGrpSpPr>
        <p:cNvPr id="1" name=""/>
        <p:cNvGrpSpPr/>
        <p:nvPr/>
      </p:nvGrpSpPr>
      <p:grpSpPr>
        <a:xfrm>
          <a:off x="0" y="0"/>
          <a:ext cx="0" cy="0"/>
          <a:chOff x="0" y="0"/>
          <a:chExt cx="0" cy="0"/>
        </a:xfrm>
      </p:grpSpPr>
      <p:sp>
        <p:nvSpPr>
          <p:cNvPr id="17413" name="Freeform 11"/>
          <p:cNvSpPr/>
          <p:nvPr/>
        </p:nvSpPr>
        <p:spPr>
          <a:xfrm flipV="1">
            <a:off x="0" y="711200"/>
            <a:ext cx="1358900" cy="508000"/>
          </a:xfrm>
          <a:custGeom>
            <a:avLst/>
            <a:gdLst/>
            <a:ahLst/>
            <a:cxnLst>
              <a:cxn ang="0">
                <a:pos x="1358900" y="238455"/>
              </a:cxn>
              <a:cxn ang="0">
                <a:pos x="1129839" y="9550"/>
              </a:cxn>
              <a:cxn ang="0">
                <a:pos x="1124856" y="4775"/>
              </a:cxn>
              <a:cxn ang="0">
                <a:pos x="1110593" y="0"/>
              </a:cxn>
              <a:cxn ang="0">
                <a:pos x="1019862" y="0"/>
              </a:cxn>
              <a:cxn ang="0">
                <a:pos x="0" y="3150"/>
              </a:cxn>
              <a:cxn ang="0">
                <a:pos x="0" y="508000"/>
              </a:cxn>
              <a:cxn ang="0">
                <a:pos x="1019862" y="505562"/>
              </a:cxn>
              <a:cxn ang="0">
                <a:pos x="1110593" y="505562"/>
              </a:cxn>
              <a:cxn ang="0">
                <a:pos x="1124856" y="500837"/>
              </a:cxn>
              <a:cxn ang="0">
                <a:pos x="1129839" y="496011"/>
              </a:cxn>
              <a:cxn ang="0">
                <a:pos x="1358900" y="267106"/>
              </a:cxn>
              <a:cxn ang="0">
                <a:pos x="1358900" y="238455"/>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5"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617EF170-AE3A-42B2-A744-8464D0AAC3CC}" type="datetimeFigureOut">
              <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rPr>
            </a:fld>
            <a:endParaRPr kumimoji="0" lang="en-US" sz="900" b="0" i="0" u="none" strike="noStrike" kern="1200" cap="none" spc="0" normalizeH="0" baseline="0" noProof="0" dirty="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6"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7"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45C41C1A-9ED7-494B-B323-DC535DDE4EBE}" type="slidenum">
              <a:rPr kumimoji="0" lang="en-US" sz="2000" b="0" i="0" u="none" strike="noStrike" kern="1200" cap="none" spc="0" normalizeH="0" baseline="0" noProof="0">
                <a:ln>
                  <a:noFill/>
                </a:ln>
                <a:solidFill>
                  <a:srgbClr val="FEFFFF"/>
                </a:solidFill>
                <a:effectLst/>
                <a:uLnTx/>
                <a:uFillTx/>
                <a:latin typeface="Verdana" panose="020B0604030504040204" pitchFamily="34" charset="0"/>
                <a:ea typeface="MS PGothic" panose="020B0600070205080204" pitchFamily="34" charset="-128"/>
                <a:cs typeface="+mn-cs"/>
              </a:rPr>
            </a:fld>
            <a:endParaRPr kumimoji="0" lang="en-US" sz="2000" b="0" i="0" u="none" strike="noStrike" kern="1200" cap="none" spc="0" normalizeH="0" baseline="0" noProof="0" dirty="0">
              <a:ln>
                <a:noFill/>
              </a:ln>
              <a:solidFill>
                <a:srgbClr val="FEFFFF"/>
              </a:solidFill>
              <a:effectLst/>
              <a:uLnTx/>
              <a:uFillTx/>
              <a:latin typeface="Verdana" panose="020B0604030504040204" pitchFamily="34" charset="0"/>
              <a:ea typeface="MS PGothic" panose="020B0600070205080204" pitchFamily="34" charset="-128"/>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showMasterSp="0">
  <p:cSld name="1_Title Slide">
    <p:bg>
      <p:bgPr>
        <a:blipFill rotWithShape="0">
          <a:blip r:embed="rId2"/>
          <a:stretch>
            <a:fillRect/>
          </a:stretch>
        </a:blipFill>
        <a:effectLst/>
      </p:bgPr>
    </p:bg>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0">
          <a:blip r:embed="rId2"/>
          <a:stretch>
            <a:fillRect/>
          </a:stretch>
        </a:blipFill>
        <a:effectLst/>
      </p:bgPr>
    </p:bg>
    <p:spTree>
      <p:nvGrpSpPr>
        <p:cNvPr id="1" name=""/>
        <p:cNvGrpSpPr/>
        <p:nvPr/>
      </p:nvGrpSpPr>
      <p:grpSpPr>
        <a:xfrm>
          <a:off x="0" y="0"/>
          <a:ext cx="0" cy="0"/>
          <a:chOff x="0" y="0"/>
          <a:chExt cx="0" cy="0"/>
        </a:xfrm>
      </p:grpSpPr>
      <p:sp>
        <p:nvSpPr>
          <p:cNvPr id="3077" name="Freeform 11"/>
          <p:cNvSpPr/>
          <p:nvPr/>
        </p:nvSpPr>
        <p:spPr>
          <a:xfrm flipV="1">
            <a:off x="0" y="711200"/>
            <a:ext cx="1358900" cy="508000"/>
          </a:xfrm>
          <a:custGeom>
            <a:avLst/>
            <a:gdLst/>
            <a:ahLst/>
            <a:cxnLst>
              <a:cxn ang="0">
                <a:pos x="1358900" y="238455"/>
              </a:cxn>
              <a:cxn ang="0">
                <a:pos x="1129839" y="9550"/>
              </a:cxn>
              <a:cxn ang="0">
                <a:pos x="1124856" y="4775"/>
              </a:cxn>
              <a:cxn ang="0">
                <a:pos x="1110593" y="0"/>
              </a:cxn>
              <a:cxn ang="0">
                <a:pos x="1019862" y="0"/>
              </a:cxn>
              <a:cxn ang="0">
                <a:pos x="0" y="3150"/>
              </a:cxn>
              <a:cxn ang="0">
                <a:pos x="0" y="508000"/>
              </a:cxn>
              <a:cxn ang="0">
                <a:pos x="1019862" y="505562"/>
              </a:cxn>
              <a:cxn ang="0">
                <a:pos x="1110593" y="505562"/>
              </a:cxn>
              <a:cxn ang="0">
                <a:pos x="1124856" y="500837"/>
              </a:cxn>
              <a:cxn ang="0">
                <a:pos x="1129839" y="496011"/>
              </a:cxn>
              <a:cxn ang="0">
                <a:pos x="1358900" y="267106"/>
              </a:cxn>
              <a:cxn ang="0">
                <a:pos x="1358900" y="238455"/>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5"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C499F5F5-057F-43EE-84F4-E4AE446F976F}" type="datetimeFigureOut">
              <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rPr>
            </a:fld>
            <a:endParaRPr kumimoji="0" lang="en-US" sz="900" b="0" i="0" u="none" strike="noStrike" kern="1200" cap="none" spc="0" normalizeH="0" baseline="0" noProof="0" dirty="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6"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7"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9765321E-D3F3-4467-AE9E-FA7784A63C4B}" type="slidenum">
              <a:rPr kumimoji="0" lang="en-US" sz="2000" b="0" i="0" u="none" strike="noStrike" kern="1200" cap="none" spc="0" normalizeH="0" baseline="0" noProof="0">
                <a:ln>
                  <a:noFill/>
                </a:ln>
                <a:solidFill>
                  <a:srgbClr val="FEFFFF"/>
                </a:solidFill>
                <a:effectLst/>
                <a:uLnTx/>
                <a:uFillTx/>
                <a:latin typeface="Verdana" panose="020B0604030504040204" pitchFamily="34" charset="0"/>
                <a:ea typeface="MS PGothic" panose="020B0600070205080204" pitchFamily="34" charset="-128"/>
                <a:cs typeface="+mn-cs"/>
              </a:rPr>
            </a:fld>
            <a:endParaRPr kumimoji="0" lang="en-US" sz="2000" b="0" i="0" u="none" strike="noStrike" kern="1200" cap="none" spc="0" normalizeH="0" baseline="0" noProof="0" dirty="0">
              <a:ln>
                <a:noFill/>
              </a:ln>
              <a:solidFill>
                <a:srgbClr val="FEFFFF"/>
              </a:solidFill>
              <a:effectLst/>
              <a:uLnTx/>
              <a:uFillTx/>
              <a:latin typeface="Verdana" panose="020B0604030504040204" pitchFamily="34" charset="0"/>
              <a:ea typeface="MS PGothic" panose="020B0600070205080204"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0">
          <a:blip r:embed="rId2"/>
          <a:stretch>
            <a:fillRect/>
          </a:stretch>
        </a:blipFill>
        <a:effectLst/>
      </p:bgPr>
    </p:bg>
    <p:spTree>
      <p:nvGrpSpPr>
        <p:cNvPr id="1" name=""/>
        <p:cNvGrpSpPr/>
        <p:nvPr/>
      </p:nvGrpSpPr>
      <p:grpSpPr>
        <a:xfrm>
          <a:off x="0" y="0"/>
          <a:ext cx="0" cy="0"/>
          <a:chOff x="0" y="0"/>
          <a:chExt cx="0" cy="0"/>
        </a:xfrm>
      </p:grpSpPr>
      <p:sp>
        <p:nvSpPr>
          <p:cNvPr id="4101" name="Freeform 11"/>
          <p:cNvSpPr/>
          <p:nvPr/>
        </p:nvSpPr>
        <p:spPr>
          <a:xfrm flipV="1">
            <a:off x="0" y="3167063"/>
            <a:ext cx="1358900" cy="508000"/>
          </a:xfrm>
          <a:custGeom>
            <a:avLst/>
            <a:gdLst/>
            <a:ahLst/>
            <a:cxnLst>
              <a:cxn ang="0">
                <a:pos x="1358900" y="238455"/>
              </a:cxn>
              <a:cxn ang="0">
                <a:pos x="1129839" y="9550"/>
              </a:cxn>
              <a:cxn ang="0">
                <a:pos x="1124856" y="4775"/>
              </a:cxn>
              <a:cxn ang="0">
                <a:pos x="1110593" y="0"/>
              </a:cxn>
              <a:cxn ang="0">
                <a:pos x="1019862" y="0"/>
              </a:cxn>
              <a:cxn ang="0">
                <a:pos x="0" y="3150"/>
              </a:cxn>
              <a:cxn ang="0">
                <a:pos x="0" y="508000"/>
              </a:cxn>
              <a:cxn ang="0">
                <a:pos x="1019862" y="505562"/>
              </a:cxn>
              <a:cxn ang="0">
                <a:pos x="1110593" y="505562"/>
              </a:cxn>
              <a:cxn ang="0">
                <a:pos x="1124856" y="500837"/>
              </a:cxn>
              <a:cxn ang="0">
                <a:pos x="1129839" y="496011"/>
              </a:cxn>
              <a:cxn ang="0">
                <a:pos x="1358900" y="267106"/>
              </a:cxn>
              <a:cxn ang="0">
                <a:pos x="1358900" y="238455"/>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35"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568D21F9-AB3D-43F4-A080-50773FCBC918}" type="datetimeFigureOut">
              <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rPr>
            </a:fld>
            <a:endParaRPr kumimoji="0" lang="en-US" sz="900" b="0" i="0" u="none" strike="noStrike" kern="1200" cap="none" spc="0" normalizeH="0" baseline="0" noProof="0" dirty="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6"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7" name="Slide Number Placeholder 5"/>
          <p:cNvSpPr>
            <a:spLocks noGrp="1"/>
          </p:cNvSpPr>
          <p:nvPr>
            <p:ph type="sldNum" sz="quarter" idx="4"/>
          </p:nvPr>
        </p:nvSpPr>
        <p:spPr bwMode="gray">
          <a:xfrm>
            <a:off x="511175" y="3244850"/>
            <a:ext cx="585788"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6E1C0ED9-99CF-41E9-BAA1-7A9E507F0EA8}" type="slidenum">
              <a:rPr kumimoji="0" lang="en-US" sz="2000" b="0" i="0" u="none" strike="noStrike" kern="1200" cap="none" spc="0" normalizeH="0" baseline="0" noProof="0">
                <a:ln>
                  <a:noFill/>
                </a:ln>
                <a:solidFill>
                  <a:srgbClr val="FEFFFF"/>
                </a:solidFill>
                <a:effectLst/>
                <a:uLnTx/>
                <a:uFillTx/>
                <a:latin typeface="Verdana" panose="020B0604030504040204" pitchFamily="34" charset="0"/>
                <a:ea typeface="MS PGothic" panose="020B0600070205080204" pitchFamily="34" charset="-128"/>
                <a:cs typeface="+mn-cs"/>
              </a:rPr>
            </a:fld>
            <a:endParaRPr kumimoji="0" lang="en-US" sz="2000" b="0" i="0" u="none" strike="noStrike" kern="1200" cap="none" spc="0" normalizeH="0" baseline="0" noProof="0" dirty="0">
              <a:ln>
                <a:noFill/>
              </a:ln>
              <a:solidFill>
                <a:srgbClr val="FEFFFF"/>
              </a:solidFill>
              <a:effectLst/>
              <a:uLnTx/>
              <a:uFillTx/>
              <a:latin typeface="Verdana" panose="020B0604030504040204" pitchFamily="34" charset="0"/>
              <a:ea typeface="MS PGothic" panose="020B0600070205080204" pitchFamily="34" charset="-128"/>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0">
          <a:blip r:embed="rId2"/>
          <a:stretch>
            <a:fillRect/>
          </a:stretch>
        </a:blipFill>
        <a:effectLst/>
      </p:bgPr>
    </p:bg>
    <p:spTree>
      <p:nvGrpSpPr>
        <p:cNvPr id="1" name=""/>
        <p:cNvGrpSpPr/>
        <p:nvPr/>
      </p:nvGrpSpPr>
      <p:grpSpPr>
        <a:xfrm>
          <a:off x="0" y="0"/>
          <a:ext cx="0" cy="0"/>
          <a:chOff x="0" y="0"/>
          <a:chExt cx="0" cy="0"/>
        </a:xfrm>
      </p:grpSpPr>
      <p:sp>
        <p:nvSpPr>
          <p:cNvPr id="5125" name="Freeform 11"/>
          <p:cNvSpPr/>
          <p:nvPr/>
        </p:nvSpPr>
        <p:spPr>
          <a:xfrm flipV="1">
            <a:off x="0" y="711200"/>
            <a:ext cx="1358900" cy="508000"/>
          </a:xfrm>
          <a:custGeom>
            <a:avLst/>
            <a:gdLst/>
            <a:ahLst/>
            <a:cxnLst>
              <a:cxn ang="0">
                <a:pos x="1358900" y="238455"/>
              </a:cxn>
              <a:cxn ang="0">
                <a:pos x="1129839" y="9550"/>
              </a:cxn>
              <a:cxn ang="0">
                <a:pos x="1124856" y="4775"/>
              </a:cxn>
              <a:cxn ang="0">
                <a:pos x="1110593" y="0"/>
              </a:cxn>
              <a:cxn ang="0">
                <a:pos x="1019862" y="0"/>
              </a:cxn>
              <a:cxn ang="0">
                <a:pos x="0" y="3150"/>
              </a:cxn>
              <a:cxn ang="0">
                <a:pos x="0" y="508000"/>
              </a:cxn>
              <a:cxn ang="0">
                <a:pos x="1019862" y="505562"/>
              </a:cxn>
              <a:cxn ang="0">
                <a:pos x="1110593" y="505562"/>
              </a:cxn>
              <a:cxn ang="0">
                <a:pos x="1124856" y="500837"/>
              </a:cxn>
              <a:cxn ang="0">
                <a:pos x="1129839" y="496011"/>
              </a:cxn>
              <a:cxn ang="0">
                <a:pos x="1358900" y="267106"/>
              </a:cxn>
              <a:cxn ang="0">
                <a:pos x="1358900" y="238455"/>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5"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6C6F89C2-CCDB-4BBA-B2CE-66DAA2B902D4}" type="datetimeFigureOut">
              <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rPr>
            </a:fld>
            <a:endParaRPr kumimoji="0" lang="en-US" sz="900" b="0" i="0" u="none" strike="noStrike" kern="1200" cap="none" spc="0" normalizeH="0" baseline="0" noProof="0" dirty="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6"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7"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AEFD87F9-EB88-4FF3-9FEA-EC6B28AA695A}" type="slidenum">
              <a:rPr kumimoji="0" lang="en-US" sz="2000" b="0" i="0" u="none" strike="noStrike" kern="1200" cap="none" spc="0" normalizeH="0" baseline="0" noProof="0">
                <a:ln>
                  <a:noFill/>
                </a:ln>
                <a:solidFill>
                  <a:srgbClr val="FEFFFF"/>
                </a:solidFill>
                <a:effectLst/>
                <a:uLnTx/>
                <a:uFillTx/>
                <a:latin typeface="Verdana" panose="020B0604030504040204" pitchFamily="34" charset="0"/>
                <a:ea typeface="MS PGothic" panose="020B0600070205080204" pitchFamily="34" charset="-128"/>
                <a:cs typeface="+mn-cs"/>
              </a:rPr>
            </a:fld>
            <a:endParaRPr kumimoji="0" lang="en-US" sz="2000" b="0" i="0" u="none" strike="noStrike" kern="1200" cap="none" spc="0" normalizeH="0" baseline="0" noProof="0" dirty="0">
              <a:ln>
                <a:noFill/>
              </a:ln>
              <a:solidFill>
                <a:srgbClr val="FEFFFF"/>
              </a:solidFill>
              <a:effectLst/>
              <a:uLnTx/>
              <a:uFillTx/>
              <a:latin typeface="Verdana" panose="020B0604030504040204" pitchFamily="34" charset="0"/>
              <a:ea typeface="MS PGothic" panose="020B0600070205080204" pitchFamily="34" charset="-128"/>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6149" name="Freeform 11"/>
          <p:cNvSpPr/>
          <p:nvPr/>
        </p:nvSpPr>
        <p:spPr>
          <a:xfrm flipV="1">
            <a:off x="0" y="711200"/>
            <a:ext cx="1358900" cy="508000"/>
          </a:xfrm>
          <a:custGeom>
            <a:avLst/>
            <a:gdLst/>
            <a:ahLst/>
            <a:cxnLst>
              <a:cxn ang="0">
                <a:pos x="1358900" y="238455"/>
              </a:cxn>
              <a:cxn ang="0">
                <a:pos x="1129839" y="9550"/>
              </a:cxn>
              <a:cxn ang="0">
                <a:pos x="1124856" y="4775"/>
              </a:cxn>
              <a:cxn ang="0">
                <a:pos x="1110593" y="0"/>
              </a:cxn>
              <a:cxn ang="0">
                <a:pos x="1019862" y="0"/>
              </a:cxn>
              <a:cxn ang="0">
                <a:pos x="0" y="3150"/>
              </a:cxn>
              <a:cxn ang="0">
                <a:pos x="0" y="508000"/>
              </a:cxn>
              <a:cxn ang="0">
                <a:pos x="1019862" y="505562"/>
              </a:cxn>
              <a:cxn ang="0">
                <a:pos x="1110593" y="505562"/>
              </a:cxn>
              <a:cxn ang="0">
                <a:pos x="1124856" y="500837"/>
              </a:cxn>
              <a:cxn ang="0">
                <a:pos x="1129839" y="496011"/>
              </a:cxn>
              <a:cxn ang="0">
                <a:pos x="1358900" y="267106"/>
              </a:cxn>
              <a:cxn ang="0">
                <a:pos x="1358900" y="238455"/>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5" name="Date Placeholder 6"/>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296B6540-DBDB-49E8-A6F1-D562B35A058D}" type="datetimeFigureOut">
              <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rPr>
            </a:fld>
            <a:endParaRPr kumimoji="0" lang="en-US" sz="900" b="0" i="0" u="none" strike="noStrike" kern="1200" cap="none" spc="0" normalizeH="0" baseline="0" noProof="0" dirty="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6" name="Footer Placeholder 7"/>
          <p:cNvSpPr>
            <a:spLocks noGrp="1"/>
          </p:cNvSpPr>
          <p:nvPr>
            <p:ph type="ftr" sz="quarter" idx="1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7" name="Slide Number Placeholder 5"/>
          <p:cNvSpPr>
            <a:spLocks noGrp="1"/>
          </p:cNvSpPr>
          <p:nvPr>
            <p:ph type="sldNum" sz="quarter" idx="14"/>
          </p:nvPr>
        </p:nvSpPr>
        <p:spPr bwMode="gray">
          <a:xfrm>
            <a:off x="511175" y="787400"/>
            <a:ext cx="585788"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FBBA0B45-A804-473C-BC9E-A52533B05A0D}" type="slidenum">
              <a:rPr kumimoji="0" lang="en-US" sz="2000" b="0" i="0" u="none" strike="noStrike" kern="1200" cap="none" spc="0" normalizeH="0" baseline="0" noProof="0">
                <a:ln>
                  <a:noFill/>
                </a:ln>
                <a:solidFill>
                  <a:srgbClr val="FEFFFF"/>
                </a:solidFill>
                <a:effectLst/>
                <a:uLnTx/>
                <a:uFillTx/>
                <a:latin typeface="Verdana" panose="020B0604030504040204" pitchFamily="34" charset="0"/>
                <a:ea typeface="MS PGothic" panose="020B0600070205080204" pitchFamily="34" charset="-128"/>
                <a:cs typeface="+mn-cs"/>
              </a:rPr>
            </a:fld>
            <a:endParaRPr kumimoji="0" lang="en-US" sz="2000" b="0" i="0" u="none" strike="noStrike" kern="1200" cap="none" spc="0" normalizeH="0" baseline="0" noProof="0" dirty="0">
              <a:ln>
                <a:noFill/>
              </a:ln>
              <a:solidFill>
                <a:srgbClr val="FEFFFF"/>
              </a:solidFill>
              <a:effectLst/>
              <a:uLnTx/>
              <a:uFillTx/>
              <a:latin typeface="Verdana" panose="020B0604030504040204" pitchFamily="34" charset="0"/>
              <a:ea typeface="MS PGothic" panose="020B0600070205080204" pitchFamily="34" charset="-128"/>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0">
          <a:blip r:embed="rId2"/>
          <a:stretch>
            <a:fillRect/>
          </a:stretch>
        </a:blipFill>
        <a:effectLst/>
      </p:bgPr>
    </p:bg>
    <p:spTree>
      <p:nvGrpSpPr>
        <p:cNvPr id="1" name=""/>
        <p:cNvGrpSpPr/>
        <p:nvPr/>
      </p:nvGrpSpPr>
      <p:grpSpPr>
        <a:xfrm>
          <a:off x="0" y="0"/>
          <a:ext cx="0" cy="0"/>
          <a:chOff x="0" y="0"/>
          <a:chExt cx="0" cy="0"/>
        </a:xfrm>
      </p:grpSpPr>
      <p:sp>
        <p:nvSpPr>
          <p:cNvPr id="7173" name="Freeform 11"/>
          <p:cNvSpPr/>
          <p:nvPr/>
        </p:nvSpPr>
        <p:spPr>
          <a:xfrm flipV="1">
            <a:off x="0" y="711200"/>
            <a:ext cx="1358900" cy="508000"/>
          </a:xfrm>
          <a:custGeom>
            <a:avLst/>
            <a:gdLst/>
            <a:ahLst/>
            <a:cxnLst>
              <a:cxn ang="0">
                <a:pos x="1358900" y="238455"/>
              </a:cxn>
              <a:cxn ang="0">
                <a:pos x="1129839" y="9550"/>
              </a:cxn>
              <a:cxn ang="0">
                <a:pos x="1124856" y="4775"/>
              </a:cxn>
              <a:cxn ang="0">
                <a:pos x="1110593" y="0"/>
              </a:cxn>
              <a:cxn ang="0">
                <a:pos x="1019862" y="0"/>
              </a:cxn>
              <a:cxn ang="0">
                <a:pos x="0" y="3150"/>
              </a:cxn>
              <a:cxn ang="0">
                <a:pos x="0" y="508000"/>
              </a:cxn>
              <a:cxn ang="0">
                <a:pos x="1019862" y="505562"/>
              </a:cxn>
              <a:cxn ang="0">
                <a:pos x="1110593" y="505562"/>
              </a:cxn>
              <a:cxn ang="0">
                <a:pos x="1124856" y="500837"/>
              </a:cxn>
              <a:cxn ang="0">
                <a:pos x="1129839" y="496011"/>
              </a:cxn>
              <a:cxn ang="0">
                <a:pos x="1358900" y="267106"/>
              </a:cxn>
              <a:cxn ang="0">
                <a:pos x="1358900" y="238455"/>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5" name="Date Placeholder 2"/>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1328203C-F9A3-4270-B42A-92452DAB5D76}" type="datetimeFigureOut">
              <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rPr>
            </a:fld>
            <a:endParaRPr kumimoji="0" lang="en-US" sz="900" b="0" i="0" u="none" strike="noStrike" kern="1200" cap="none" spc="0" normalizeH="0" baseline="0" noProof="0" dirty="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6" name="Footer Placeholder 3"/>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7" name="Slide Number Placeholder 4"/>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9C823272-F2DC-4E67-9B7D-EBCEB466CE63}" type="slidenum">
              <a:rPr kumimoji="0" lang="en-US" sz="2000" b="0" i="0" u="none" strike="noStrike" kern="1200" cap="none" spc="0" normalizeH="0" baseline="0" noProof="0">
                <a:ln>
                  <a:noFill/>
                </a:ln>
                <a:solidFill>
                  <a:srgbClr val="FEFFFF"/>
                </a:solidFill>
                <a:effectLst/>
                <a:uLnTx/>
                <a:uFillTx/>
                <a:latin typeface="Verdana" panose="020B0604030504040204" pitchFamily="34" charset="0"/>
                <a:ea typeface="MS PGothic" panose="020B0600070205080204" pitchFamily="34" charset="-128"/>
                <a:cs typeface="+mn-cs"/>
              </a:rPr>
            </a:fld>
            <a:endParaRPr kumimoji="0" lang="en-US" sz="2000" b="0" i="0" u="none" strike="noStrike" kern="1200" cap="none" spc="0" normalizeH="0" baseline="0" noProof="0" dirty="0">
              <a:ln>
                <a:noFill/>
              </a:ln>
              <a:solidFill>
                <a:srgbClr val="FEFFFF"/>
              </a:solidFill>
              <a:effectLst/>
              <a:uLnTx/>
              <a:uFillTx/>
              <a:latin typeface="Verdana" panose="020B0604030504040204" pitchFamily="34" charset="0"/>
              <a:ea typeface="MS PGothic" panose="020B0600070205080204" pitchFamily="34" charset="-128"/>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rotWithShape="0">
          <a:blip r:embed="rId2"/>
          <a:stretch>
            <a:fillRect/>
          </a:stretch>
        </a:blipFill>
        <a:effectLst/>
      </p:bgPr>
    </p:bg>
    <p:spTree>
      <p:nvGrpSpPr>
        <p:cNvPr id="1" name=""/>
        <p:cNvGrpSpPr/>
        <p:nvPr/>
      </p:nvGrpSpPr>
      <p:grpSpPr>
        <a:xfrm>
          <a:off x="0" y="0"/>
          <a:ext cx="0" cy="0"/>
          <a:chOff x="0" y="0"/>
          <a:chExt cx="0" cy="0"/>
        </a:xfrm>
      </p:grpSpPr>
      <p:sp>
        <p:nvSpPr>
          <p:cNvPr id="8197" name="Freeform 11"/>
          <p:cNvSpPr/>
          <p:nvPr/>
        </p:nvSpPr>
        <p:spPr>
          <a:xfrm flipV="1">
            <a:off x="0" y="711200"/>
            <a:ext cx="1358900" cy="508000"/>
          </a:xfrm>
          <a:custGeom>
            <a:avLst/>
            <a:gdLst/>
            <a:ahLst/>
            <a:cxnLst>
              <a:cxn ang="0">
                <a:pos x="1358900" y="238455"/>
              </a:cxn>
              <a:cxn ang="0">
                <a:pos x="1129839" y="9550"/>
              </a:cxn>
              <a:cxn ang="0">
                <a:pos x="1124856" y="4775"/>
              </a:cxn>
              <a:cxn ang="0">
                <a:pos x="1110593" y="0"/>
              </a:cxn>
              <a:cxn ang="0">
                <a:pos x="1019862" y="0"/>
              </a:cxn>
              <a:cxn ang="0">
                <a:pos x="0" y="3150"/>
              </a:cxn>
              <a:cxn ang="0">
                <a:pos x="0" y="508000"/>
              </a:cxn>
              <a:cxn ang="0">
                <a:pos x="1019862" y="505562"/>
              </a:cxn>
              <a:cxn ang="0">
                <a:pos x="1110593" y="505562"/>
              </a:cxn>
              <a:cxn ang="0">
                <a:pos x="1124856" y="500837"/>
              </a:cxn>
              <a:cxn ang="0">
                <a:pos x="1129839" y="496011"/>
              </a:cxn>
              <a:cxn ang="0">
                <a:pos x="1358900" y="267106"/>
              </a:cxn>
              <a:cxn ang="0">
                <a:pos x="1358900" y="238455"/>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35" name="Date Placeholder 1"/>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990BFB21-C8FB-4DEE-92D8-7B4703DE5D58}" type="datetimeFigureOut">
              <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rPr>
            </a:fld>
            <a:endParaRPr kumimoji="0" lang="en-US" sz="900" b="0" i="0" u="none" strike="noStrike" kern="1200" cap="none" spc="0" normalizeH="0" baseline="0" noProof="0" dirty="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6" name="Footer Placeholder 2"/>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7" name="Slide Number Placeholder 3"/>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14A570D8-9D20-468F-B3A2-A6FDFC16F09F}" type="slidenum">
              <a:rPr kumimoji="0" lang="en-US" sz="2000" b="0" i="0" u="none" strike="noStrike" kern="1200" cap="none" spc="0" normalizeH="0" baseline="0" noProof="0">
                <a:ln>
                  <a:noFill/>
                </a:ln>
                <a:solidFill>
                  <a:srgbClr val="FEFFFF"/>
                </a:solidFill>
                <a:effectLst/>
                <a:uLnTx/>
                <a:uFillTx/>
                <a:latin typeface="Verdana" panose="020B0604030504040204" pitchFamily="34" charset="0"/>
                <a:ea typeface="MS PGothic" panose="020B0600070205080204" pitchFamily="34" charset="-128"/>
                <a:cs typeface="+mn-cs"/>
              </a:rPr>
            </a:fld>
            <a:endParaRPr kumimoji="0" lang="en-US" sz="2000" b="0" i="0" u="none" strike="noStrike" kern="1200" cap="none" spc="0" normalizeH="0" baseline="0" noProof="0" dirty="0">
              <a:ln>
                <a:noFill/>
              </a:ln>
              <a:solidFill>
                <a:srgbClr val="FEFFFF"/>
              </a:solidFill>
              <a:effectLst/>
              <a:uLnTx/>
              <a:uFillTx/>
              <a:latin typeface="Verdana" panose="020B0604030504040204" pitchFamily="34" charset="0"/>
              <a:ea typeface="MS PGothic" panose="020B0600070205080204" pitchFamily="34" charset="-128"/>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9221" name="Freeform 11"/>
          <p:cNvSpPr/>
          <p:nvPr/>
        </p:nvSpPr>
        <p:spPr>
          <a:xfrm flipV="1">
            <a:off x="0" y="711200"/>
            <a:ext cx="1358900" cy="508000"/>
          </a:xfrm>
          <a:custGeom>
            <a:avLst/>
            <a:gdLst/>
            <a:ahLst/>
            <a:cxnLst>
              <a:cxn ang="0">
                <a:pos x="1358900" y="238455"/>
              </a:cxn>
              <a:cxn ang="0">
                <a:pos x="1129839" y="9550"/>
              </a:cxn>
              <a:cxn ang="0">
                <a:pos x="1124856" y="4775"/>
              </a:cxn>
              <a:cxn ang="0">
                <a:pos x="1110593" y="0"/>
              </a:cxn>
              <a:cxn ang="0">
                <a:pos x="1019862" y="0"/>
              </a:cxn>
              <a:cxn ang="0">
                <a:pos x="0" y="3150"/>
              </a:cxn>
              <a:cxn ang="0">
                <a:pos x="0" y="508000"/>
              </a:cxn>
              <a:cxn ang="0">
                <a:pos x="1019862" y="505562"/>
              </a:cxn>
              <a:cxn ang="0">
                <a:pos x="1110593" y="505562"/>
              </a:cxn>
              <a:cxn ang="0">
                <a:pos x="1124856" y="500837"/>
              </a:cxn>
              <a:cxn ang="0">
                <a:pos x="1129839" y="496011"/>
              </a:cxn>
              <a:cxn ang="0">
                <a:pos x="1358900" y="267106"/>
              </a:cxn>
              <a:cxn ang="0">
                <a:pos x="1358900" y="238455"/>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35"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525D6E27-A0F1-44EB-B123-C224AF0D0945}" type="datetimeFigureOut">
              <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rPr>
            </a:fld>
            <a:endParaRPr kumimoji="0" lang="en-US" sz="900" b="0" i="0" u="none" strike="noStrike" kern="1200" cap="none" spc="0" normalizeH="0" baseline="0" noProof="0" dirty="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6"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7" name="Slide Number Placeholder 6"/>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82F92C5F-5F38-4A9B-B414-88C68EA0735C}" type="slidenum">
              <a:rPr kumimoji="0" lang="en-US" sz="2000" b="0" i="0" u="none" strike="noStrike" kern="1200" cap="none" spc="0" normalizeH="0" baseline="0" noProof="0">
                <a:ln>
                  <a:noFill/>
                </a:ln>
                <a:solidFill>
                  <a:srgbClr val="FEFFFF"/>
                </a:solidFill>
                <a:effectLst/>
                <a:uLnTx/>
                <a:uFillTx/>
                <a:latin typeface="Verdana" panose="020B0604030504040204" pitchFamily="34" charset="0"/>
                <a:ea typeface="MS PGothic" panose="020B0600070205080204" pitchFamily="34" charset="-128"/>
                <a:cs typeface="+mn-cs"/>
              </a:rPr>
            </a:fld>
            <a:endParaRPr kumimoji="0" lang="en-US" sz="2000" b="0" i="0" u="none" strike="noStrike" kern="1200" cap="none" spc="0" normalizeH="0" baseline="0" noProof="0" dirty="0">
              <a:ln>
                <a:noFill/>
              </a:ln>
              <a:solidFill>
                <a:srgbClr val="FEFFFF"/>
              </a:solidFill>
              <a:effectLst/>
              <a:uLnTx/>
              <a:uFillTx/>
              <a:latin typeface="Verdana" panose="020B0604030504040204" pitchFamily="34" charset="0"/>
              <a:ea typeface="MS PGothic" panose="020B0600070205080204" pitchFamily="34" charset="-128"/>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245" name="Freeform 11"/>
          <p:cNvSpPr/>
          <p:nvPr/>
        </p:nvSpPr>
        <p:spPr>
          <a:xfrm flipV="1">
            <a:off x="0" y="4910138"/>
            <a:ext cx="1358900" cy="508000"/>
          </a:xfrm>
          <a:custGeom>
            <a:avLst/>
            <a:gdLst/>
            <a:ahLst/>
            <a:cxnLst>
              <a:cxn ang="0">
                <a:pos x="1358900" y="238455"/>
              </a:cxn>
              <a:cxn ang="0">
                <a:pos x="1129839" y="9550"/>
              </a:cxn>
              <a:cxn ang="0">
                <a:pos x="1124856" y="4775"/>
              </a:cxn>
              <a:cxn ang="0">
                <a:pos x="1110593" y="0"/>
              </a:cxn>
              <a:cxn ang="0">
                <a:pos x="1019862" y="0"/>
              </a:cxn>
              <a:cxn ang="0">
                <a:pos x="0" y="3150"/>
              </a:cxn>
              <a:cxn ang="0">
                <a:pos x="0" y="508000"/>
              </a:cxn>
              <a:cxn ang="0">
                <a:pos x="1019862" y="505562"/>
              </a:cxn>
              <a:cxn ang="0">
                <a:pos x="1110593" y="505562"/>
              </a:cxn>
              <a:cxn ang="0">
                <a:pos x="1124856" y="500837"/>
              </a:cxn>
              <a:cxn ang="0">
                <a:pos x="1129839" y="496011"/>
              </a:cxn>
              <a:cxn ang="0">
                <a:pos x="1358900" y="267106"/>
              </a:cxn>
              <a:cxn ang="0">
                <a:pos x="1358900" y="238455"/>
              </a:cxn>
            </a:cxnLst>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alpha val="100000"/>
            </a:schemeClr>
          </a:solidFill>
          <a:ln w="9525">
            <a:noFill/>
          </a:ln>
        </p:spPr>
        <p:txBody>
          <a:bodyPr/>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1" fontAlgn="base" latinLnBrk="0" hangingPunct="1">
              <a:lnSpc>
                <a:spcPct val="100000"/>
              </a:lnSpc>
              <a:spcBef>
                <a:spcPts val="1000"/>
              </a:spcBef>
              <a:spcAft>
                <a:spcPct val="0"/>
              </a:spcAft>
              <a:buClr>
                <a:schemeClr val="accent1"/>
              </a:buClr>
              <a:buSzTx/>
              <a:buFont typeface="Wingdings 3" panose="05040102010807070707" pitchFamily="18" charset="2"/>
              <a:buNone/>
              <a:defRPr/>
            </a:pPr>
            <a:r>
              <a:rPr kumimoji="0" lang="en-US" sz="1600" b="0" i="0" u="none" strike="noStrike" kern="1200" cap="none" spc="0" normalizeH="0" baseline="0" noProof="0" smtClean="0">
                <a:ln>
                  <a:noFill/>
                </a:ln>
                <a:solidFill>
                  <a:srgbClr val="404040"/>
                </a:solidFill>
                <a:effectLst/>
                <a:uLnTx/>
                <a:uFillTx/>
                <a:latin typeface="+mn-lt"/>
                <a:ea typeface="+mn-ea"/>
                <a:cs typeface="+mn-cs"/>
              </a:rPr>
              <a:t>Click icon to add picture</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35" name="Date Placeholder 4"/>
          <p:cNvSpPr>
            <a:spLocks noGrp="1"/>
          </p:cNvSpPr>
          <p:nvPr>
            <p:ph type="dt" sz="half" idx="12"/>
          </p:nvPr>
        </p:nvSpPr>
        <p:spPr>
          <a:xfrm>
            <a:off x="7772400" y="6135688"/>
            <a:ext cx="766763" cy="369888"/>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788F4A10-3F31-409A-9D13-539B10BE4C01}" type="datetimeFigureOut">
              <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rPr>
            </a:fld>
            <a:endParaRPr kumimoji="0" lang="en-US" sz="900" b="0" i="0" u="none" strike="noStrike" kern="1200" cap="none" spc="0" normalizeH="0" baseline="0" noProof="0" dirty="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6" name="Footer Placeholder 5"/>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37" name="Slide Number Placeholder 6"/>
          <p:cNvSpPr>
            <a:spLocks noGrp="1"/>
          </p:cNvSpPr>
          <p:nvPr>
            <p:ph type="sldNum" sz="quarter" idx="4"/>
          </p:nvPr>
        </p:nvSpPr>
        <p:spPr bwMode="gray">
          <a:xfrm>
            <a:off x="511175" y="4983163"/>
            <a:ext cx="585788"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4F728FBA-7AAF-4002-BEE9-987781446BA9}" type="slidenum">
              <a:rPr kumimoji="0" lang="en-US" sz="2000" b="0" i="0" u="none" strike="noStrike" kern="1200" cap="none" spc="0" normalizeH="0" baseline="0" noProof="0">
                <a:ln>
                  <a:noFill/>
                </a:ln>
                <a:solidFill>
                  <a:srgbClr val="FEFFFF"/>
                </a:solidFill>
                <a:effectLst/>
                <a:uLnTx/>
                <a:uFillTx/>
                <a:latin typeface="Verdana" panose="020B0604030504040204" pitchFamily="34" charset="0"/>
                <a:ea typeface="MS PGothic" panose="020B0600070205080204" pitchFamily="34" charset="-128"/>
                <a:cs typeface="+mn-cs"/>
              </a:rPr>
            </a:fld>
            <a:endParaRPr kumimoji="0" lang="en-US" sz="2000" b="0" i="0" u="none" strike="noStrike" kern="1200" cap="none" spc="0" normalizeH="0" baseline="0" noProof="0" dirty="0">
              <a:ln>
                <a:noFill/>
              </a:ln>
              <a:solidFill>
                <a:srgbClr val="FEFFFF"/>
              </a:solidFill>
              <a:effectLst/>
              <a:uLnTx/>
              <a:uFillTx/>
              <a:latin typeface="Verdana" panose="020B0604030504040204" pitchFamily="34" charset="0"/>
              <a:ea typeface="MS PGothic" panose="020B0600070205080204" pitchFamily="34" charset="-128"/>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8"/>
          <a:stretch>
            <a:fillRect/>
          </a:stretch>
        </a:blipFill>
        <a:effectLst/>
      </p:bgPr>
    </p:bg>
    <p:spTree>
      <p:nvGrpSpPr>
        <p:cNvPr id="1" name=""/>
        <p:cNvGrpSpPr/>
        <p:nvPr/>
      </p:nvGrpSpPr>
      <p:grpSpPr/>
      <p:grpSp>
        <p:nvGrpSpPr>
          <p:cNvPr id="1026" name="Group 35"/>
          <p:cNvGrpSpPr/>
          <p:nvPr/>
        </p:nvGrpSpPr>
        <p:grpSpPr>
          <a:xfrm>
            <a:off x="0" y="228600"/>
            <a:ext cx="1981200" cy="6638925"/>
            <a:chOff x="2487613" y="285750"/>
            <a:chExt cx="2428875" cy="5654676"/>
          </a:xfrm>
        </p:grpSpPr>
        <p:sp>
          <p:nvSpPr>
            <p:cNvPr id="1046" name="Freeform 11"/>
            <p:cNvSpPr/>
            <p:nvPr/>
          </p:nvSpPr>
          <p:spPr>
            <a:xfrm>
              <a:off x="2487613" y="2284413"/>
              <a:ext cx="85725" cy="533400"/>
            </a:xfrm>
            <a:custGeom>
              <a:avLst/>
              <a:gdLst/>
              <a:ahLst/>
              <a:cxnLst>
                <a:cxn ang="0">
                  <a:pos x="85725" y="533400"/>
                </a:cxn>
                <a:cxn ang="0">
                  <a:pos x="66242" y="313765"/>
                </a:cxn>
                <a:cxn ang="0">
                  <a:pos x="0" y="0"/>
                </a:cxn>
                <a:cxn ang="0">
                  <a:pos x="0" y="137272"/>
                </a:cxn>
                <a:cxn ang="0">
                  <a:pos x="77932" y="486335"/>
                </a:cxn>
                <a:cxn ang="0">
                  <a:pos x="85725" y="533400"/>
                </a:cxn>
              </a:cxnLst>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9525">
              <a:noFill/>
            </a:ln>
          </p:spPr>
          <p:txBody>
            <a:bodyPr/>
            <a:p>
              <a:endParaRPr lang="en-US"/>
            </a:p>
          </p:txBody>
        </p:sp>
        <p:sp>
          <p:nvSpPr>
            <p:cNvPr id="1047" name="Freeform 12"/>
            <p:cNvSpPr/>
            <p:nvPr/>
          </p:nvSpPr>
          <p:spPr>
            <a:xfrm>
              <a:off x="2597151" y="2779713"/>
              <a:ext cx="550863" cy="1978025"/>
            </a:xfrm>
            <a:custGeom>
              <a:avLst/>
              <a:gdLst/>
              <a:ahLst/>
              <a:cxnLst>
                <a:cxn ang="0">
                  <a:pos x="338387" y="1373628"/>
                </a:cxn>
                <a:cxn ang="0">
                  <a:pos x="546928" y="1978025"/>
                </a:cxn>
                <a:cxn ang="0">
                  <a:pos x="550863" y="1875984"/>
                </a:cxn>
                <a:cxn ang="0">
                  <a:pos x="373800" y="1361855"/>
                </a:cxn>
                <a:cxn ang="0">
                  <a:pos x="0" y="0"/>
                </a:cxn>
                <a:cxn ang="0">
                  <a:pos x="23608" y="239404"/>
                </a:cxn>
                <a:cxn ang="0">
                  <a:pos x="338387" y="1373628"/>
                </a:cxn>
              </a:cxnLst>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9525">
              <a:noFill/>
            </a:ln>
          </p:spPr>
          <p:txBody>
            <a:bodyPr/>
            <a:p>
              <a:endParaRPr lang="en-US"/>
            </a:p>
          </p:txBody>
        </p:sp>
        <p:sp>
          <p:nvSpPr>
            <p:cNvPr id="1048" name="Freeform 13"/>
            <p:cNvSpPr/>
            <p:nvPr/>
          </p:nvSpPr>
          <p:spPr>
            <a:xfrm>
              <a:off x="3175001" y="4730750"/>
              <a:ext cx="519113" cy="1209675"/>
            </a:xfrm>
            <a:custGeom>
              <a:avLst/>
              <a:gdLst/>
              <a:ahLst/>
              <a:cxnLst>
                <a:cxn ang="0">
                  <a:pos x="31461" y="86405"/>
                </a:cxn>
                <a:cxn ang="0">
                  <a:pos x="0" y="0"/>
                </a:cxn>
                <a:cxn ang="0">
                  <a:pos x="0" y="113898"/>
                </a:cxn>
                <a:cxn ang="0">
                  <a:pos x="267422" y="761938"/>
                </a:cxn>
                <a:cxn ang="0">
                  <a:pos x="483719" y="1209675"/>
                </a:cxn>
                <a:cxn ang="0">
                  <a:pos x="519113" y="1209675"/>
                </a:cxn>
                <a:cxn ang="0">
                  <a:pos x="302816" y="746228"/>
                </a:cxn>
                <a:cxn ang="0">
                  <a:pos x="31461" y="86405"/>
                </a:cxn>
              </a:cxnLst>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9525">
              <a:noFill/>
            </a:ln>
          </p:spPr>
          <p:txBody>
            <a:bodyPr/>
            <a:p>
              <a:endParaRPr lang="en-US"/>
            </a:p>
          </p:txBody>
        </p:sp>
        <p:sp>
          <p:nvSpPr>
            <p:cNvPr id="1049" name="Freeform 14"/>
            <p:cNvSpPr/>
            <p:nvPr/>
          </p:nvSpPr>
          <p:spPr>
            <a:xfrm>
              <a:off x="3305176" y="5630863"/>
              <a:ext cx="146050" cy="309563"/>
            </a:xfrm>
            <a:custGeom>
              <a:avLst/>
              <a:gdLst/>
              <a:ahLst/>
              <a:cxnLst>
                <a:cxn ang="0">
                  <a:pos x="110524" y="309563"/>
                </a:cxn>
                <a:cxn ang="0">
                  <a:pos x="146050" y="309563"/>
                </a:cxn>
                <a:cxn ang="0">
                  <a:pos x="0" y="0"/>
                </a:cxn>
                <a:cxn ang="0">
                  <a:pos x="110524" y="309563"/>
                </a:cxn>
              </a:cxnLst>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9525">
              <a:noFill/>
            </a:ln>
          </p:spPr>
          <p:txBody>
            <a:bodyPr/>
            <a:p>
              <a:endParaRPr lang="en-US"/>
            </a:p>
          </p:txBody>
        </p:sp>
        <p:sp>
          <p:nvSpPr>
            <p:cNvPr id="1050" name="Freeform 15"/>
            <p:cNvSpPr/>
            <p:nvPr/>
          </p:nvSpPr>
          <p:spPr>
            <a:xfrm>
              <a:off x="2573338" y="2817813"/>
              <a:ext cx="700088" cy="2835275"/>
            </a:xfrm>
            <a:custGeom>
              <a:avLst/>
              <a:gdLst/>
              <a:ahLst/>
              <a:cxnLst>
                <a:cxn ang="0">
                  <a:pos x="637159" y="2591803"/>
                </a:cxn>
                <a:cxn ang="0">
                  <a:pos x="456237" y="2097004"/>
                </a:cxn>
                <a:cxn ang="0">
                  <a:pos x="157323" y="926766"/>
                </a:cxn>
                <a:cxn ang="0">
                  <a:pos x="47197" y="200276"/>
                </a:cxn>
                <a:cxn ang="0">
                  <a:pos x="0" y="0"/>
                </a:cxn>
                <a:cxn ang="0">
                  <a:pos x="129792" y="930693"/>
                </a:cxn>
                <a:cxn ang="0">
                  <a:pos x="420839" y="2108785"/>
                </a:cxn>
                <a:cxn ang="0">
                  <a:pos x="629293" y="2674269"/>
                </a:cxn>
                <a:cxn ang="0">
                  <a:pos x="700088" y="2835275"/>
                </a:cxn>
                <a:cxn ang="0">
                  <a:pos x="684356" y="2780297"/>
                </a:cxn>
                <a:cxn ang="0">
                  <a:pos x="637159" y="2591803"/>
                </a:cxn>
              </a:cxnLst>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9525">
              <a:noFill/>
            </a:ln>
          </p:spPr>
          <p:txBody>
            <a:bodyPr/>
            <a:p>
              <a:endParaRPr lang="en-US"/>
            </a:p>
          </p:txBody>
        </p:sp>
        <p:sp>
          <p:nvSpPr>
            <p:cNvPr id="1051" name="Freeform 16"/>
            <p:cNvSpPr/>
            <p:nvPr/>
          </p:nvSpPr>
          <p:spPr>
            <a:xfrm>
              <a:off x="2506663" y="285750"/>
              <a:ext cx="90488" cy="2493963"/>
            </a:xfrm>
            <a:custGeom>
              <a:avLst/>
              <a:gdLst/>
              <a:ahLst/>
              <a:cxnLst>
                <a:cxn ang="0">
                  <a:pos x="43277" y="2266168"/>
                </a:cxn>
                <a:cxn ang="0">
                  <a:pos x="47211" y="2313298"/>
                </a:cxn>
                <a:cxn ang="0">
                  <a:pos x="86554" y="2482180"/>
                </a:cxn>
                <a:cxn ang="0">
                  <a:pos x="90488" y="2493963"/>
                </a:cxn>
                <a:cxn ang="0">
                  <a:pos x="66882" y="2262240"/>
                </a:cxn>
                <a:cxn ang="0">
                  <a:pos x="19671" y="1056498"/>
                </a:cxn>
                <a:cxn ang="0">
                  <a:pos x="59014" y="0"/>
                </a:cxn>
                <a:cxn ang="0">
                  <a:pos x="47211" y="0"/>
                </a:cxn>
                <a:cxn ang="0">
                  <a:pos x="3934" y="1056498"/>
                </a:cxn>
                <a:cxn ang="0">
                  <a:pos x="43277" y="2266168"/>
                </a:cxn>
              </a:cxnLst>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9525">
              <a:noFill/>
            </a:ln>
          </p:spPr>
          <p:txBody>
            <a:bodyPr/>
            <a:p>
              <a:endParaRPr lang="en-US"/>
            </a:p>
          </p:txBody>
        </p:sp>
        <p:sp>
          <p:nvSpPr>
            <p:cNvPr id="1052" name="Freeform 17"/>
            <p:cNvSpPr/>
            <p:nvPr/>
          </p:nvSpPr>
          <p:spPr>
            <a:xfrm>
              <a:off x="2554288" y="2598738"/>
              <a:ext cx="66675" cy="420688"/>
            </a:xfrm>
            <a:custGeom>
              <a:avLst/>
              <a:gdLst/>
              <a:ahLst/>
              <a:cxnLst>
                <a:cxn ang="0">
                  <a:pos x="0" y="0"/>
                </a:cxn>
                <a:cxn ang="0">
                  <a:pos x="19610" y="220173"/>
                </a:cxn>
                <a:cxn ang="0">
                  <a:pos x="66675" y="420688"/>
                </a:cxn>
                <a:cxn ang="0">
                  <a:pos x="43143" y="180857"/>
                </a:cxn>
                <a:cxn ang="0">
                  <a:pos x="39221" y="169062"/>
                </a:cxn>
                <a:cxn ang="0">
                  <a:pos x="0" y="0"/>
                </a:cxn>
              </a:cxnLst>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9525">
              <a:noFill/>
            </a:ln>
          </p:spPr>
          <p:txBody>
            <a:bodyPr/>
            <a:p>
              <a:endParaRPr lang="en-US"/>
            </a:p>
          </p:txBody>
        </p:sp>
        <p:sp>
          <p:nvSpPr>
            <p:cNvPr id="1053" name="Freeform 18"/>
            <p:cNvSpPr/>
            <p:nvPr/>
          </p:nvSpPr>
          <p:spPr>
            <a:xfrm>
              <a:off x="3143251" y="4757738"/>
              <a:ext cx="161925" cy="873125"/>
            </a:xfrm>
            <a:custGeom>
              <a:avLst/>
              <a:gdLst/>
              <a:ahLst/>
              <a:cxnLst>
                <a:cxn ang="0">
                  <a:pos x="0" y="0"/>
                </a:cxn>
                <a:cxn ang="0">
                  <a:pos x="19747" y="365769"/>
                </a:cxn>
                <a:cxn ang="0">
                  <a:pos x="67140" y="652877"/>
                </a:cxn>
                <a:cxn ang="0">
                  <a:pos x="94785" y="723671"/>
                </a:cxn>
                <a:cxn ang="0">
                  <a:pos x="161925" y="873125"/>
                </a:cxn>
                <a:cxn ang="0">
                  <a:pos x="150077" y="833795"/>
                </a:cxn>
                <a:cxn ang="0">
                  <a:pos x="51342" y="361836"/>
                </a:cxn>
                <a:cxn ang="0">
                  <a:pos x="31595" y="86526"/>
                </a:cxn>
                <a:cxn ang="0">
                  <a:pos x="27646" y="70794"/>
                </a:cxn>
                <a:cxn ang="0">
                  <a:pos x="0" y="0"/>
                </a:cxn>
              </a:cxnLst>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9525">
              <a:noFill/>
            </a:ln>
          </p:spPr>
          <p:txBody>
            <a:bodyPr/>
            <a:p>
              <a:endParaRPr lang="en-US"/>
            </a:p>
          </p:txBody>
        </p:sp>
        <p:sp>
          <p:nvSpPr>
            <p:cNvPr id="1054" name="Freeform 19"/>
            <p:cNvSpPr/>
            <p:nvPr/>
          </p:nvSpPr>
          <p:spPr>
            <a:xfrm>
              <a:off x="3148013" y="1282700"/>
              <a:ext cx="1768475" cy="3448050"/>
            </a:xfrm>
            <a:custGeom>
              <a:avLst/>
              <a:gdLst/>
              <a:ahLst/>
              <a:cxnLst>
                <a:cxn ang="0">
                  <a:pos x="27510" y="3353798"/>
                </a:cxn>
                <a:cxn ang="0">
                  <a:pos x="196497" y="2407352"/>
                </a:cxn>
                <a:cxn ang="0">
                  <a:pos x="585562" y="1523740"/>
                </a:cxn>
                <a:cxn ang="0">
                  <a:pos x="1120034" y="718671"/>
                </a:cxn>
                <a:cxn ang="0">
                  <a:pos x="1430500" y="349518"/>
                </a:cxn>
                <a:cxn ang="0">
                  <a:pos x="1595557" y="172795"/>
                </a:cxn>
                <a:cxn ang="0">
                  <a:pos x="1768475" y="3927"/>
                </a:cxn>
                <a:cxn ang="0">
                  <a:pos x="1768475" y="0"/>
                </a:cxn>
                <a:cxn ang="0">
                  <a:pos x="1591628" y="168868"/>
                </a:cxn>
                <a:cxn ang="0">
                  <a:pos x="1426570" y="345590"/>
                </a:cxn>
                <a:cxn ang="0">
                  <a:pos x="1112174" y="710817"/>
                </a:cxn>
                <a:cxn ang="0">
                  <a:pos x="569842" y="1515885"/>
                </a:cxn>
                <a:cxn ang="0">
                  <a:pos x="176848" y="2399497"/>
                </a:cxn>
                <a:cxn ang="0">
                  <a:pos x="0" y="3353798"/>
                </a:cxn>
                <a:cxn ang="0">
                  <a:pos x="0" y="3373434"/>
                </a:cxn>
                <a:cxn ang="0">
                  <a:pos x="27510" y="3448050"/>
                </a:cxn>
                <a:cxn ang="0">
                  <a:pos x="27510" y="3353798"/>
                </a:cxn>
              </a:cxnLst>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9525">
              <a:noFill/>
            </a:ln>
          </p:spPr>
          <p:txBody>
            <a:bodyPr/>
            <a:p>
              <a:endParaRPr lang="en-US"/>
            </a:p>
          </p:txBody>
        </p:sp>
        <p:sp>
          <p:nvSpPr>
            <p:cNvPr id="1055" name="Freeform 20"/>
            <p:cNvSpPr/>
            <p:nvPr/>
          </p:nvSpPr>
          <p:spPr>
            <a:xfrm>
              <a:off x="3273426" y="5653088"/>
              <a:ext cx="138113" cy="287338"/>
            </a:xfrm>
            <a:custGeom>
              <a:avLst/>
              <a:gdLst/>
              <a:ahLst/>
              <a:cxnLst>
                <a:cxn ang="0">
                  <a:pos x="0" y="0"/>
                </a:cxn>
                <a:cxn ang="0">
                  <a:pos x="102598" y="287338"/>
                </a:cxn>
                <a:cxn ang="0">
                  <a:pos x="138113" y="287338"/>
                </a:cxn>
                <a:cxn ang="0">
                  <a:pos x="0" y="0"/>
                </a:cxn>
              </a:cxnLst>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9525">
              <a:noFill/>
            </a:ln>
          </p:spPr>
          <p:txBody>
            <a:bodyPr/>
            <a:p>
              <a:endParaRPr lang="en-US"/>
            </a:p>
          </p:txBody>
        </p:sp>
        <p:sp>
          <p:nvSpPr>
            <p:cNvPr id="1056" name="Freeform 21"/>
            <p:cNvSpPr/>
            <p:nvPr/>
          </p:nvSpPr>
          <p:spPr>
            <a:xfrm>
              <a:off x="3143251" y="4656138"/>
              <a:ext cx="31750" cy="188913"/>
            </a:xfrm>
            <a:custGeom>
              <a:avLst/>
              <a:gdLst/>
              <a:ahLst/>
              <a:cxnLst>
                <a:cxn ang="0">
                  <a:pos x="27781" y="173170"/>
                </a:cxn>
                <a:cxn ang="0">
                  <a:pos x="31750" y="188913"/>
                </a:cxn>
                <a:cxn ang="0">
                  <a:pos x="31750" y="74778"/>
                </a:cxn>
                <a:cxn ang="0">
                  <a:pos x="3969" y="0"/>
                </a:cxn>
                <a:cxn ang="0">
                  <a:pos x="0" y="102328"/>
                </a:cxn>
                <a:cxn ang="0">
                  <a:pos x="27781" y="173170"/>
                </a:cxn>
              </a:cxnLst>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9525">
              <a:noFill/>
            </a:ln>
          </p:spPr>
          <p:txBody>
            <a:bodyPr/>
            <a:p>
              <a:endParaRPr lang="en-US"/>
            </a:p>
          </p:txBody>
        </p:sp>
        <p:sp>
          <p:nvSpPr>
            <p:cNvPr id="1057" name="Freeform 22"/>
            <p:cNvSpPr/>
            <p:nvPr/>
          </p:nvSpPr>
          <p:spPr>
            <a:xfrm>
              <a:off x="3211513" y="5410200"/>
              <a:ext cx="203200" cy="530225"/>
            </a:xfrm>
            <a:custGeom>
              <a:avLst/>
              <a:gdLst/>
              <a:ahLst/>
              <a:cxnLst>
                <a:cxn ang="0">
                  <a:pos x="27354" y="70697"/>
                </a:cxn>
                <a:cxn ang="0">
                  <a:pos x="0" y="0"/>
                </a:cxn>
                <a:cxn ang="0">
                  <a:pos x="46892" y="188524"/>
                </a:cxn>
                <a:cxn ang="0">
                  <a:pos x="62523" y="243511"/>
                </a:cxn>
                <a:cxn ang="0">
                  <a:pos x="199292" y="530225"/>
                </a:cxn>
                <a:cxn ang="0">
                  <a:pos x="203200" y="530225"/>
                </a:cxn>
                <a:cxn ang="0">
                  <a:pos x="93785" y="219945"/>
                </a:cxn>
                <a:cxn ang="0">
                  <a:pos x="27354" y="70697"/>
                </a:cxn>
              </a:cxnLst>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9525">
              <a:noFill/>
            </a:ln>
          </p:spPr>
          <p:txBody>
            <a:bodyPr/>
            <a:p>
              <a:endParaRPr lang="en-US"/>
            </a:p>
          </p:txBody>
        </p:sp>
      </p:grpSp>
      <p:grpSp>
        <p:nvGrpSpPr>
          <p:cNvPr id="1027" name="Group 48"/>
          <p:cNvGrpSpPr/>
          <p:nvPr/>
        </p:nvGrpSpPr>
        <p:grpSpPr>
          <a:xfrm>
            <a:off x="20638" y="0"/>
            <a:ext cx="1952625" cy="6853238"/>
            <a:chOff x="6627813" y="195717"/>
            <a:chExt cx="1952625" cy="5678034"/>
          </a:xfrm>
        </p:grpSpPr>
        <p:sp>
          <p:nvSpPr>
            <p:cNvPr id="1034" name="Freeform 27"/>
            <p:cNvSpPr/>
            <p:nvPr/>
          </p:nvSpPr>
          <p:spPr>
            <a:xfrm>
              <a:off x="6627813" y="195717"/>
              <a:ext cx="409575" cy="3646488"/>
            </a:xfrm>
            <a:custGeom>
              <a:avLst/>
              <a:gdLst/>
              <a:ahLst/>
              <a:cxnLst>
                <a:cxn ang="0">
                  <a:pos x="27835" y="832351"/>
                </a:cxn>
                <a:cxn ang="0">
                  <a:pos x="103388" y="1763790"/>
                </a:cxn>
                <a:cxn ang="0">
                  <a:pos x="226658" y="2691267"/>
                </a:cxn>
                <a:cxn ang="0">
                  <a:pos x="401622" y="3610816"/>
                </a:cxn>
                <a:cxn ang="0">
                  <a:pos x="409575" y="3646488"/>
                </a:cxn>
                <a:cxn ang="0">
                  <a:pos x="393669" y="3464164"/>
                </a:cxn>
                <a:cxn ang="0">
                  <a:pos x="393669" y="3432455"/>
                </a:cxn>
                <a:cxn ang="0">
                  <a:pos x="250517" y="2687303"/>
                </a:cxn>
                <a:cxn ang="0">
                  <a:pos x="119294" y="1759827"/>
                </a:cxn>
                <a:cxn ang="0">
                  <a:pos x="35788" y="828387"/>
                </a:cxn>
                <a:cxn ang="0">
                  <a:pos x="11929" y="364649"/>
                </a:cxn>
                <a:cxn ang="0">
                  <a:pos x="3976" y="0"/>
                </a:cxn>
                <a:cxn ang="0">
                  <a:pos x="0" y="0"/>
                </a:cxn>
                <a:cxn ang="0">
                  <a:pos x="3976" y="364649"/>
                </a:cxn>
                <a:cxn ang="0">
                  <a:pos x="27835" y="832351"/>
                </a:cxn>
              </a:cxnLst>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alpha val="100000"/>
              </a:schemeClr>
            </a:solidFill>
            <a:ln w="9525">
              <a:noFill/>
            </a:ln>
          </p:spPr>
          <p:txBody>
            <a:bodyPr/>
            <a:p>
              <a:endParaRPr lang="en-US"/>
            </a:p>
          </p:txBody>
        </p:sp>
        <p:sp>
          <p:nvSpPr>
            <p:cNvPr id="1035" name="Freeform 28"/>
            <p:cNvSpPr/>
            <p:nvPr/>
          </p:nvSpPr>
          <p:spPr>
            <a:xfrm>
              <a:off x="7061201" y="3771900"/>
              <a:ext cx="350838" cy="1309688"/>
            </a:xfrm>
            <a:custGeom>
              <a:avLst/>
              <a:gdLst/>
              <a:ahLst/>
              <a:cxnLst>
                <a:cxn ang="0">
                  <a:pos x="211300" y="908844"/>
                </a:cxn>
                <a:cxn ang="0">
                  <a:pos x="350838" y="1309688"/>
                </a:cxn>
                <a:cxn ang="0">
                  <a:pos x="350838" y="1222375"/>
                </a:cxn>
                <a:cxn ang="0">
                  <a:pos x="350838" y="1206500"/>
                </a:cxn>
                <a:cxn ang="0">
                  <a:pos x="247181" y="896938"/>
                </a:cxn>
                <a:cxn ang="0">
                  <a:pos x="0" y="0"/>
                </a:cxn>
                <a:cxn ang="0">
                  <a:pos x="27908" y="250031"/>
                </a:cxn>
                <a:cxn ang="0">
                  <a:pos x="211300" y="908844"/>
                </a:cxn>
              </a:cxnLst>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alpha val="100000"/>
              </a:schemeClr>
            </a:solidFill>
            <a:ln w="9525">
              <a:noFill/>
            </a:ln>
          </p:spPr>
          <p:txBody>
            <a:bodyPr/>
            <a:p>
              <a:endParaRPr lang="en-US"/>
            </a:p>
          </p:txBody>
        </p:sp>
        <p:sp>
          <p:nvSpPr>
            <p:cNvPr id="1036" name="Freeform 29"/>
            <p:cNvSpPr/>
            <p:nvPr/>
          </p:nvSpPr>
          <p:spPr>
            <a:xfrm>
              <a:off x="7439026" y="5053013"/>
              <a:ext cx="357188" cy="820738"/>
            </a:xfrm>
            <a:custGeom>
              <a:avLst/>
              <a:gdLst/>
              <a:ahLst/>
              <a:cxnLst>
                <a:cxn ang="0">
                  <a:pos x="23813" y="59474"/>
                </a:cxn>
                <a:cxn ang="0">
                  <a:pos x="0" y="0"/>
                </a:cxn>
                <a:cxn ang="0">
                  <a:pos x="3969" y="114983"/>
                </a:cxn>
                <a:cxn ang="0">
                  <a:pos x="166688" y="503545"/>
                </a:cxn>
                <a:cxn ang="0">
                  <a:pos x="317500" y="820738"/>
                </a:cxn>
                <a:cxn ang="0">
                  <a:pos x="357188" y="820738"/>
                </a:cxn>
                <a:cxn ang="0">
                  <a:pos x="198438" y="487685"/>
                </a:cxn>
                <a:cxn ang="0">
                  <a:pos x="23813" y="59474"/>
                </a:cxn>
              </a:cxnLst>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alpha val="100000"/>
              </a:schemeClr>
            </a:solidFill>
            <a:ln w="9525">
              <a:noFill/>
            </a:ln>
          </p:spPr>
          <p:txBody>
            <a:bodyPr/>
            <a:p>
              <a:endParaRPr lang="en-US"/>
            </a:p>
          </p:txBody>
        </p:sp>
        <p:sp>
          <p:nvSpPr>
            <p:cNvPr id="1037" name="Freeform 30"/>
            <p:cNvSpPr/>
            <p:nvPr/>
          </p:nvSpPr>
          <p:spPr>
            <a:xfrm>
              <a:off x="7037388" y="3811588"/>
              <a:ext cx="457200" cy="1852613"/>
            </a:xfrm>
            <a:custGeom>
              <a:avLst/>
              <a:gdLst/>
              <a:ahLst/>
              <a:cxnLst>
                <a:cxn ang="0">
                  <a:pos x="401541" y="1622524"/>
                </a:cxn>
                <a:cxn ang="0">
                  <a:pos x="310101" y="1364666"/>
                </a:cxn>
                <a:cxn ang="0">
                  <a:pos x="115294" y="599025"/>
                </a:cxn>
                <a:cxn ang="0">
                  <a:pos x="51683" y="210254"/>
                </a:cxn>
                <a:cxn ang="0">
                  <a:pos x="0" y="0"/>
                </a:cxn>
                <a:cxn ang="0">
                  <a:pos x="83489" y="602992"/>
                </a:cxn>
                <a:cxn ang="0">
                  <a:pos x="274320" y="1376567"/>
                </a:cxn>
                <a:cxn ang="0">
                  <a:pos x="409492" y="1749470"/>
                </a:cxn>
                <a:cxn ang="0">
                  <a:pos x="457200" y="1852613"/>
                </a:cxn>
                <a:cxn ang="0">
                  <a:pos x="445273" y="1816910"/>
                </a:cxn>
                <a:cxn ang="0">
                  <a:pos x="401541" y="1622524"/>
                </a:cxn>
              </a:cxnLst>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alpha val="100000"/>
              </a:schemeClr>
            </a:solidFill>
            <a:ln w="9525">
              <a:noFill/>
            </a:ln>
          </p:spPr>
          <p:txBody>
            <a:bodyPr/>
            <a:p>
              <a:endParaRPr lang="en-US"/>
            </a:p>
          </p:txBody>
        </p:sp>
        <p:sp>
          <p:nvSpPr>
            <p:cNvPr id="1038" name="Freeform 31"/>
            <p:cNvSpPr/>
            <p:nvPr/>
          </p:nvSpPr>
          <p:spPr>
            <a:xfrm>
              <a:off x="6992938" y="1263650"/>
              <a:ext cx="144463" cy="2508250"/>
            </a:xfrm>
            <a:custGeom>
              <a:avLst/>
              <a:gdLst/>
              <a:ahLst/>
              <a:cxnLst>
                <a:cxn ang="0">
                  <a:pos x="68219" y="2508250"/>
                </a:cxn>
                <a:cxn ang="0">
                  <a:pos x="52167" y="2365601"/>
                </a:cxn>
                <a:cxn ang="0">
                  <a:pos x="20064" y="1577067"/>
                </a:cxn>
                <a:cxn ang="0">
                  <a:pos x="52167" y="784571"/>
                </a:cxn>
                <a:cxn ang="0">
                  <a:pos x="88283" y="392286"/>
                </a:cxn>
                <a:cxn ang="0">
                  <a:pos x="144463" y="0"/>
                </a:cxn>
                <a:cxn ang="0">
                  <a:pos x="140450" y="0"/>
                </a:cxn>
                <a:cxn ang="0">
                  <a:pos x="80257" y="392286"/>
                </a:cxn>
                <a:cxn ang="0">
                  <a:pos x="40129" y="784571"/>
                </a:cxn>
                <a:cxn ang="0">
                  <a:pos x="4013" y="1577067"/>
                </a:cxn>
                <a:cxn ang="0">
                  <a:pos x="28090" y="2333901"/>
                </a:cxn>
                <a:cxn ang="0">
                  <a:pos x="64206" y="2504288"/>
                </a:cxn>
                <a:cxn ang="0">
                  <a:pos x="68219" y="2508250"/>
                </a:cxn>
              </a:cxnLst>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alpha val="100000"/>
              </a:schemeClr>
            </a:solidFill>
            <a:ln w="9525">
              <a:noFill/>
            </a:ln>
          </p:spPr>
          <p:txBody>
            <a:bodyPr/>
            <a:p>
              <a:endParaRPr lang="en-US"/>
            </a:p>
          </p:txBody>
        </p:sp>
        <p:sp>
          <p:nvSpPr>
            <p:cNvPr id="1039" name="Freeform 32"/>
            <p:cNvSpPr/>
            <p:nvPr/>
          </p:nvSpPr>
          <p:spPr>
            <a:xfrm>
              <a:off x="7526338" y="5640388"/>
              <a:ext cx="111125" cy="233363"/>
            </a:xfrm>
            <a:custGeom>
              <a:avLst/>
              <a:gdLst/>
              <a:ahLst/>
              <a:cxnLst>
                <a:cxn ang="0">
                  <a:pos x="87313" y="233363"/>
                </a:cxn>
                <a:cxn ang="0">
                  <a:pos x="111125" y="233363"/>
                </a:cxn>
                <a:cxn ang="0">
                  <a:pos x="0" y="0"/>
                </a:cxn>
                <a:cxn ang="0">
                  <a:pos x="87313" y="233363"/>
                </a:cxn>
              </a:cxnLst>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alpha val="100000"/>
              </a:schemeClr>
            </a:solidFill>
            <a:ln w="9525">
              <a:noFill/>
            </a:ln>
          </p:spPr>
          <p:txBody>
            <a:bodyPr/>
            <a:p>
              <a:endParaRPr lang="en-US"/>
            </a:p>
          </p:txBody>
        </p:sp>
        <p:sp>
          <p:nvSpPr>
            <p:cNvPr id="1040" name="Freeform 33"/>
            <p:cNvSpPr/>
            <p:nvPr/>
          </p:nvSpPr>
          <p:spPr>
            <a:xfrm>
              <a:off x="7021513" y="3598863"/>
              <a:ext cx="68263" cy="423863"/>
            </a:xfrm>
            <a:custGeom>
              <a:avLst/>
              <a:gdLst/>
              <a:ahLst/>
              <a:cxnLst>
                <a:cxn ang="0">
                  <a:pos x="16062" y="213912"/>
                </a:cxn>
                <a:cxn ang="0">
                  <a:pos x="68263" y="423863"/>
                </a:cxn>
                <a:cxn ang="0">
                  <a:pos x="40155" y="174299"/>
                </a:cxn>
                <a:cxn ang="0">
                  <a:pos x="36139" y="170337"/>
                </a:cxn>
                <a:cxn ang="0">
                  <a:pos x="0" y="0"/>
                </a:cxn>
                <a:cxn ang="0">
                  <a:pos x="0" y="31691"/>
                </a:cxn>
                <a:cxn ang="0">
                  <a:pos x="16062" y="213912"/>
                </a:cxn>
              </a:cxnLst>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alpha val="100000"/>
              </a:schemeClr>
            </a:solidFill>
            <a:ln w="9525">
              <a:noFill/>
            </a:ln>
          </p:spPr>
          <p:txBody>
            <a:bodyPr/>
            <a:p>
              <a:endParaRPr lang="en-US"/>
            </a:p>
          </p:txBody>
        </p:sp>
        <p:sp>
          <p:nvSpPr>
            <p:cNvPr id="1041" name="Freeform 34"/>
            <p:cNvSpPr/>
            <p:nvPr/>
          </p:nvSpPr>
          <p:spPr>
            <a:xfrm>
              <a:off x="7412038" y="2801938"/>
              <a:ext cx="1168400" cy="2251075"/>
            </a:xfrm>
            <a:custGeom>
              <a:avLst/>
              <a:gdLst/>
              <a:ahLst/>
              <a:cxnLst>
                <a:cxn ang="0">
                  <a:pos x="31793" y="2191628"/>
                </a:cxn>
                <a:cxn ang="0">
                  <a:pos x="139095" y="1573375"/>
                </a:cxn>
                <a:cxn ang="0">
                  <a:pos x="393441" y="998716"/>
                </a:cxn>
                <a:cxn ang="0">
                  <a:pos x="743166" y="471616"/>
                </a:cxn>
                <a:cxn ang="0">
                  <a:pos x="945848" y="229863"/>
                </a:cxn>
                <a:cxn ang="0">
                  <a:pos x="1053150" y="110968"/>
                </a:cxn>
                <a:cxn ang="0">
                  <a:pos x="1168400" y="0"/>
                </a:cxn>
                <a:cxn ang="0">
                  <a:pos x="1164426" y="0"/>
                </a:cxn>
                <a:cxn ang="0">
                  <a:pos x="1049176" y="107005"/>
                </a:cxn>
                <a:cxn ang="0">
                  <a:pos x="941873" y="221937"/>
                </a:cxn>
                <a:cxn ang="0">
                  <a:pos x="735218" y="463690"/>
                </a:cxn>
                <a:cxn ang="0">
                  <a:pos x="377544" y="986827"/>
                </a:cxn>
                <a:cxn ang="0">
                  <a:pos x="119224" y="1569411"/>
                </a:cxn>
                <a:cxn ang="0">
                  <a:pos x="0" y="2175775"/>
                </a:cxn>
                <a:cxn ang="0">
                  <a:pos x="27819" y="2251075"/>
                </a:cxn>
                <a:cxn ang="0">
                  <a:pos x="31793" y="2191628"/>
                </a:cxn>
              </a:cxnLst>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alpha val="100000"/>
              </a:schemeClr>
            </a:solidFill>
            <a:ln w="9525">
              <a:noFill/>
            </a:ln>
          </p:spPr>
          <p:txBody>
            <a:bodyPr/>
            <a:p>
              <a:endParaRPr lang="en-US"/>
            </a:p>
          </p:txBody>
        </p:sp>
        <p:sp>
          <p:nvSpPr>
            <p:cNvPr id="1042" name="Freeform 35"/>
            <p:cNvSpPr/>
            <p:nvPr/>
          </p:nvSpPr>
          <p:spPr>
            <a:xfrm>
              <a:off x="7494588" y="5664200"/>
              <a:ext cx="100013" cy="209550"/>
            </a:xfrm>
            <a:custGeom>
              <a:avLst/>
              <a:gdLst/>
              <a:ahLst/>
              <a:cxnLst>
                <a:cxn ang="0">
                  <a:pos x="0" y="0"/>
                </a:cxn>
                <a:cxn ang="0">
                  <a:pos x="76010" y="209550"/>
                </a:cxn>
                <a:cxn ang="0">
                  <a:pos x="100013" y="209550"/>
                </a:cxn>
                <a:cxn ang="0">
                  <a:pos x="0" y="0"/>
                </a:cxn>
              </a:cxnLst>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alpha val="100000"/>
              </a:schemeClr>
            </a:solidFill>
            <a:ln w="9525">
              <a:noFill/>
            </a:ln>
          </p:spPr>
          <p:txBody>
            <a:bodyPr/>
            <a:p>
              <a:endParaRPr lang="en-US"/>
            </a:p>
          </p:txBody>
        </p:sp>
        <p:sp>
          <p:nvSpPr>
            <p:cNvPr id="1043" name="Freeform 36"/>
            <p:cNvSpPr/>
            <p:nvPr/>
          </p:nvSpPr>
          <p:spPr>
            <a:xfrm>
              <a:off x="7412038" y="5081588"/>
              <a:ext cx="114300" cy="558800"/>
            </a:xfrm>
            <a:custGeom>
              <a:avLst/>
              <a:gdLst/>
              <a:ahLst/>
              <a:cxnLst>
                <a:cxn ang="0">
                  <a:pos x="0" y="0"/>
                </a:cxn>
                <a:cxn ang="0">
                  <a:pos x="27590" y="352718"/>
                </a:cxn>
                <a:cxn ang="0">
                  <a:pos x="70945" y="463685"/>
                </a:cxn>
                <a:cxn ang="0">
                  <a:pos x="114300" y="558800"/>
                </a:cxn>
                <a:cxn ang="0">
                  <a:pos x="106417" y="535021"/>
                </a:cxn>
                <a:cxn ang="0">
                  <a:pos x="31531" y="87189"/>
                </a:cxn>
                <a:cxn ang="0">
                  <a:pos x="15766" y="43594"/>
                </a:cxn>
                <a:cxn ang="0">
                  <a:pos x="0" y="0"/>
                </a:cxn>
              </a:cxnLst>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alpha val="100000"/>
              </a:schemeClr>
            </a:solidFill>
            <a:ln w="9525">
              <a:noFill/>
            </a:ln>
          </p:spPr>
          <p:txBody>
            <a:bodyPr/>
            <a:p>
              <a:endParaRPr lang="en-US"/>
            </a:p>
          </p:txBody>
        </p:sp>
        <p:sp>
          <p:nvSpPr>
            <p:cNvPr id="1044" name="Freeform 37"/>
            <p:cNvSpPr/>
            <p:nvPr/>
          </p:nvSpPr>
          <p:spPr>
            <a:xfrm>
              <a:off x="7412038" y="4978400"/>
              <a:ext cx="31750" cy="188913"/>
            </a:xfrm>
            <a:custGeom>
              <a:avLst/>
              <a:gdLst/>
              <a:ahLst/>
              <a:cxnLst>
                <a:cxn ang="0">
                  <a:pos x="0" y="102328"/>
                </a:cxn>
                <a:cxn ang="0">
                  <a:pos x="15875" y="145620"/>
                </a:cxn>
                <a:cxn ang="0">
                  <a:pos x="31750" y="188913"/>
                </a:cxn>
                <a:cxn ang="0">
                  <a:pos x="27781" y="74778"/>
                </a:cxn>
                <a:cxn ang="0">
                  <a:pos x="0" y="0"/>
                </a:cxn>
                <a:cxn ang="0">
                  <a:pos x="0" y="15743"/>
                </a:cxn>
                <a:cxn ang="0">
                  <a:pos x="0" y="102328"/>
                </a:cxn>
              </a:cxnLst>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alpha val="100000"/>
              </a:schemeClr>
            </a:solidFill>
            <a:ln w="9525">
              <a:noFill/>
            </a:ln>
          </p:spPr>
          <p:txBody>
            <a:bodyPr/>
            <a:p>
              <a:endParaRPr lang="en-US"/>
            </a:p>
          </p:txBody>
        </p:sp>
        <p:sp>
          <p:nvSpPr>
            <p:cNvPr id="1045" name="Freeform 38"/>
            <p:cNvSpPr/>
            <p:nvPr/>
          </p:nvSpPr>
          <p:spPr>
            <a:xfrm>
              <a:off x="7439026" y="5434013"/>
              <a:ext cx="174625" cy="439738"/>
            </a:xfrm>
            <a:custGeom>
              <a:avLst/>
              <a:gdLst/>
              <a:ahLst/>
              <a:cxnLst>
                <a:cxn ang="0">
                  <a:pos x="43656" y="110925"/>
                </a:cxn>
                <a:cxn ang="0">
                  <a:pos x="0" y="0"/>
                </a:cxn>
                <a:cxn ang="0">
                  <a:pos x="43656" y="194119"/>
                </a:cxn>
                <a:cxn ang="0">
                  <a:pos x="55563" y="229773"/>
                </a:cxn>
                <a:cxn ang="0">
                  <a:pos x="154781" y="439738"/>
                </a:cxn>
                <a:cxn ang="0">
                  <a:pos x="174625" y="439738"/>
                </a:cxn>
                <a:cxn ang="0">
                  <a:pos x="87313" y="206003"/>
                </a:cxn>
                <a:cxn ang="0">
                  <a:pos x="43656" y="110925"/>
                </a:cxn>
              </a:cxnLst>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alpha val="100000"/>
              </a:schemeClr>
            </a:solidFill>
            <a:ln w="9525">
              <a:noFill/>
            </a:ln>
          </p:spPr>
          <p:txBody>
            <a:bodyPr/>
            <a:p>
              <a:endParaRPr 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a:xfrm>
            <a:off x="1944688" y="623888"/>
            <a:ext cx="6589712" cy="1281112"/>
          </a:xfrm>
          <a:prstGeom prst="rect">
            <a:avLst/>
          </a:prstGeom>
          <a:noFill/>
          <a:ln w="9525">
            <a:noFill/>
          </a:ln>
        </p:spPr>
        <p:txBody>
          <a:bodyPr/>
          <a:p>
            <a:pPr lvl="0"/>
            <a:r>
              <a:rPr lang="en-US" altLang="en-US" dirty="0"/>
              <a:t>Click to edit Master title style</a:t>
            </a:r>
            <a:endParaRPr lang="en-US" altLang="en-US" dirty="0"/>
          </a:p>
        </p:txBody>
      </p:sp>
      <p:sp>
        <p:nvSpPr>
          <p:cNvPr id="1030" name="Text Placeholder 2"/>
          <p:cNvSpPr>
            <a:spLocks noGrp="1"/>
          </p:cNvSpPr>
          <p:nvPr>
            <p:ph type="body" idx="1"/>
          </p:nvPr>
        </p:nvSpPr>
        <p:spPr>
          <a:xfrm>
            <a:off x="1943100" y="2133600"/>
            <a:ext cx="6591300" cy="3886200"/>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7772400" y="6135688"/>
            <a:ext cx="766763" cy="369888"/>
          </a:xfrm>
          <a:prstGeom prst="rect">
            <a:avLst/>
          </a:prstGeom>
        </p:spPr>
        <p:txBody>
          <a:bodyPr vert="horz" lIns="91440" tIns="45720" rIns="91440" bIns="45720" rtlCol="0" anchor="ctr"/>
          <a:lstStyle>
            <a:lvl1pPr algn="r">
              <a:defRPr sz="900" smtClean="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AFA54415-07B0-4D93-AFFF-086AA62748ED}" type="datetimeFigureOut">
              <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rPr>
            </a:fld>
            <a:endParaRPr kumimoji="0" lang="en-US" sz="900" b="0" i="0" u="none" strike="noStrike" kern="1200" cap="none" spc="0" normalizeH="0" baseline="0" noProof="0" dirty="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a:defRPr sz="900" dirty="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Verdana" panose="020B0604030504040204" pitchFamily="34" charset="0"/>
              <a:ea typeface="MS PGothic" panose="020B0600070205080204" pitchFamily="34" charset="-128"/>
              <a:cs typeface="+mn-cs"/>
            </a:endParaRPr>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lgn="r">
              <a:defRPr sz="2000" smtClean="0">
                <a:solidFill>
                  <a:srgbClr val="FEFFFF"/>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B709B2AF-C1E3-4D5B-AF22-EE01845BC536}" type="slidenum">
              <a:rPr kumimoji="0" lang="en-US" sz="2000" b="0" i="0" u="none" strike="noStrike" kern="1200" cap="none" spc="0" normalizeH="0" baseline="0" noProof="0">
                <a:ln>
                  <a:noFill/>
                </a:ln>
                <a:solidFill>
                  <a:srgbClr val="FEFFFF"/>
                </a:solidFill>
                <a:effectLst/>
                <a:uLnTx/>
                <a:uFillTx/>
                <a:latin typeface="Verdana" panose="020B0604030504040204" pitchFamily="34" charset="0"/>
                <a:ea typeface="MS PGothic" panose="020B0600070205080204" pitchFamily="34" charset="-128"/>
                <a:cs typeface="+mn-cs"/>
              </a:rPr>
            </a:fld>
            <a:endParaRPr kumimoji="0" lang="en-US" sz="2000" b="0" i="0" u="none" strike="noStrike" kern="1200" cap="none" spc="0" normalizeH="0" baseline="0" noProof="0" dirty="0">
              <a:ln>
                <a:noFill/>
              </a:ln>
              <a:solidFill>
                <a:srgbClr val="FEFFFF"/>
              </a:solidFill>
              <a:effectLst/>
              <a:uLnTx/>
              <a:uFillTx/>
              <a:latin typeface="Verdana" panose="020B060403050404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fontAlgn="base">
        <a:spcBef>
          <a:spcPct val="0"/>
        </a:spcBef>
        <a:spcAft>
          <a:spcPct val="0"/>
        </a:spcAft>
        <a:defRPr sz="3600" kern="1200">
          <a:solidFill>
            <a:srgbClr val="262626"/>
          </a:solidFill>
          <a:latin typeface="+mj-lt"/>
          <a:ea typeface="+mj-ea"/>
          <a:cs typeface="+mj-cs"/>
        </a:defRPr>
      </a:lvl1pPr>
      <a:lvl2pPr algn="l" defTabSz="457200" rtl="0" fontAlgn="base">
        <a:spcBef>
          <a:spcPct val="0"/>
        </a:spcBef>
        <a:spcAft>
          <a:spcPct val="0"/>
        </a:spcAft>
        <a:defRPr sz="3600">
          <a:solidFill>
            <a:srgbClr val="262626"/>
          </a:solidFill>
          <a:latin typeface="Century Gothic" panose="020B0502020202020204" pitchFamily="34" charset="0"/>
        </a:defRPr>
      </a:lvl2pPr>
      <a:lvl3pPr algn="l" defTabSz="457200" rtl="0" fontAlgn="base">
        <a:spcBef>
          <a:spcPct val="0"/>
        </a:spcBef>
        <a:spcAft>
          <a:spcPct val="0"/>
        </a:spcAft>
        <a:defRPr sz="3600">
          <a:solidFill>
            <a:srgbClr val="262626"/>
          </a:solidFill>
          <a:latin typeface="Century Gothic" panose="020B0502020202020204" pitchFamily="34" charset="0"/>
        </a:defRPr>
      </a:lvl3pPr>
      <a:lvl4pPr algn="l" defTabSz="457200" rtl="0" fontAlgn="base">
        <a:spcBef>
          <a:spcPct val="0"/>
        </a:spcBef>
        <a:spcAft>
          <a:spcPct val="0"/>
        </a:spcAft>
        <a:defRPr sz="3600">
          <a:solidFill>
            <a:srgbClr val="262626"/>
          </a:solidFill>
          <a:latin typeface="Century Gothic" panose="020B0502020202020204" pitchFamily="34" charset="0"/>
        </a:defRPr>
      </a:lvl4pPr>
      <a:lvl5pPr algn="l" defTabSz="457200" rtl="0" fontAlgn="base">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9.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1.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7.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image" Target="../media/image20.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image" Target="../media/image23.e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ctrTitle"/>
          </p:nvPr>
        </p:nvSpPr>
        <p:spPr>
          <a:xfrm>
            <a:off x="685800" y="793750"/>
            <a:ext cx="7772400" cy="2128838"/>
          </a:xfrm>
        </p:spPr>
        <p:txBody>
          <a:bodyPr vert="horz" wrap="square" lIns="91440" tIns="45720" rIns="91440" bIns="45720" anchor="t" anchorCtr="0"/>
          <a:p>
            <a:pPr defTabSz="457200" eaLnBrk="1" hangingPunct="1">
              <a:buClrTx/>
              <a:buSzTx/>
              <a:buFontTx/>
            </a:pPr>
            <a:r>
              <a:rPr lang="en-US" altLang="en-US" kern="1200" dirty="0">
                <a:latin typeface="+mj-lt"/>
                <a:ea typeface="+mj-ea"/>
                <a:cs typeface="+mj-cs"/>
              </a:rPr>
              <a:t>Memory Management</a:t>
            </a:r>
            <a:endParaRPr lang="en-US" altLang="en-US" kern="120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type="title"/>
          </p:nvPr>
        </p:nvSpPr>
        <p:spPr>
          <a:xfrm>
            <a:off x="879475" y="141288"/>
            <a:ext cx="7839075"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Memory-Management Unit (</a:t>
            </a:r>
            <a:r>
              <a:rPr kumimoji="0" lang="en-US" altLang="en-US" sz="28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MMU</a:t>
            </a:r>
            <a:r>
              <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a:t>
            </a:r>
            <a:endPar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endParaRPr>
          </a:p>
        </p:txBody>
      </p:sp>
      <p:sp>
        <p:nvSpPr>
          <p:cNvPr id="37891" name="Rectangle 3"/>
          <p:cNvSpPr>
            <a:spLocks noGrp="1"/>
          </p:cNvSpPr>
          <p:nvPr>
            <p:ph idx="1"/>
          </p:nvPr>
        </p:nvSpPr>
        <p:spPr>
          <a:xfrm>
            <a:off x="857250" y="1073150"/>
            <a:ext cx="7080250" cy="4484688"/>
          </a:xfrm>
        </p:spPr>
        <p:txBody>
          <a:bodyPr vert="horz" wrap="square" lIns="91440" tIns="45720" rIns="91440" bIns="45720" anchor="t" anchorCtr="0"/>
          <a:p>
            <a:pPr eaLnBrk="1" hangingPunct="1"/>
            <a:r>
              <a:rPr lang="en-US" altLang="en-US" dirty="0"/>
              <a:t>Hardware device that at </a:t>
            </a:r>
            <a:r>
              <a:rPr lang="en-US" altLang="en-US" b="1" dirty="0">
                <a:solidFill>
                  <a:srgbClr val="FF0000"/>
                </a:solidFill>
              </a:rPr>
              <a:t>run time maps</a:t>
            </a:r>
            <a:r>
              <a:rPr lang="en-US" altLang="en-US" dirty="0"/>
              <a:t> virtual to physical address</a:t>
            </a:r>
            <a:endParaRPr lang="en-US" altLang="en-US" sz="800" dirty="0"/>
          </a:p>
          <a:p>
            <a:pPr eaLnBrk="1" hangingPunct="1"/>
            <a:r>
              <a:rPr lang="en-US" altLang="en-US" dirty="0"/>
              <a:t>Many methods possible, covered in the rest of this chapter</a:t>
            </a:r>
            <a:endParaRPr lang="en-US" altLang="en-US" dirty="0"/>
          </a:p>
          <a:p>
            <a:pPr eaLnBrk="1" hangingPunct="1"/>
            <a:r>
              <a:rPr lang="en-US" altLang="en-US" dirty="0"/>
              <a:t>To start, consider simple scheme where the value in the relocation register is added to every address generated by a user process at the time it is sent to memory</a:t>
            </a:r>
            <a:endParaRPr lang="en-US" altLang="en-US" dirty="0"/>
          </a:p>
          <a:p>
            <a:pPr lvl="1" eaLnBrk="1" hangingPunct="1"/>
            <a:r>
              <a:rPr lang="en-US" altLang="en-US" dirty="0"/>
              <a:t>Base register now called </a:t>
            </a:r>
            <a:r>
              <a:rPr lang="en-US" altLang="en-US" b="1" dirty="0">
                <a:solidFill>
                  <a:srgbClr val="0000FF"/>
                </a:solidFill>
              </a:rPr>
              <a:t>relocation register</a:t>
            </a:r>
            <a:endParaRPr lang="en-US" altLang="en-US" dirty="0"/>
          </a:p>
          <a:p>
            <a:pPr lvl="1" eaLnBrk="1" hangingPunct="1"/>
            <a:r>
              <a:rPr lang="en-US" altLang="en-US" dirty="0"/>
              <a:t>MS-DOS on Intel 80x86 used 4 relocation registers</a:t>
            </a:r>
            <a:endParaRPr lang="en-US" altLang="en-US" sz="800" dirty="0"/>
          </a:p>
          <a:p>
            <a:pPr eaLnBrk="1" hangingPunct="1"/>
            <a:r>
              <a:rPr lang="en-US" altLang="en-US" dirty="0"/>
              <a:t>The user program deals with </a:t>
            </a:r>
            <a:r>
              <a:rPr lang="en-US" altLang="en-US" i="1" dirty="0"/>
              <a:t>logical</a:t>
            </a:r>
            <a:r>
              <a:rPr lang="en-US" altLang="en-US" dirty="0"/>
              <a:t> addresses; it never sees the </a:t>
            </a:r>
            <a:r>
              <a:rPr lang="en-US" altLang="en-US" i="1" dirty="0"/>
              <a:t>real</a:t>
            </a:r>
            <a:r>
              <a:rPr lang="en-US" altLang="en-US" dirty="0"/>
              <a:t> physical addresses</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a:xfrm>
            <a:off x="1092200" y="100013"/>
            <a:ext cx="7956550" cy="576262"/>
          </a:xfrm>
        </p:spPr>
        <p:txBody>
          <a:bodyPr vert="horz" wrap="square" lIns="91440" tIns="45720" rIns="91440" bIns="45720" anchor="t" anchorCtr="0"/>
          <a:p>
            <a:pPr eaLnBrk="1" hangingPunct="1"/>
            <a:r>
              <a:rPr lang="en-US" altLang="en-US" sz="2800" dirty="0"/>
              <a:t>Multistep Processing of a User Program </a:t>
            </a:r>
            <a:endParaRPr lang="en-US" altLang="en-US" sz="2800" dirty="0"/>
          </a:p>
        </p:txBody>
      </p:sp>
      <p:pic>
        <p:nvPicPr>
          <p:cNvPr id="39939" name="Picture 4" descr="8"/>
          <p:cNvPicPr>
            <a:picLocks noChangeAspect="1"/>
          </p:cNvPicPr>
          <p:nvPr/>
        </p:nvPicPr>
        <p:blipFill>
          <a:blip r:embed="rId1"/>
          <a:stretch>
            <a:fillRect/>
          </a:stretch>
        </p:blipFill>
        <p:spPr>
          <a:xfrm>
            <a:off x="3360738" y="1231900"/>
            <a:ext cx="2554287" cy="474027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type="title"/>
          </p:nvPr>
        </p:nvSpPr>
        <p:spPr>
          <a:xfrm>
            <a:off x="1376363" y="198438"/>
            <a:ext cx="7548563"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Logical vs. Physical Address Space</a:t>
            </a:r>
            <a:endPar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endParaRPr>
          </a:p>
        </p:txBody>
      </p:sp>
      <p:sp>
        <p:nvSpPr>
          <p:cNvPr id="12291" name="Rectangle 3"/>
          <p:cNvSpPr>
            <a:spLocks noGrp="1" noChangeArrowheads="1"/>
          </p:cNvSpPr>
          <p:nvPr>
            <p:ph idx="1"/>
          </p:nvPr>
        </p:nvSpPr>
        <p:spPr>
          <a:xfrm>
            <a:off x="873125" y="1236663"/>
            <a:ext cx="7127875" cy="4468813"/>
          </a:xfrm>
        </p:spPr>
        <p:txBody>
          <a:bodyPr vert="horz" wrap="square" lIns="91440" tIns="45720" rIns="91440" bIns="45720" numCol="1" rtlCol="0" anchor="t" anchorCtr="0" compatLnSpc="1">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The concept of a logical address space that is bound to a separate </a:t>
            </a:r>
            <a:r>
              <a:rPr kumimoji="0" lang="en-US" altLang="en-US" sz="1800" b="1" i="0" u="none" strike="noStrike" kern="1200" cap="none" spc="0" normalizeH="0" baseline="0" noProof="0" dirty="0" smtClean="0">
                <a:ln>
                  <a:noFill/>
                </a:ln>
                <a:solidFill>
                  <a:srgbClr val="3366FF"/>
                </a:solidFill>
                <a:effectLst/>
                <a:uLnTx/>
                <a:uFillTx/>
                <a:latin typeface="+mn-lt"/>
                <a:ea typeface="+mn-ea"/>
                <a:cs typeface="+mn-cs"/>
              </a:rPr>
              <a:t>physical address space</a:t>
            </a:r>
            <a:r>
              <a:rPr kumimoji="0" lang="en-US" altLang="en-US" sz="1800" b="0" i="0" u="none" strike="noStrike" kern="1200" cap="none" spc="0" normalizeH="0" baseline="0" noProof="0" dirty="0" smtClean="0">
                <a:ln>
                  <a:noFill/>
                </a:ln>
                <a:solidFill>
                  <a:srgbClr val="3366FF"/>
                </a:solidFill>
                <a:effectLst/>
                <a:uLnTx/>
                <a:uFillTx/>
                <a:latin typeface="+mn-lt"/>
                <a:ea typeface="+mn-ea"/>
                <a:cs typeface="+mn-cs"/>
              </a:rPr>
              <a:t> </a:t>
            </a: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is central to proper memory management</a:t>
            </a:r>
            <a:endPar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600" b="1" i="0" u="none" strike="noStrike" kern="1200" cap="none" spc="0" normalizeH="0" baseline="0" noProof="0" dirty="0" smtClean="0">
                <a:ln>
                  <a:noFill/>
                </a:ln>
                <a:solidFill>
                  <a:srgbClr val="3366FF"/>
                </a:solidFill>
                <a:effectLst/>
                <a:uLnTx/>
                <a:uFillTx/>
                <a:latin typeface="+mn-lt"/>
                <a:ea typeface="+mn-ea"/>
                <a:cs typeface="+mn-cs"/>
              </a:rPr>
              <a:t>Logical address</a:t>
            </a:r>
            <a:r>
              <a:rPr kumimoji="0" lang="en-US" altLang="en-US" sz="1600" b="0" i="0" u="none" strike="noStrike" kern="1200" cap="none" spc="0" normalizeH="0" baseline="0" noProof="0" dirty="0" smtClean="0">
                <a:ln>
                  <a:noFill/>
                </a:ln>
                <a:solidFill>
                  <a:srgbClr val="3366FF"/>
                </a:solidFill>
                <a:effectLst/>
                <a:uLnTx/>
                <a:uFillTx/>
                <a:latin typeface="+mn-lt"/>
                <a:ea typeface="+mn-ea"/>
                <a:cs typeface="+mn-cs"/>
              </a:rPr>
              <a:t> </a:t>
            </a:r>
            <a:r>
              <a:rPr kumimoji="0" lang="en-US" alt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generated by the CPU; also referred to as </a:t>
            </a:r>
            <a:r>
              <a:rPr kumimoji="0" lang="en-US" altLang="en-US" sz="1600" b="1" i="0" u="none" strike="noStrike" kern="1200" cap="none" spc="0" normalizeH="0" baseline="0" noProof="0" dirty="0" smtClean="0">
                <a:ln>
                  <a:noFill/>
                </a:ln>
                <a:solidFill>
                  <a:srgbClr val="3366FF"/>
                </a:solidFill>
                <a:effectLst/>
                <a:uLnTx/>
                <a:uFillTx/>
                <a:latin typeface="+mn-lt"/>
                <a:ea typeface="+mn-ea"/>
                <a:cs typeface="+mn-cs"/>
              </a:rPr>
              <a:t>virtual address</a:t>
            </a:r>
            <a:endParaRPr kumimoji="0" lang="en-US" altLang="en-US" sz="1600" b="1" i="0" u="none" strike="noStrike" kern="1200" cap="none" spc="0" normalizeH="0" baseline="0" noProof="0" dirty="0" smtClean="0">
              <a:ln>
                <a:noFill/>
              </a:ln>
              <a:solidFill>
                <a:srgbClr val="3366FF"/>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600" b="1" i="0" u="none" strike="noStrike" kern="1200" cap="none" spc="0" normalizeH="0" baseline="0" noProof="0" dirty="0" smtClean="0">
                <a:ln>
                  <a:noFill/>
                </a:ln>
                <a:solidFill>
                  <a:srgbClr val="3366FF"/>
                </a:solidFill>
                <a:effectLst/>
                <a:uLnTx/>
                <a:uFillTx/>
                <a:latin typeface="+mn-lt"/>
                <a:ea typeface="+mn-ea"/>
                <a:cs typeface="+mn-cs"/>
              </a:rPr>
              <a:t>Physical address</a:t>
            </a:r>
            <a:r>
              <a:rPr kumimoji="0" lang="en-US" altLang="en-US" sz="1600" b="0" i="0" u="none" strike="noStrike" kern="1200" cap="none" spc="0" normalizeH="0" baseline="0" noProof="0" dirty="0" smtClean="0">
                <a:ln>
                  <a:noFill/>
                </a:ln>
                <a:solidFill>
                  <a:srgbClr val="3366FF"/>
                </a:solidFill>
                <a:effectLst/>
                <a:uLnTx/>
                <a:uFillTx/>
                <a:latin typeface="+mn-lt"/>
                <a:ea typeface="+mn-ea"/>
                <a:cs typeface="+mn-cs"/>
              </a:rPr>
              <a:t> </a:t>
            </a:r>
            <a:r>
              <a:rPr kumimoji="0" lang="en-US" alt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address seen by the memory unit</a:t>
            </a:r>
            <a:endParaRPr kumimoji="0" lang="en-US" alt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800" b="1" i="0" u="none" strike="noStrike" kern="1200" cap="none" spc="0" normalizeH="0" baseline="0" noProof="0" dirty="0" smtClean="0">
                <a:ln>
                  <a:noFill/>
                </a:ln>
                <a:solidFill>
                  <a:srgbClr val="3366FF"/>
                </a:solidFill>
                <a:effectLst/>
                <a:uLnTx/>
                <a:uFillTx/>
                <a:latin typeface="+mn-lt"/>
                <a:ea typeface="+mn-ea"/>
                <a:cs typeface="+mn-cs"/>
              </a:rPr>
              <a:t>Logical address space </a:t>
            </a: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is the set of all logical addresses generated by a program</a:t>
            </a:r>
            <a:endPar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800" b="1" i="0" u="none" strike="noStrike" kern="1200" cap="none" spc="0" normalizeH="0" baseline="0" noProof="0" dirty="0" smtClean="0">
                <a:ln>
                  <a:noFill/>
                </a:ln>
                <a:solidFill>
                  <a:srgbClr val="3366FF"/>
                </a:solidFill>
                <a:effectLst/>
                <a:uLnTx/>
                <a:uFillTx/>
                <a:latin typeface="+mn-lt"/>
                <a:ea typeface="+mn-ea"/>
                <a:cs typeface="+mn-cs"/>
              </a:rPr>
              <a:t>Physical address space </a:t>
            </a: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is the set of all physical addresses generated by a program</a:t>
            </a:r>
            <a:endPar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endPar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endPar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xfrm>
            <a:off x="919163" y="79375"/>
            <a:ext cx="8224837" cy="571500"/>
          </a:xfrm>
        </p:spPr>
        <p:txBody>
          <a:bodyPr vert="horz" wrap="square" lIns="91440" tIns="45720" rIns="91440" bIns="45720" anchor="t" anchorCtr="0"/>
          <a:p>
            <a:pPr eaLnBrk="1" hangingPunct="1"/>
            <a:r>
              <a:rPr lang="en-US" altLang="en-US" sz="2400" dirty="0"/>
              <a:t>Dynamic relocation using a relocation register</a:t>
            </a:r>
            <a:endParaRPr lang="en-US" altLang="en-US" sz="2400" dirty="0"/>
          </a:p>
        </p:txBody>
      </p:sp>
      <p:pic>
        <p:nvPicPr>
          <p:cNvPr id="44035" name="Picture 5"/>
          <p:cNvPicPr>
            <a:picLocks noChangeAspect="1"/>
          </p:cNvPicPr>
          <p:nvPr/>
        </p:nvPicPr>
        <p:blipFill>
          <a:blip r:embed="rId1"/>
          <a:stretch>
            <a:fillRect/>
          </a:stretch>
        </p:blipFill>
        <p:spPr>
          <a:xfrm>
            <a:off x="4868863" y="1655763"/>
            <a:ext cx="3714750" cy="2689225"/>
          </a:xfrm>
          <a:prstGeom prst="rect">
            <a:avLst/>
          </a:prstGeom>
          <a:noFill/>
          <a:ln w="9525">
            <a:noFill/>
          </a:ln>
        </p:spPr>
      </p:pic>
      <p:sp>
        <p:nvSpPr>
          <p:cNvPr id="44036" name="Rectangle 3"/>
          <p:cNvSpPr txBox="1"/>
          <p:nvPr/>
        </p:nvSpPr>
        <p:spPr>
          <a:xfrm>
            <a:off x="966788" y="1063625"/>
            <a:ext cx="3921125" cy="5211763"/>
          </a:xfrm>
          <a:prstGeom prst="rect">
            <a:avLst/>
          </a:prstGeom>
          <a:noFill/>
          <a:ln w="9525">
            <a:noFill/>
          </a:ln>
        </p:spPr>
        <p:txBody>
          <a:bodyPr lIns="64008" tIns="32004" rIns="64008" bIns="32004"/>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488950" lvl="0" indent="-488950" defTabSz="914400">
              <a:spcBef>
                <a:spcPct val="35000"/>
              </a:spcBef>
              <a:buClr>
                <a:srgbClr val="993300"/>
              </a:buClr>
              <a:buSzPct val="90000"/>
              <a:buFont typeface="Monotype Sorts" pitchFamily="-84" charset="2"/>
              <a:buChar char="n"/>
            </a:pPr>
            <a:r>
              <a:rPr lang="en-US" altLang="en-US" dirty="0">
                <a:solidFill>
                  <a:schemeClr val="tx1"/>
                </a:solidFill>
                <a:latin typeface="Helvetica" pitchFamily="-84" charset="0"/>
                <a:ea typeface="MS PGothic" panose="020B0600070205080204" pitchFamily="34" charset="-128"/>
              </a:rPr>
              <a:t>Routine is not loaded until it is called</a:t>
            </a:r>
            <a:endParaRPr lang="en-US" altLang="en-US" dirty="0">
              <a:solidFill>
                <a:schemeClr val="tx1"/>
              </a:solidFill>
              <a:latin typeface="Helvetica" pitchFamily="-84" charset="0"/>
              <a:ea typeface="MS PGothic" panose="020B0600070205080204" pitchFamily="34" charset="-128"/>
            </a:endParaRPr>
          </a:p>
          <a:p>
            <a:pPr marL="488950" lvl="0" indent="-488950" defTabSz="914400">
              <a:spcBef>
                <a:spcPct val="35000"/>
              </a:spcBef>
              <a:buClr>
                <a:srgbClr val="993300"/>
              </a:buClr>
              <a:buSzPct val="90000"/>
              <a:buFont typeface="Monotype Sorts" pitchFamily="-84" charset="2"/>
              <a:buChar char="n"/>
            </a:pPr>
            <a:r>
              <a:rPr lang="en-US" altLang="en-US" dirty="0">
                <a:solidFill>
                  <a:schemeClr val="tx1"/>
                </a:solidFill>
                <a:latin typeface="Helvetica" pitchFamily="-84" charset="0"/>
                <a:ea typeface="MS PGothic" panose="020B0600070205080204" pitchFamily="34" charset="-128"/>
              </a:rPr>
              <a:t>Better memory-space utilization; unused routine is never loaded</a:t>
            </a:r>
            <a:endParaRPr lang="en-US" altLang="en-US" dirty="0">
              <a:solidFill>
                <a:schemeClr val="tx1"/>
              </a:solidFill>
              <a:latin typeface="Helvetica" pitchFamily="-84" charset="0"/>
              <a:ea typeface="MS PGothic" panose="020B0600070205080204" pitchFamily="34" charset="-128"/>
            </a:endParaRPr>
          </a:p>
          <a:p>
            <a:pPr marL="488950" lvl="0" indent="-488950" defTabSz="914400">
              <a:spcBef>
                <a:spcPct val="35000"/>
              </a:spcBef>
              <a:buClr>
                <a:srgbClr val="993300"/>
              </a:buClr>
              <a:buSzPct val="90000"/>
              <a:buFont typeface="Monotype Sorts" pitchFamily="-84" charset="2"/>
              <a:buChar char="n"/>
            </a:pPr>
            <a:r>
              <a:rPr lang="en-US" altLang="en-US" dirty="0">
                <a:solidFill>
                  <a:schemeClr val="tx1"/>
                </a:solidFill>
                <a:latin typeface="Helvetica" pitchFamily="-84" charset="0"/>
                <a:ea typeface="MS PGothic" panose="020B0600070205080204" pitchFamily="34" charset="-128"/>
              </a:rPr>
              <a:t>All routines kept on disk in relocatable load format</a:t>
            </a:r>
            <a:endParaRPr lang="en-US" altLang="en-US" dirty="0">
              <a:solidFill>
                <a:schemeClr val="tx1"/>
              </a:solidFill>
              <a:latin typeface="Helvetica" pitchFamily="-84" charset="0"/>
              <a:ea typeface="MS PGothic" panose="020B0600070205080204" pitchFamily="34" charset="-128"/>
            </a:endParaRPr>
          </a:p>
          <a:p>
            <a:pPr marL="488950" lvl="0" indent="-488950" defTabSz="914400">
              <a:spcBef>
                <a:spcPct val="35000"/>
              </a:spcBef>
              <a:buClr>
                <a:srgbClr val="993300"/>
              </a:buClr>
              <a:buSzPct val="90000"/>
              <a:buFont typeface="Monotype Sorts" pitchFamily="-84" charset="2"/>
              <a:buChar char="n"/>
            </a:pPr>
            <a:r>
              <a:rPr lang="en-US" altLang="en-US" dirty="0">
                <a:solidFill>
                  <a:schemeClr val="tx1"/>
                </a:solidFill>
                <a:latin typeface="Helvetica" pitchFamily="-84" charset="0"/>
                <a:ea typeface="MS PGothic" panose="020B0600070205080204" pitchFamily="34" charset="-128"/>
              </a:rPr>
              <a:t>Useful when large amounts of code are needed to handle infrequently occurring cases</a:t>
            </a:r>
            <a:endParaRPr lang="en-US" altLang="en-US" dirty="0">
              <a:solidFill>
                <a:schemeClr val="tx1"/>
              </a:solidFill>
              <a:latin typeface="Helvetica" pitchFamily="-84" charset="0"/>
              <a:ea typeface="MS PGothic" panose="020B0600070205080204" pitchFamily="34" charset="-128"/>
            </a:endParaRPr>
          </a:p>
          <a:p>
            <a:pPr marL="488950" lvl="0" indent="-488950" defTabSz="914400">
              <a:spcBef>
                <a:spcPct val="35000"/>
              </a:spcBef>
              <a:buClr>
                <a:srgbClr val="993300"/>
              </a:buClr>
              <a:buSzPct val="90000"/>
              <a:buFont typeface="Monotype Sorts" pitchFamily="-84" charset="2"/>
              <a:buChar char="n"/>
            </a:pPr>
            <a:r>
              <a:rPr lang="en-US" altLang="en-US" dirty="0">
                <a:solidFill>
                  <a:schemeClr val="tx1"/>
                </a:solidFill>
                <a:latin typeface="Helvetica" pitchFamily="-84" charset="0"/>
                <a:ea typeface="MS PGothic" panose="020B0600070205080204" pitchFamily="34" charset="-128"/>
              </a:rPr>
              <a:t>No special support from the operating system is required</a:t>
            </a:r>
            <a:endParaRPr lang="en-US" altLang="en-US" dirty="0">
              <a:solidFill>
                <a:schemeClr val="tx1"/>
              </a:solidFill>
              <a:latin typeface="Helvetica" pitchFamily="-84" charset="0"/>
              <a:ea typeface="MS PGothic" panose="020B0600070205080204" pitchFamily="34" charset="-128"/>
            </a:endParaRPr>
          </a:p>
          <a:p>
            <a:pPr marL="1060450" lvl="1" indent="-407670" defTabSz="914400">
              <a:spcBef>
                <a:spcPct val="35000"/>
              </a:spcBef>
              <a:buClr>
                <a:srgbClr val="CC6600"/>
              </a:buClr>
              <a:buSzPct val="80000"/>
              <a:buFont typeface="Monotype Sorts" pitchFamily="-84" charset="2"/>
              <a:buChar char="l"/>
            </a:pPr>
            <a:r>
              <a:rPr lang="en-US" altLang="en-US" sz="1400" dirty="0">
                <a:solidFill>
                  <a:schemeClr val="tx1"/>
                </a:solidFill>
                <a:latin typeface="Helvetica" pitchFamily="-84" charset="0"/>
                <a:ea typeface="MS PGothic" panose="020B0600070205080204" pitchFamily="34" charset="-128"/>
              </a:rPr>
              <a:t>Implemented through program design</a:t>
            </a:r>
            <a:endParaRPr lang="en-US" altLang="en-US" sz="1400" dirty="0">
              <a:solidFill>
                <a:schemeClr val="tx1"/>
              </a:solidFill>
              <a:latin typeface="Helvetica" pitchFamily="-84" charset="0"/>
              <a:ea typeface="MS PGothic" panose="020B0600070205080204" pitchFamily="34" charset="-128"/>
            </a:endParaRPr>
          </a:p>
          <a:p>
            <a:pPr marL="1060450" lvl="1" indent="-407670" defTabSz="914400">
              <a:spcBef>
                <a:spcPct val="35000"/>
              </a:spcBef>
              <a:buClr>
                <a:srgbClr val="CC6600"/>
              </a:buClr>
              <a:buSzPct val="80000"/>
              <a:buFont typeface="Monotype Sorts" pitchFamily="-84" charset="2"/>
              <a:buChar char="l"/>
            </a:pPr>
            <a:r>
              <a:rPr lang="en-US" altLang="en-US" sz="1400" dirty="0">
                <a:solidFill>
                  <a:schemeClr val="tx1"/>
                </a:solidFill>
                <a:latin typeface="Helvetica" pitchFamily="-84" charset="0"/>
                <a:ea typeface="MS PGothic" panose="020B0600070205080204" pitchFamily="34" charset="-128"/>
              </a:rPr>
              <a:t>OS can help by providing libraries to implement dynamic loading</a:t>
            </a:r>
            <a:endParaRPr lang="en-US" altLang="en-US" sz="1400" dirty="0">
              <a:solidFill>
                <a:schemeClr val="tx1"/>
              </a:solidFill>
              <a:latin typeface="Helvetica" pitchFamily="-84" charset="0"/>
              <a:ea typeface="MS PGothic" panose="020B0600070205080204"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ChangeArrowheads="1"/>
          </p:cNvSpPr>
          <p:nvPr>
            <p:ph type="title"/>
          </p:nvPr>
        </p:nvSpPr>
        <p:spPr>
          <a:xfrm>
            <a:off x="457200" y="115888"/>
            <a:ext cx="8229600"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Dynamic Linking</a:t>
            </a:r>
            <a:endPar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endParaRPr>
          </a:p>
        </p:txBody>
      </p:sp>
      <p:sp>
        <p:nvSpPr>
          <p:cNvPr id="15363" name="Rectangle 3"/>
          <p:cNvSpPr>
            <a:spLocks noGrp="1" noChangeArrowheads="1"/>
          </p:cNvSpPr>
          <p:nvPr>
            <p:ph idx="1"/>
          </p:nvPr>
        </p:nvSpPr>
        <p:spPr>
          <a:xfrm>
            <a:off x="935038" y="1062038"/>
            <a:ext cx="7116763" cy="4660900"/>
          </a:xfrm>
        </p:spPr>
        <p:txBody>
          <a:bodyPr vert="horz" wrap="square" lIns="91440" tIns="45720" rIns="91440" bIns="45720" numCol="1" rtlCol="0" anchor="t" anchorCtr="0" compatLnSpc="1">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800" b="1" i="0" u="none" strike="noStrike" kern="1200" cap="none" spc="0" normalizeH="0" baseline="0" noProof="0" dirty="0" smtClean="0">
                <a:ln>
                  <a:noFill/>
                </a:ln>
                <a:solidFill>
                  <a:srgbClr val="3366FF"/>
                </a:solidFill>
                <a:effectLst/>
                <a:uLnTx/>
                <a:uFillTx/>
                <a:latin typeface="+mn-lt"/>
                <a:ea typeface="+mn-ea"/>
                <a:cs typeface="+mn-cs"/>
              </a:rPr>
              <a:t>Static linking </a:t>
            </a: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system libraries and program code combined by the loader into the binary program image</a:t>
            </a:r>
            <a:endPar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Dynamic linking –linking postponed until execution time</a:t>
            </a:r>
            <a:endParaRPr kumimoji="0" lang="en-US" altLang="en-US" sz="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Small piece of code, </a:t>
            </a:r>
            <a:r>
              <a:rPr kumimoji="0" lang="en-US" altLang="en-US" sz="1800" b="1" i="0" u="none" strike="noStrike" kern="1200" cap="none" spc="0" normalizeH="0" baseline="0" noProof="0" dirty="0" smtClean="0">
                <a:ln>
                  <a:noFill/>
                </a:ln>
                <a:solidFill>
                  <a:srgbClr val="3366FF"/>
                </a:solidFill>
                <a:effectLst/>
                <a:uLnTx/>
                <a:uFillTx/>
                <a:latin typeface="+mn-lt"/>
                <a:ea typeface="+mn-ea"/>
                <a:cs typeface="+mn-cs"/>
              </a:rPr>
              <a:t>stub</a:t>
            </a: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used to locate the appropriate memory-resident library routine</a:t>
            </a:r>
            <a:endParaRPr kumimoji="0" lang="en-US" altLang="en-US" sz="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The stub indicates how to locate the appropriate memory-resident library routine.</a:t>
            </a:r>
            <a:endPar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The stub checks to see whether the needed routine is already in memory .</a:t>
            </a:r>
            <a:endPar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If it is not , the program loads the routine into memory.</a:t>
            </a:r>
            <a:endPar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ja-JP"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The stub replaces itself with the address of the routine and executes the routine. </a:t>
            </a:r>
            <a:endParaRPr kumimoji="0" lang="en-US" altLang="ja-JP"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ChangeArrowheads="1"/>
          </p:cNvSpPr>
          <p:nvPr>
            <p:ph type="title"/>
          </p:nvPr>
        </p:nvSpPr>
        <p:spPr>
          <a:xfrm>
            <a:off x="488950" y="119063"/>
            <a:ext cx="8229600"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Swapping</a:t>
            </a:r>
            <a:endPar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endParaRPr>
          </a:p>
        </p:txBody>
      </p:sp>
      <p:sp>
        <p:nvSpPr>
          <p:cNvPr id="48131" name="Rectangle 3"/>
          <p:cNvSpPr>
            <a:spLocks noGrp="1"/>
          </p:cNvSpPr>
          <p:nvPr>
            <p:ph idx="1"/>
          </p:nvPr>
        </p:nvSpPr>
        <p:spPr>
          <a:xfrm>
            <a:off x="873125" y="1122363"/>
            <a:ext cx="7051675" cy="5067300"/>
          </a:xfrm>
        </p:spPr>
        <p:txBody>
          <a:bodyPr vert="horz" wrap="square" lIns="91440" tIns="45720" rIns="91440" bIns="45720" anchor="t" anchorCtr="0"/>
          <a:p>
            <a:pPr eaLnBrk="1" hangingPunct="1">
              <a:lnSpc>
                <a:spcPct val="80000"/>
              </a:lnSpc>
            </a:pPr>
            <a:r>
              <a:rPr lang="en-US" altLang="en-US" dirty="0"/>
              <a:t>A process can be </a:t>
            </a:r>
            <a:r>
              <a:rPr lang="en-US" altLang="en-US" b="1" dirty="0">
                <a:solidFill>
                  <a:srgbClr val="3366FF"/>
                </a:solidFill>
              </a:rPr>
              <a:t>swapped</a:t>
            </a:r>
            <a:r>
              <a:rPr lang="en-US" altLang="en-US" dirty="0"/>
              <a:t> temporarily out of memory to a backing store, and then brought back into memory for continued execution</a:t>
            </a:r>
            <a:endParaRPr lang="en-US" altLang="en-US" dirty="0"/>
          </a:p>
          <a:p>
            <a:pPr lvl="1" eaLnBrk="1" hangingPunct="1">
              <a:lnSpc>
                <a:spcPct val="80000"/>
              </a:lnSpc>
            </a:pPr>
            <a:r>
              <a:rPr lang="en-US" altLang="en-US" dirty="0"/>
              <a:t>Total physical memory space of processes can exceed physical memory</a:t>
            </a:r>
            <a:endParaRPr lang="en-US" altLang="en-US" dirty="0"/>
          </a:p>
          <a:p>
            <a:pPr eaLnBrk="1" hangingPunct="1">
              <a:lnSpc>
                <a:spcPct val="80000"/>
              </a:lnSpc>
            </a:pPr>
            <a:r>
              <a:rPr lang="en-US" altLang="en-US" b="1" dirty="0">
                <a:solidFill>
                  <a:srgbClr val="3366FF"/>
                </a:solidFill>
              </a:rPr>
              <a:t>Backing store</a:t>
            </a:r>
            <a:r>
              <a:rPr lang="en-US" altLang="en-US" dirty="0">
                <a:solidFill>
                  <a:srgbClr val="3366FF"/>
                </a:solidFill>
              </a:rPr>
              <a:t> </a:t>
            </a:r>
            <a:r>
              <a:rPr lang="en-US" altLang="en-US" dirty="0"/>
              <a:t>– fast disk large enough to accommodate copies of all memory images for all users.</a:t>
            </a:r>
            <a:endParaRPr lang="en-US" altLang="en-US" dirty="0"/>
          </a:p>
          <a:p>
            <a:pPr eaLnBrk="1" hangingPunct="1">
              <a:lnSpc>
                <a:spcPct val="80000"/>
              </a:lnSpc>
            </a:pPr>
            <a:r>
              <a:rPr lang="en-US" altLang="en-US" b="1" dirty="0">
                <a:solidFill>
                  <a:srgbClr val="3366FF"/>
                </a:solidFill>
              </a:rPr>
              <a:t>Roll out, roll in</a:t>
            </a:r>
            <a:r>
              <a:rPr lang="en-US" altLang="en-US" dirty="0">
                <a:solidFill>
                  <a:srgbClr val="3366FF"/>
                </a:solidFill>
              </a:rPr>
              <a:t> </a:t>
            </a:r>
            <a:r>
              <a:rPr lang="en-US" altLang="en-US" dirty="0"/>
              <a:t>– swapping variant used for priority-based scheduling algorithms; lower-priority process is swapped out so higher-priority process can be loaded and executed</a:t>
            </a:r>
            <a:endParaRPr lang="en-US" altLang="en-US" dirty="0"/>
          </a:p>
          <a:p>
            <a:pPr eaLnBrk="1" hangingPunct="1">
              <a:lnSpc>
                <a:spcPct val="80000"/>
              </a:lnSpc>
            </a:pPr>
            <a:r>
              <a:rPr lang="en-US" altLang="en-US" dirty="0"/>
              <a:t>Major part of swap time is transfer time; total transfer time is directly proportional to the amount of memory swapped</a:t>
            </a:r>
            <a:endParaRPr lang="en-US" altLang="en-US" dirty="0"/>
          </a:p>
          <a:p>
            <a:pPr eaLnBrk="1" hangingPunct="1">
              <a:lnSpc>
                <a:spcPct val="80000"/>
              </a:lnSpc>
            </a:pPr>
            <a:r>
              <a:rPr lang="en-US" altLang="en-US" dirty="0"/>
              <a:t>System maintains a </a:t>
            </a:r>
            <a:r>
              <a:rPr lang="en-US" altLang="en-US" b="1" dirty="0">
                <a:solidFill>
                  <a:srgbClr val="3366FF"/>
                </a:solidFill>
              </a:rPr>
              <a:t>ready queue</a:t>
            </a:r>
            <a:r>
              <a:rPr lang="en-US" altLang="en-US" dirty="0">
                <a:solidFill>
                  <a:srgbClr val="3366FF"/>
                </a:solidFill>
              </a:rPr>
              <a:t> </a:t>
            </a:r>
            <a:r>
              <a:rPr lang="en-US" altLang="en-US" dirty="0"/>
              <a:t>of ready-to-run processes which have memory images on disk</a:t>
            </a: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title"/>
          </p:nvPr>
        </p:nvSpPr>
        <p:spPr>
          <a:xfrm>
            <a:off x="817563" y="182563"/>
            <a:ext cx="7869238"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Schematic View of Swapping</a:t>
            </a:r>
            <a:endParaRPr kumimoji="0" lang="en-US" altLang="en-US" sz="24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endParaRPr>
          </a:p>
        </p:txBody>
      </p:sp>
      <p:pic>
        <p:nvPicPr>
          <p:cNvPr id="50179" name="Picture 4" descr="8"/>
          <p:cNvPicPr>
            <a:picLocks noChangeAspect="1"/>
          </p:cNvPicPr>
          <p:nvPr/>
        </p:nvPicPr>
        <p:blipFill>
          <a:blip r:embed="rId1"/>
          <a:stretch>
            <a:fillRect/>
          </a:stretch>
        </p:blipFill>
        <p:spPr>
          <a:xfrm>
            <a:off x="2081213" y="1400175"/>
            <a:ext cx="5099050" cy="3814763"/>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1026"/>
          <p:cNvSpPr>
            <a:spLocks noGrp="1" noChangeArrowheads="1"/>
          </p:cNvSpPr>
          <p:nvPr>
            <p:ph type="title"/>
          </p:nvPr>
        </p:nvSpPr>
        <p:spPr>
          <a:xfrm>
            <a:off x="866775" y="166688"/>
            <a:ext cx="7820025"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t>Contiguous Allocation</a:t>
            </a:r>
            <a:endPar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endParaRPr>
          </a:p>
        </p:txBody>
      </p:sp>
      <p:sp>
        <p:nvSpPr>
          <p:cNvPr id="55299" name="Rectangle 1027"/>
          <p:cNvSpPr>
            <a:spLocks noGrp="1"/>
          </p:cNvSpPr>
          <p:nvPr>
            <p:ph idx="1"/>
          </p:nvPr>
        </p:nvSpPr>
        <p:spPr>
          <a:xfrm>
            <a:off x="825500" y="1077913"/>
            <a:ext cx="7262813" cy="4991100"/>
          </a:xfrm>
        </p:spPr>
        <p:txBody>
          <a:bodyPr vert="horz" wrap="square" lIns="91440" tIns="45720" rIns="91440" bIns="45720" anchor="t" anchorCtr="0"/>
          <a:p>
            <a:pPr eaLnBrk="1" hangingPunct="1"/>
            <a:r>
              <a:rPr lang="en-US" altLang="en-US" dirty="0"/>
              <a:t>Main memory must support both OS and user processes</a:t>
            </a:r>
            <a:endParaRPr lang="en-US" altLang="en-US" dirty="0"/>
          </a:p>
          <a:p>
            <a:pPr eaLnBrk="1" hangingPunct="1"/>
            <a:r>
              <a:rPr lang="en-US" altLang="en-US" dirty="0"/>
              <a:t>Limited resource, must allocate efficiently</a:t>
            </a:r>
            <a:endParaRPr lang="en-US" altLang="en-US" dirty="0"/>
          </a:p>
          <a:p>
            <a:pPr eaLnBrk="1" hangingPunct="1"/>
            <a:r>
              <a:rPr lang="en-US" altLang="en-US" dirty="0"/>
              <a:t>Contiguous allocation is one early method</a:t>
            </a:r>
            <a:endParaRPr lang="en-US" altLang="en-US" dirty="0"/>
          </a:p>
          <a:p>
            <a:pPr eaLnBrk="1" hangingPunct="1"/>
            <a:r>
              <a:rPr lang="en-US" altLang="en-US" dirty="0"/>
              <a:t>Main memory usually into two </a:t>
            </a:r>
            <a:r>
              <a:rPr lang="en-US" altLang="en-US" b="1" dirty="0">
                <a:solidFill>
                  <a:srgbClr val="0000FF"/>
                </a:solidFill>
              </a:rPr>
              <a:t>partitions</a:t>
            </a:r>
            <a:r>
              <a:rPr lang="en-US" altLang="en-US" dirty="0"/>
              <a:t>:</a:t>
            </a:r>
            <a:endParaRPr lang="en-US" altLang="en-US" dirty="0"/>
          </a:p>
          <a:p>
            <a:pPr lvl="1" eaLnBrk="1" hangingPunct="1"/>
            <a:r>
              <a:rPr lang="en-US" altLang="en-US" dirty="0"/>
              <a:t>Resident operating system, usually held in low memory with interrupt vector</a:t>
            </a:r>
            <a:endParaRPr lang="en-US" altLang="en-US" dirty="0"/>
          </a:p>
          <a:p>
            <a:pPr lvl="1" eaLnBrk="1" hangingPunct="1"/>
            <a:r>
              <a:rPr lang="en-US" altLang="en-US" dirty="0"/>
              <a:t>User processes then held in high memory</a:t>
            </a:r>
            <a:endParaRPr lang="en-US" altLang="en-US" dirty="0"/>
          </a:p>
          <a:p>
            <a:pPr lvl="1" eaLnBrk="1" hangingPunct="1"/>
            <a:r>
              <a:rPr lang="en-US" altLang="en-US" dirty="0"/>
              <a:t>Each process contained in single contiguous section of memory</a:t>
            </a:r>
            <a:endParaRPr lang="en-US" altLang="en-US" dirty="0"/>
          </a:p>
          <a:p>
            <a:pPr eaLnBrk="1" hangingPunct="1"/>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1026"/>
          <p:cNvSpPr>
            <a:spLocks noGrp="1" noChangeArrowheads="1"/>
          </p:cNvSpPr>
          <p:nvPr>
            <p:ph type="title"/>
          </p:nvPr>
        </p:nvSpPr>
        <p:spPr>
          <a:xfrm>
            <a:off x="866775" y="166688"/>
            <a:ext cx="7820025"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t>Contiguous Allocation (Cont.)</a:t>
            </a:r>
            <a:endPar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endParaRPr>
          </a:p>
        </p:txBody>
      </p:sp>
      <p:sp>
        <p:nvSpPr>
          <p:cNvPr id="57347" name="Rectangle 1027"/>
          <p:cNvSpPr>
            <a:spLocks noGrp="1"/>
          </p:cNvSpPr>
          <p:nvPr>
            <p:ph idx="1"/>
          </p:nvPr>
        </p:nvSpPr>
        <p:spPr>
          <a:xfrm>
            <a:off x="919163" y="1093788"/>
            <a:ext cx="7262812" cy="4991100"/>
          </a:xfrm>
        </p:spPr>
        <p:txBody>
          <a:bodyPr vert="horz" wrap="square" lIns="91440" tIns="45720" rIns="91440" bIns="45720" anchor="t" anchorCtr="0"/>
          <a:p>
            <a:pPr eaLnBrk="1" hangingPunct="1"/>
            <a:r>
              <a:rPr lang="en-US" altLang="en-US" dirty="0"/>
              <a:t>Relocation registers used to protect user processes from each other, and from changing operating-system code and data</a:t>
            </a:r>
            <a:endParaRPr lang="en-US" altLang="en-US" dirty="0"/>
          </a:p>
          <a:p>
            <a:pPr lvl="1" eaLnBrk="1" hangingPunct="1"/>
            <a:r>
              <a:rPr lang="en-US" altLang="en-US" dirty="0"/>
              <a:t>Base register contains value of smallest physical address</a:t>
            </a:r>
            <a:endParaRPr lang="en-US" altLang="en-US" dirty="0"/>
          </a:p>
          <a:p>
            <a:pPr lvl="1" eaLnBrk="1" hangingPunct="1"/>
            <a:r>
              <a:rPr lang="en-US" altLang="en-US" dirty="0"/>
              <a:t>Limit register contains range of logical addresses – each logical address must be less than the limit register </a:t>
            </a:r>
            <a:endParaRPr lang="en-US" altLang="en-US" dirty="0"/>
          </a:p>
          <a:p>
            <a:pPr lvl="1" eaLnBrk="1" hangingPunct="1"/>
            <a:r>
              <a:rPr lang="en-US" altLang="en-US" dirty="0"/>
              <a:t>MMU maps logical address </a:t>
            </a:r>
            <a:r>
              <a:rPr lang="en-US" altLang="en-US" i="1" dirty="0"/>
              <a:t>dynamically</a:t>
            </a: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a:xfrm>
            <a:off x="1003300" y="166688"/>
            <a:ext cx="8442325" cy="576262"/>
          </a:xfrm>
        </p:spPr>
        <p:txBody>
          <a:bodyPr vert="horz" wrap="square" lIns="91440" tIns="45720" rIns="91440" bIns="45720" anchor="t" anchorCtr="0"/>
          <a:p>
            <a:pPr eaLnBrk="1" hangingPunct="1"/>
            <a:r>
              <a:rPr lang="en-US" altLang="en-US" sz="2400" dirty="0"/>
              <a:t>Hardware Support for Relocation and Limit Registers</a:t>
            </a:r>
            <a:endParaRPr lang="en-US" altLang="en-US" sz="2400" dirty="0"/>
          </a:p>
        </p:txBody>
      </p:sp>
      <p:pic>
        <p:nvPicPr>
          <p:cNvPr id="59395" name="Picture 4" descr="8"/>
          <p:cNvPicPr>
            <a:picLocks noChangeAspect="1"/>
          </p:cNvPicPr>
          <p:nvPr/>
        </p:nvPicPr>
        <p:blipFill>
          <a:blip r:embed="rId1"/>
          <a:stretch>
            <a:fillRect/>
          </a:stretch>
        </p:blipFill>
        <p:spPr>
          <a:xfrm>
            <a:off x="1844675" y="1347788"/>
            <a:ext cx="5845175" cy="29019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p:nvPr>
        </p:nvSpPr>
        <p:spPr>
          <a:xfrm>
            <a:off x="1006475" y="214313"/>
            <a:ext cx="7743825"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  Memory Management</a:t>
            </a:r>
            <a:endPar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endParaRPr>
          </a:p>
        </p:txBody>
      </p:sp>
      <p:sp>
        <p:nvSpPr>
          <p:cNvPr id="23555" name="Rectangle 3"/>
          <p:cNvSpPr>
            <a:spLocks noGrp="1"/>
          </p:cNvSpPr>
          <p:nvPr>
            <p:ph idx="1"/>
          </p:nvPr>
        </p:nvSpPr>
        <p:spPr>
          <a:xfrm>
            <a:off x="876300" y="1174750"/>
            <a:ext cx="7351713" cy="4483100"/>
          </a:xfrm>
        </p:spPr>
        <p:txBody>
          <a:bodyPr vert="horz" wrap="square" lIns="91440" tIns="45720" rIns="91440" bIns="45720" anchor="t" anchorCtr="0"/>
          <a:p>
            <a:pPr eaLnBrk="1" hangingPunct="1"/>
            <a:r>
              <a:rPr lang="en-US" altLang="en-US" dirty="0"/>
              <a:t>Background</a:t>
            </a:r>
            <a:endParaRPr lang="en-US" altLang="en-US" dirty="0"/>
          </a:p>
          <a:p>
            <a:pPr eaLnBrk="1" hangingPunct="1"/>
            <a:r>
              <a:rPr lang="en-US" altLang="en-US" dirty="0"/>
              <a:t>Swapping </a:t>
            </a:r>
            <a:endParaRPr lang="en-US" altLang="en-US" dirty="0"/>
          </a:p>
          <a:p>
            <a:pPr eaLnBrk="1" hangingPunct="1"/>
            <a:r>
              <a:rPr lang="en-US" altLang="en-US" dirty="0"/>
              <a:t>Contiguous Memory Allocation</a:t>
            </a:r>
            <a:endParaRPr lang="en-US" altLang="en-US" dirty="0"/>
          </a:p>
          <a:p>
            <a:pPr eaLnBrk="1" hangingPunct="1"/>
            <a:r>
              <a:rPr lang="en-US" altLang="en-US" dirty="0"/>
              <a:t>Segmentation</a:t>
            </a:r>
            <a:endParaRPr lang="en-US" altLang="en-US" dirty="0"/>
          </a:p>
          <a:p>
            <a:pPr eaLnBrk="1" hangingPunct="1"/>
            <a:r>
              <a:rPr lang="en-US" altLang="en-US" dirty="0"/>
              <a:t>Paging</a:t>
            </a:r>
            <a:endParaRPr lang="en-US" altLang="en-US" dirty="0"/>
          </a:p>
          <a:p>
            <a:pPr eaLnBrk="1" hangingPunct="1"/>
            <a:r>
              <a:rPr lang="en-US" altLang="en-US" dirty="0"/>
              <a:t>Structure of the Page Table</a:t>
            </a:r>
            <a:endParaRPr lang="en-US" altLang="en-US" dirty="0"/>
          </a:p>
          <a:p>
            <a:pPr eaLnBrk="1" hangingPunct="1"/>
            <a:r>
              <a:rPr lang="en-US" altLang="en-US" dirty="0"/>
              <a:t>Example: The Intel 32 and 64-bit Architectures</a:t>
            </a:r>
            <a:endParaRPr lang="en-US" altLang="en-US" dirty="0"/>
          </a:p>
          <a:p>
            <a:pPr eaLnBrk="1" hangingPunct="1"/>
            <a:r>
              <a:rPr lang="en-US" altLang="en-US" dirty="0"/>
              <a:t>Example: ARM Architecture</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ChangeArrowheads="1"/>
          </p:cNvSpPr>
          <p:nvPr>
            <p:ph type="title"/>
          </p:nvPr>
        </p:nvSpPr>
        <p:spPr>
          <a:xfrm>
            <a:off x="914400" y="598488"/>
            <a:ext cx="7740650" cy="615950"/>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t>Multiple-partition allocation</a:t>
            </a:r>
            <a:br>
              <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br>
            <a:endPar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endParaRPr>
          </a:p>
        </p:txBody>
      </p:sp>
      <p:sp>
        <p:nvSpPr>
          <p:cNvPr id="25603" name="Rectangle 3"/>
          <p:cNvSpPr>
            <a:spLocks noGrp="1" noChangeArrowheads="1"/>
          </p:cNvSpPr>
          <p:nvPr>
            <p:ph idx="1"/>
          </p:nvPr>
        </p:nvSpPr>
        <p:spPr>
          <a:xfrm>
            <a:off x="787400" y="1005205"/>
            <a:ext cx="7771130" cy="6516370"/>
          </a:xfrm>
        </p:spPr>
        <p:txBody>
          <a:bodyPr vert="horz" wrap="square" lIns="91440" tIns="45720" rIns="91440" bIns="45720" numCol="1" rtlCol="0" anchor="t" anchorCtr="0" compatLnSpc="1">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endParaRPr kumimoji="0" lang="en-US" alt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Multiple-partition allocation</a:t>
            </a:r>
            <a:endParaRPr kumimoji="0" lang="en-US" alt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6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one simplest method is to dicide the memory into several fixed sized partition</a:t>
            </a:r>
            <a:endParaRPr kumimoji="0" lang="en-US" altLang="en-US" sz="16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6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when a patrition is free, a process is selected from input queue and is loaded into the free partition.</a:t>
            </a:r>
            <a:endParaRPr kumimoji="0" lang="en-US" altLang="en-US" sz="16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6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when a process terminates the partition becomes available to other process.</a:t>
            </a:r>
            <a:endParaRPr kumimoji="0" lang="en-US" altLang="en-US" sz="16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6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Degree of multiprogramming limited by number of partitions</a:t>
            </a:r>
            <a:endParaRPr kumimoji="0" lang="en-US" altLang="en-US" sz="16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6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this method is called MFT (NO longer used .</a:t>
            </a:r>
            <a:endParaRPr kumimoji="0" lang="en-US" altLang="en-US" sz="16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endParaRPr kumimoji="0" lang="en-US" altLang="en-US" sz="16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Generalization of Fixed_partition Scheme</a:t>
            </a:r>
            <a:endParaRPr lang="en-US"/>
          </a:p>
        </p:txBody>
      </p:sp>
      <p:sp>
        <p:nvSpPr>
          <p:cNvPr id="3" name="Content Placeholder 2"/>
          <p:cNvSpPr>
            <a:spLocks noGrp="1"/>
          </p:cNvSpPr>
          <p:nvPr>
            <p:ph idx="1"/>
          </p:nvPr>
        </p:nvSpPr>
        <p:spPr/>
        <p:txBody>
          <a:bodyPr/>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lang="en-US" altLang="en-US" b="1" noProof="0" smtClean="0">
                <a:ln>
                  <a:noFill/>
                </a:ln>
                <a:solidFill>
                  <a:srgbClr val="0000FF"/>
                </a:solidFill>
                <a:effectLst/>
                <a:uLnTx/>
                <a:uFillTx/>
                <a:sym typeface="+mn-ea"/>
              </a:rPr>
              <a:t>In variable partition scheme the OS keeps a table indicatiing which part of memory are available and which are occupied.</a:t>
            </a:r>
            <a:endParaRPr lang="en-US" altLang="en-US" b="1" noProof="0" smtClean="0">
              <a:ln>
                <a:noFill/>
              </a:ln>
              <a:solidFill>
                <a:srgbClr val="0000FF"/>
              </a:solidFill>
              <a:effectLst/>
              <a:uLnTx/>
              <a:uFillTx/>
              <a:sym typeface="+mn-ea"/>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lang="en-US" altLang="en-US" b="1" noProof="0" smtClean="0">
                <a:ln>
                  <a:noFill/>
                </a:ln>
                <a:solidFill>
                  <a:srgbClr val="0000FF"/>
                </a:solidFill>
                <a:effectLst/>
                <a:uLnTx/>
                <a:uFillTx/>
                <a:sym typeface="+mn-ea"/>
              </a:rPr>
              <a:t>From the input queue the OS computes the size of each process.</a:t>
            </a:r>
            <a:endParaRPr kumimoji="0" lang="en-US" altLang="en-US"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lang="en-US" altLang="en-US" b="1" noProof="0" smtClean="0">
                <a:ln>
                  <a:noFill/>
                </a:ln>
                <a:solidFill>
                  <a:srgbClr val="0000FF"/>
                </a:solidFill>
                <a:effectLst/>
                <a:uLnTx/>
                <a:uFillTx/>
                <a:sym typeface="+mn-ea"/>
              </a:rPr>
              <a:t>Hole</a:t>
            </a:r>
            <a:r>
              <a:rPr lang="en-US" altLang="en-US" noProof="0" smtClean="0">
                <a:ln>
                  <a:noFill/>
                </a:ln>
                <a:solidFill>
                  <a:schemeClr val="tx1">
                    <a:lumMod val="75000"/>
                    <a:lumOff val="25000"/>
                  </a:schemeClr>
                </a:solidFill>
                <a:effectLst/>
                <a:uLnTx/>
                <a:uFillTx/>
                <a:sym typeface="+mn-ea"/>
              </a:rPr>
              <a:t> – block of available memory; holes of various size are scattered throughout memory</a:t>
            </a:r>
            <a:endParaRPr kumimoji="0" lang="en-US" altLang="en-US"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lang="en-US" altLang="en-US" noProof="0" smtClean="0">
                <a:ln>
                  <a:noFill/>
                </a:ln>
                <a:solidFill>
                  <a:schemeClr val="tx1">
                    <a:lumMod val="75000"/>
                    <a:lumOff val="25000"/>
                  </a:schemeClr>
                </a:solidFill>
                <a:effectLst/>
                <a:uLnTx/>
                <a:uFillTx/>
                <a:sym typeface="+mn-ea"/>
              </a:rPr>
              <a:t>When a process arrives, it is allocated memory from a hole large enough to accommodate it</a:t>
            </a:r>
            <a:endParaRPr kumimoji="0" lang="en-US" altLang="en-US"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lang="en-US" altLang="en-US" noProof="0" smtClean="0">
                <a:ln>
                  <a:noFill/>
                </a:ln>
                <a:solidFill>
                  <a:schemeClr val="tx1">
                    <a:lumMod val="75000"/>
                    <a:lumOff val="25000"/>
                  </a:schemeClr>
                </a:solidFill>
                <a:effectLst/>
                <a:uLnTx/>
                <a:uFillTx/>
                <a:sym typeface="+mn-ea"/>
              </a:rPr>
              <a:t>Process exiting frees its partition, adjacent free partitions combined</a:t>
            </a:r>
            <a:endParaRPr kumimoji="0" lang="en-US" altLang="en-US"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lang="en-US" altLang="en-US" noProof="0" smtClean="0">
                <a:ln>
                  <a:noFill/>
                </a:ln>
                <a:solidFill>
                  <a:schemeClr val="tx1">
                    <a:lumMod val="75000"/>
                    <a:lumOff val="25000"/>
                  </a:schemeClr>
                </a:solidFill>
                <a:effectLst/>
                <a:uLnTx/>
                <a:uFillTx/>
                <a:sym typeface="+mn-ea"/>
              </a:rPr>
              <a:t>Operating system maintains information about:</a:t>
            </a:r>
            <a:br>
              <a:rPr lang="en-US" altLang="en-US" noProof="0" smtClean="0">
                <a:ln>
                  <a:noFill/>
                </a:ln>
                <a:solidFill>
                  <a:schemeClr val="tx1">
                    <a:lumMod val="75000"/>
                    <a:lumOff val="25000"/>
                  </a:schemeClr>
                </a:solidFill>
                <a:effectLst/>
                <a:uLnTx/>
                <a:uFillTx/>
                <a:sym typeface="+mn-ea"/>
              </a:rPr>
            </a:br>
            <a:r>
              <a:rPr lang="en-US" altLang="en-US" noProof="0" smtClean="0">
                <a:ln>
                  <a:noFill/>
                </a:ln>
                <a:solidFill>
                  <a:schemeClr val="tx1">
                    <a:lumMod val="75000"/>
                    <a:lumOff val="25000"/>
                  </a:schemeClr>
                </a:solidFill>
                <a:effectLst/>
                <a:uLnTx/>
                <a:uFillTx/>
                <a:sym typeface="+mn-ea"/>
              </a:rPr>
              <a:t>a) allocated partitions    b) free partitions (hole)</a:t>
            </a:r>
            <a:endParaRPr kumimoji="0" lang="en-US" altLang="en-US"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1444" name="Picture 3"/>
          <p:cNvPicPr>
            <a:picLocks noChangeAspect="1"/>
          </p:cNvPicPr>
          <p:nvPr>
            <p:ph idx="1"/>
          </p:nvPr>
        </p:nvPicPr>
        <p:blipFill>
          <a:blip r:embed="rId1"/>
          <a:stretch>
            <a:fillRect/>
          </a:stretch>
        </p:blipFill>
        <p:spPr>
          <a:xfrm>
            <a:off x="1942465" y="2947670"/>
            <a:ext cx="6591935" cy="214884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noChangeArrowheads="1"/>
          </p:cNvSpPr>
          <p:nvPr>
            <p:ph type="title"/>
          </p:nvPr>
        </p:nvSpPr>
        <p:spPr>
          <a:xfrm>
            <a:off x="1260475" y="198438"/>
            <a:ext cx="7772400"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t>Dynamic Storage-Allocation Problem</a:t>
            </a:r>
            <a:endPar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endParaRPr>
          </a:p>
        </p:txBody>
      </p:sp>
      <p:sp>
        <p:nvSpPr>
          <p:cNvPr id="63491" name="Rectangle 3"/>
          <p:cNvSpPr>
            <a:spLocks noGrp="1"/>
          </p:cNvSpPr>
          <p:nvPr>
            <p:ph idx="1"/>
          </p:nvPr>
        </p:nvSpPr>
        <p:spPr>
          <a:xfrm>
            <a:off x="1179513" y="1709738"/>
            <a:ext cx="7062787" cy="3624262"/>
          </a:xfrm>
        </p:spPr>
        <p:txBody>
          <a:bodyPr vert="horz" wrap="square" lIns="91440" tIns="45720" rIns="91440" bIns="45720" anchor="t" anchorCtr="0"/>
          <a:p>
            <a:pPr eaLnBrk="1" hangingPunct="1">
              <a:lnSpc>
                <a:spcPct val="90000"/>
              </a:lnSpc>
            </a:pPr>
            <a:r>
              <a:rPr lang="en-US" altLang="en-US" b="1" dirty="0">
                <a:solidFill>
                  <a:srgbClr val="3366FF"/>
                </a:solidFill>
              </a:rPr>
              <a:t>First-fit</a:t>
            </a:r>
            <a:r>
              <a:rPr lang="en-US" altLang="en-US" dirty="0"/>
              <a:t>:  Allocate the </a:t>
            </a:r>
            <a:r>
              <a:rPr lang="en-US" altLang="en-US" b="1" i="1" dirty="0"/>
              <a:t>first</a:t>
            </a:r>
            <a:r>
              <a:rPr lang="en-US" altLang="en-US" dirty="0"/>
              <a:t> hole that is big enough</a:t>
            </a:r>
            <a:endParaRPr lang="en-US" altLang="en-US" dirty="0"/>
          </a:p>
          <a:p>
            <a:pPr eaLnBrk="1" hangingPunct="1">
              <a:lnSpc>
                <a:spcPct val="90000"/>
              </a:lnSpc>
              <a:buFont typeface="Monotype Sorts" pitchFamily="-84" charset="2"/>
              <a:buNone/>
            </a:pPr>
            <a:endParaRPr lang="en-US" altLang="en-US" dirty="0"/>
          </a:p>
          <a:p>
            <a:pPr eaLnBrk="1" hangingPunct="1">
              <a:lnSpc>
                <a:spcPct val="90000"/>
              </a:lnSpc>
            </a:pPr>
            <a:r>
              <a:rPr lang="en-US" altLang="en-US" b="1" dirty="0">
                <a:solidFill>
                  <a:srgbClr val="3366FF"/>
                </a:solidFill>
              </a:rPr>
              <a:t>Best-fit</a:t>
            </a:r>
            <a:r>
              <a:rPr lang="en-US" altLang="en-US" dirty="0"/>
              <a:t>:  Allocate the </a:t>
            </a:r>
            <a:r>
              <a:rPr lang="en-US" altLang="en-US" b="1" i="1" dirty="0"/>
              <a:t>smallest</a:t>
            </a:r>
            <a:r>
              <a:rPr lang="en-US" altLang="en-US" dirty="0"/>
              <a:t> hole that is big enough; must search entire list, unless ordered by size  </a:t>
            </a:r>
            <a:endParaRPr lang="en-US" altLang="en-US" dirty="0"/>
          </a:p>
          <a:p>
            <a:pPr lvl="1" eaLnBrk="1" hangingPunct="1">
              <a:lnSpc>
                <a:spcPct val="90000"/>
              </a:lnSpc>
            </a:pPr>
            <a:r>
              <a:rPr lang="en-US" altLang="en-US" dirty="0"/>
              <a:t>Produces the smallest leftover hole</a:t>
            </a:r>
            <a:endParaRPr lang="en-US" altLang="en-US" dirty="0"/>
          </a:p>
          <a:p>
            <a:pPr lvl="1" eaLnBrk="1" hangingPunct="1">
              <a:lnSpc>
                <a:spcPct val="90000"/>
              </a:lnSpc>
              <a:buFont typeface="Monotype Sorts" pitchFamily="-84" charset="2"/>
              <a:buNone/>
            </a:pPr>
            <a:endParaRPr lang="en-US" altLang="en-US" dirty="0"/>
          </a:p>
          <a:p>
            <a:pPr eaLnBrk="1" hangingPunct="1">
              <a:lnSpc>
                <a:spcPct val="90000"/>
              </a:lnSpc>
              <a:buFont typeface="Wingdings 3" panose="05040102010807070707" pitchFamily="18" charset="2"/>
              <a:buChar char=""/>
            </a:pPr>
            <a:r>
              <a:rPr lang="en-US" altLang="en-US" b="1" dirty="0">
                <a:solidFill>
                  <a:srgbClr val="3366FF"/>
                </a:solidFill>
              </a:rPr>
              <a:t>Worst-fit</a:t>
            </a:r>
            <a:r>
              <a:rPr lang="en-US" altLang="en-US" dirty="0"/>
              <a:t>:  Allocate the </a:t>
            </a:r>
            <a:r>
              <a:rPr lang="en-US" altLang="en-US" b="1" i="1" dirty="0"/>
              <a:t>largest</a:t>
            </a:r>
            <a:r>
              <a:rPr lang="en-US" altLang="en-US" dirty="0"/>
              <a:t> hole; must also search entire list  </a:t>
            </a:r>
            <a:endParaRPr lang="en-US" altLang="en-US" dirty="0"/>
          </a:p>
          <a:p>
            <a:pPr lvl="1" eaLnBrk="1" hangingPunct="1">
              <a:lnSpc>
                <a:spcPct val="90000"/>
              </a:lnSpc>
              <a:buFont typeface="Wingdings 3" panose="05040102010807070707" pitchFamily="18" charset="2"/>
              <a:buChar char=""/>
            </a:pPr>
            <a:r>
              <a:rPr lang="en-US" altLang="en-US" dirty="0"/>
              <a:t>Produces the largest leftover hole</a:t>
            </a:r>
            <a:endParaRPr lang="en-US" altLang="en-US" dirty="0"/>
          </a:p>
        </p:txBody>
      </p:sp>
      <p:sp>
        <p:nvSpPr>
          <p:cNvPr id="63492" name="Text Box 4"/>
          <p:cNvSpPr txBox="1"/>
          <p:nvPr/>
        </p:nvSpPr>
        <p:spPr>
          <a:xfrm>
            <a:off x="919163" y="1169988"/>
            <a:ext cx="6108700" cy="369887"/>
          </a:xfrm>
          <a:prstGeom prst="rect">
            <a:avLst/>
          </a:prstGeom>
          <a:noFill/>
          <a:ln w="9525">
            <a:noFill/>
          </a:ln>
        </p:spPr>
        <p:txBody>
          <a:bodyPr wrap="none" lIns="91435" tIns="45718" rIns="91435" bIns="45718" anchor="ctr" anchorCtr="0">
            <a:spAutoFit/>
          </a:bodyPr>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defTabSz="914400">
              <a:spcBef>
                <a:spcPct val="50000"/>
              </a:spcBef>
              <a:buClrTx/>
              <a:buFontTx/>
              <a:buNone/>
            </a:pPr>
            <a:r>
              <a:rPr lang="en-US" altLang="en-US" dirty="0">
                <a:solidFill>
                  <a:schemeClr val="tx1"/>
                </a:solidFill>
                <a:latin typeface="Helvetica" pitchFamily="-84" charset="0"/>
                <a:ea typeface="MS PGothic" panose="020B0600070205080204" pitchFamily="34" charset="-128"/>
              </a:rPr>
              <a:t>How to satisfy a request of size </a:t>
            </a:r>
            <a:r>
              <a:rPr lang="en-US" altLang="en-US" b="1" i="1" dirty="0">
                <a:solidFill>
                  <a:schemeClr val="tx1"/>
                </a:solidFill>
                <a:latin typeface="Helvetica" pitchFamily="-84" charset="0"/>
                <a:ea typeface="MS PGothic" panose="020B0600070205080204" pitchFamily="34" charset="-128"/>
              </a:rPr>
              <a:t>n</a:t>
            </a:r>
            <a:r>
              <a:rPr lang="en-US" altLang="en-US" dirty="0">
                <a:solidFill>
                  <a:schemeClr val="tx1"/>
                </a:solidFill>
                <a:latin typeface="Helvetica" pitchFamily="-84" charset="0"/>
                <a:ea typeface="MS PGothic" panose="020B0600070205080204" pitchFamily="34" charset="-128"/>
              </a:rPr>
              <a:t> from a list of free holes?</a:t>
            </a:r>
            <a:endParaRPr lang="en-US" altLang="en-US" dirty="0">
              <a:solidFill>
                <a:schemeClr val="tx1"/>
              </a:solidFill>
              <a:latin typeface="Helvetica" pitchFamily="-84" charset="0"/>
              <a:ea typeface="MS PGothic" panose="020B0600070205080204" pitchFamily="34" charset="-128"/>
            </a:endParaRPr>
          </a:p>
        </p:txBody>
      </p:sp>
      <p:sp>
        <p:nvSpPr>
          <p:cNvPr id="63493" name="Text Box 5"/>
          <p:cNvSpPr txBox="1"/>
          <p:nvPr/>
        </p:nvSpPr>
        <p:spPr>
          <a:xfrm>
            <a:off x="1046163" y="4621213"/>
            <a:ext cx="7600950" cy="646112"/>
          </a:xfrm>
          <a:prstGeom prst="rect">
            <a:avLst/>
          </a:prstGeom>
          <a:noFill/>
          <a:ln w="9525">
            <a:noFill/>
          </a:ln>
        </p:spPr>
        <p:txBody>
          <a:bodyPr lIns="91435" tIns="45718" rIns="91435" bIns="45718" anchor="ctr" anchorCtr="0">
            <a:spAutoFit/>
          </a:bodyPr>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defTabSz="914400">
              <a:spcBef>
                <a:spcPct val="50000"/>
              </a:spcBef>
              <a:buClrTx/>
              <a:buFontTx/>
              <a:buNone/>
            </a:pPr>
            <a:r>
              <a:rPr lang="en-US" altLang="en-US" dirty="0">
                <a:solidFill>
                  <a:schemeClr val="tx1"/>
                </a:solidFill>
                <a:latin typeface="Helvetica" pitchFamily="-84" charset="0"/>
                <a:ea typeface="MS PGothic" panose="020B0600070205080204" pitchFamily="34" charset="-128"/>
              </a:rPr>
              <a:t>First-fit and best-fit better than worst-fit in terms of speed and storage utilization</a:t>
            </a:r>
            <a:endParaRPr lang="en-US" altLang="en-US" dirty="0">
              <a:solidFill>
                <a:schemeClr val="tx1"/>
              </a:solidFill>
              <a:latin typeface="Helvetica" pitchFamily="-84" charset="0"/>
              <a:ea typeface="MS PGothic" panose="020B0600070205080204"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1026"/>
          <p:cNvSpPr>
            <a:spLocks noGrp="1" noChangeArrowheads="1"/>
          </p:cNvSpPr>
          <p:nvPr>
            <p:ph type="title"/>
          </p:nvPr>
        </p:nvSpPr>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t>Fragmentation</a:t>
            </a:r>
            <a:endPar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endParaRPr>
          </a:p>
        </p:txBody>
      </p:sp>
      <p:sp>
        <p:nvSpPr>
          <p:cNvPr id="65539" name="Rectangle 1027"/>
          <p:cNvSpPr>
            <a:spLocks noGrp="1"/>
          </p:cNvSpPr>
          <p:nvPr>
            <p:ph sz="half" idx="1"/>
          </p:nvPr>
        </p:nvSpPr>
        <p:spPr/>
        <p:txBody>
          <a:bodyPr vert="horz" wrap="square" lIns="91440" tIns="45720" rIns="91440" bIns="45720" anchor="t" anchorCtr="0"/>
          <a:p>
            <a:pPr eaLnBrk="1" hangingPunct="1"/>
            <a:r>
              <a:rPr lang="en-US" altLang="en-US" b="1" dirty="0">
                <a:solidFill>
                  <a:srgbClr val="3366FF"/>
                </a:solidFill>
              </a:rPr>
              <a:t>External Fragmentation</a:t>
            </a:r>
            <a:r>
              <a:rPr lang="en-US" altLang="en-US" dirty="0">
                <a:solidFill>
                  <a:srgbClr val="3366FF"/>
                </a:solidFill>
              </a:rPr>
              <a:t> </a:t>
            </a:r>
            <a:r>
              <a:rPr lang="en-US" altLang="en-US" dirty="0"/>
              <a:t>– total memory space exists to satisfy a request, but it is not contiguous</a:t>
            </a:r>
            <a:endParaRPr lang="en-US" altLang="en-US" b="1" dirty="0">
              <a:solidFill>
                <a:srgbClr val="3366FF"/>
              </a:solidFill>
            </a:endParaRPr>
          </a:p>
          <a:p>
            <a:pPr eaLnBrk="1" hangingPunct="1"/>
            <a:r>
              <a:rPr lang="en-US" altLang="en-US" b="1" dirty="0">
                <a:solidFill>
                  <a:srgbClr val="3366FF"/>
                </a:solidFill>
              </a:rPr>
              <a:t>Internal Fragmentation</a:t>
            </a:r>
            <a:r>
              <a:rPr lang="en-US" altLang="en-US" dirty="0">
                <a:solidFill>
                  <a:srgbClr val="3366FF"/>
                </a:solidFill>
              </a:rPr>
              <a:t> </a:t>
            </a:r>
            <a:r>
              <a:rPr lang="en-US" altLang="en-US" dirty="0"/>
              <a:t>– allocated memory may be slightly larger than requested memory; this size difference is memory internal to a partition, but not being used</a:t>
            </a:r>
            <a:endParaRPr lang="en-US" altLang="en-US" dirty="0"/>
          </a:p>
          <a:p>
            <a:pPr eaLnBrk="1" hangingPunct="1"/>
            <a:endParaRPr lang="en-US" altLang="en-US" b="1" dirty="0">
              <a:solidFill>
                <a:srgbClr val="3366FF"/>
              </a:solidFill>
            </a:endParaRPr>
          </a:p>
        </p:txBody>
      </p:sp>
      <p:pic>
        <p:nvPicPr>
          <p:cNvPr id="100" name="Content Placeholder 99"/>
          <p:cNvPicPr>
            <a:picLocks noChangeAspect="1"/>
          </p:cNvPicPr>
          <p:nvPr>
            <p:ph sz="half" idx="2"/>
          </p:nvPr>
        </p:nvPicPr>
        <p:blipFill>
          <a:blip r:embed="rId1"/>
          <a:stretch>
            <a:fillRect/>
          </a:stretch>
        </p:blipFill>
        <p:spPr>
          <a:xfrm>
            <a:off x="5030470" y="2372360"/>
            <a:ext cx="3429000" cy="291465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a:xfrm>
            <a:off x="457200" y="136525"/>
            <a:ext cx="8229600"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t>Fragmentation (Cont.)</a:t>
            </a:r>
            <a:endPar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endParaRPr>
          </a:p>
        </p:txBody>
      </p:sp>
      <p:sp>
        <p:nvSpPr>
          <p:cNvPr id="67587" name="Content Placeholder 2"/>
          <p:cNvSpPr>
            <a:spLocks noGrp="1"/>
          </p:cNvSpPr>
          <p:nvPr>
            <p:ph idx="1"/>
          </p:nvPr>
        </p:nvSpPr>
        <p:spPr>
          <a:xfrm>
            <a:off x="901700" y="1154113"/>
            <a:ext cx="6959600" cy="4530725"/>
          </a:xfrm>
        </p:spPr>
        <p:txBody>
          <a:bodyPr vert="horz" wrap="square" lIns="91440" tIns="45720" rIns="91440" bIns="45720" anchor="t" anchorCtr="0"/>
          <a:p>
            <a:pPr eaLnBrk="1" hangingPunct="1"/>
            <a:r>
              <a:rPr lang="en-US" altLang="en-US" dirty="0"/>
              <a:t>Reduce external fragmentation by </a:t>
            </a:r>
            <a:r>
              <a:rPr lang="en-US" altLang="en-US" b="1" dirty="0">
                <a:solidFill>
                  <a:srgbClr val="3366FF"/>
                </a:solidFill>
              </a:rPr>
              <a:t>compaction</a:t>
            </a:r>
            <a:endParaRPr lang="en-US" altLang="en-US" b="1" dirty="0">
              <a:solidFill>
                <a:srgbClr val="3366FF"/>
              </a:solidFill>
            </a:endParaRPr>
          </a:p>
          <a:p>
            <a:pPr lvl="1" eaLnBrk="1" hangingPunct="1"/>
            <a:r>
              <a:rPr lang="en-US" altLang="en-US" dirty="0"/>
              <a:t>Shuffle memory contents to place all free memory together in one large block</a:t>
            </a:r>
            <a:endParaRPr lang="en-US" altLang="en-US" dirty="0"/>
          </a:p>
          <a:p>
            <a:pPr lvl="1" eaLnBrk="1" hangingPunct="1"/>
            <a:r>
              <a:rPr lang="en-US" altLang="en-US" dirty="0"/>
              <a:t>Compaction is possible </a:t>
            </a:r>
            <a:r>
              <a:rPr lang="en-US" altLang="en-US" i="1" dirty="0"/>
              <a:t>only</a:t>
            </a:r>
            <a:r>
              <a:rPr lang="en-US" altLang="en-US" dirty="0"/>
              <a:t> if relocation is dynamic, and is done at execution time</a:t>
            </a:r>
            <a:endParaRPr lang="en-US" altLang="en-US" dirty="0"/>
          </a:p>
          <a:p>
            <a:pPr lvl="1" eaLnBrk="1" hangingPunct="1"/>
            <a:r>
              <a:rPr lang="en-US" altLang="en-US" dirty="0"/>
              <a:t>I/O problem</a:t>
            </a:r>
            <a:endParaRPr lang="en-US" altLang="en-US" dirty="0"/>
          </a:p>
          <a:p>
            <a:pPr lvl="2" eaLnBrk="1" hangingPunct="1"/>
            <a:r>
              <a:rPr lang="en-US" altLang="en-US" dirty="0"/>
              <a:t>Latch job in memory while it is involved in I/O</a:t>
            </a:r>
            <a:endParaRPr lang="en-US" altLang="en-US" dirty="0"/>
          </a:p>
          <a:p>
            <a:pPr lvl="2" eaLnBrk="1" hangingPunct="1"/>
            <a:r>
              <a:rPr lang="en-US" altLang="en-US" dirty="0"/>
              <a:t>Do I/O only into OS buffers</a:t>
            </a:r>
            <a:endParaRPr lang="en-US" altLang="en-US" dirty="0"/>
          </a:p>
          <a:p>
            <a:pPr eaLnBrk="1" hangingPunct="1"/>
            <a:r>
              <a:rPr lang="en-US" altLang="en-US" dirty="0"/>
              <a:t>Now consider that backing store has same fragmentation problems</a:t>
            </a: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Segmentation</a:t>
            </a:r>
            <a:endParaRPr lang="en-US"/>
          </a:p>
        </p:txBody>
      </p:sp>
      <p:sp>
        <p:nvSpPr>
          <p:cNvPr id="3" name="Content Placeholder 2"/>
          <p:cNvSpPr>
            <a:spLocks noGrp="1"/>
          </p:cNvSpPr>
          <p:nvPr>
            <p:ph idx="1"/>
          </p:nvPr>
        </p:nvSpPr>
        <p:spPr/>
        <p:txBody>
          <a:bodyPr/>
          <a:p>
            <a:r>
              <a:rPr lang="en-US"/>
              <a:t>It is a memory management scheme that supports the programmer view of memory.</a:t>
            </a:r>
            <a:endParaRPr lang="en-US"/>
          </a:p>
          <a:p>
            <a:r>
              <a:rPr lang="en-US"/>
              <a:t>A logical address space is collection of segments.</a:t>
            </a:r>
            <a:endParaRPr lang="en-US"/>
          </a:p>
          <a:p>
            <a:r>
              <a:rPr lang="en-US"/>
              <a:t>Each segment has a name and a length.</a:t>
            </a:r>
            <a:endParaRPr lang="en-US"/>
          </a:p>
          <a:p>
            <a:r>
              <a:rPr lang="en-US"/>
              <a:t>The addresses specify both the segment name and the offset within the segment.</a:t>
            </a:r>
            <a:endParaRPr lang="en-US"/>
          </a:p>
          <a:p>
            <a:r>
              <a:rPr lang="en-US"/>
              <a:t>for implimentation purpose the segments are numbered.</a:t>
            </a:r>
            <a:endParaRPr lang="en-US"/>
          </a:p>
          <a:p>
            <a:r>
              <a:rPr lang="en-US"/>
              <a:t>and the logical address consist of </a:t>
            </a:r>
            <a:endParaRPr lang="en-US"/>
          </a:p>
          <a:p>
            <a:r>
              <a:rPr lang="en-US"/>
              <a:t> &lt; Segment-number, offset&gt;</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noChangeArrowheads="1"/>
          </p:cNvSpPr>
          <p:nvPr>
            <p:ph type="title"/>
          </p:nvPr>
        </p:nvSpPr>
        <p:spPr>
          <a:xfrm>
            <a:off x="457200" y="182563"/>
            <a:ext cx="8229600"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t>Segmentation</a:t>
            </a:r>
            <a:endPar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endParaRPr>
          </a:p>
        </p:txBody>
      </p:sp>
      <p:sp>
        <p:nvSpPr>
          <p:cNvPr id="29699" name="Rectangle 3"/>
          <p:cNvSpPr>
            <a:spLocks noGrp="1" noChangeArrowheads="1"/>
          </p:cNvSpPr>
          <p:nvPr>
            <p:ph idx="1"/>
          </p:nvPr>
        </p:nvSpPr>
        <p:spPr>
          <a:xfrm>
            <a:off x="873125" y="1157288"/>
            <a:ext cx="7702550" cy="4940300"/>
          </a:xfrm>
        </p:spPr>
        <p:txBody>
          <a:bodyPr vert="horz" wrap="square" lIns="91440" tIns="45720" rIns="91440" bIns="45720" numCol="1" rtlCol="0" anchor="t" anchorCtr="0" compatLnSpc="1">
            <a:normAutofit/>
          </a:bodyPr>
          <a:lstStyle/>
          <a:p>
            <a:pPr marL="342900" marR="0" lvl="0" indent="-342900" algn="l" defTabSz="457200" rtl="0" eaLnBrk="1" fontAlgn="auto" latinLnBrk="0" hangingPunct="1">
              <a:lnSpc>
                <a:spcPct val="90000"/>
              </a:lnSpc>
              <a:spcBef>
                <a:spcPts val="1000"/>
              </a:spcBef>
              <a:spcAft>
                <a:spcPts val="0"/>
              </a:spcAft>
              <a:buClr>
                <a:schemeClr val="accent1"/>
              </a:buClr>
              <a:buSzTx/>
              <a:buFont typeface="Wingdings 3" panose="05040102010807070707" pitchFamily="18" charset="2"/>
              <a:buChar char=""/>
              <a:tabLst>
                <a:tab pos="1831975" algn="l"/>
              </a:tabLst>
              <a:defRPr/>
            </a:pPr>
            <a:r>
              <a:rPr kumimoji="0" lang="en-US" alt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Memory-management scheme that supports user view of memory </a:t>
            </a:r>
            <a:endParaRPr kumimoji="0" lang="en-US" altLang="en-US" sz="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90000"/>
              </a:lnSpc>
              <a:spcBef>
                <a:spcPts val="1000"/>
              </a:spcBef>
              <a:spcAft>
                <a:spcPts val="0"/>
              </a:spcAft>
              <a:buClr>
                <a:schemeClr val="accent1"/>
              </a:buClr>
              <a:buSzTx/>
              <a:buFont typeface="Wingdings 3" panose="05040102010807070707" pitchFamily="18" charset="2"/>
              <a:buChar char=""/>
              <a:tabLst>
                <a:tab pos="1831975" algn="l"/>
              </a:tabLst>
              <a:defRPr/>
            </a:pPr>
            <a:r>
              <a:rPr kumimoji="0" lang="en-US" alt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A program is a collection of segments</a:t>
            </a:r>
            <a:endParaRPr kumimoji="0" lang="en-US" alt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90000"/>
              </a:lnSpc>
              <a:spcBef>
                <a:spcPts val="1000"/>
              </a:spcBef>
              <a:spcAft>
                <a:spcPts val="0"/>
              </a:spcAft>
              <a:buClr>
                <a:schemeClr val="accent1"/>
              </a:buClr>
              <a:buSzTx/>
              <a:buFont typeface="Wingdings 3" panose="05040102010807070707" pitchFamily="18" charset="2"/>
              <a:buChar char=""/>
              <a:tabLst>
                <a:tab pos="1831975" algn="l"/>
              </a:tabLst>
              <a:defRPr/>
            </a:pPr>
            <a:r>
              <a:rPr kumimoji="0" lang="en-US" altLang="en-US" sz="16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A segment is a logical unit such as </a:t>
            </a:r>
            <a:endParaRPr kumimoji="0" lang="en-US" altLang="en-US" sz="16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1200150" marR="0" lvl="2" indent="-285750" algn="l" defTabSz="457200" rtl="0" eaLnBrk="1" fontAlgn="auto" latinLnBrk="0" hangingPunct="1">
              <a:lnSpc>
                <a:spcPct val="90000"/>
              </a:lnSpc>
              <a:spcBef>
                <a:spcPts val="1000"/>
              </a:spcBef>
              <a:spcAft>
                <a:spcPts val="0"/>
              </a:spcAft>
              <a:buClr>
                <a:schemeClr val="accent1"/>
              </a:buClr>
              <a:buSzTx/>
              <a:buFont typeface="Wingdings 3" panose="05040102010807070707" pitchFamily="18" charset="2"/>
              <a:buChar char=""/>
              <a:tabLst>
                <a:tab pos="1831975" algn="l"/>
              </a:tabLst>
              <a:defRPr/>
            </a:pPr>
            <a:r>
              <a:rPr kumimoji="0" lang="en-US" altLang="en-US" sz="1575"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The code</a:t>
            </a:r>
            <a:endParaRPr kumimoji="0" lang="en-US" altLang="en-US" sz="1575"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1200150" marR="0" lvl="2" indent="-285750" algn="l" defTabSz="457200" rtl="0" eaLnBrk="1" fontAlgn="auto" latinLnBrk="0" hangingPunct="1">
              <a:lnSpc>
                <a:spcPct val="90000"/>
              </a:lnSpc>
              <a:spcBef>
                <a:spcPts val="1000"/>
              </a:spcBef>
              <a:spcAft>
                <a:spcPts val="0"/>
              </a:spcAft>
              <a:buClr>
                <a:schemeClr val="accent1"/>
              </a:buClr>
              <a:buSzTx/>
              <a:buFont typeface="Wingdings 3" panose="05040102010807070707" pitchFamily="18" charset="2"/>
              <a:buChar char=""/>
              <a:tabLst>
                <a:tab pos="1831975" algn="l"/>
              </a:tabLst>
              <a:defRPr/>
            </a:pPr>
            <a:r>
              <a:rPr kumimoji="0" lang="en-US" altLang="en-US" sz="1575"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Global variables</a:t>
            </a:r>
            <a:endParaRPr kumimoji="0" lang="en-US" altLang="en-US" sz="1575"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1200150" marR="0" lvl="2" indent="-285750" algn="l" defTabSz="457200" rtl="0" eaLnBrk="1" fontAlgn="auto" latinLnBrk="0" hangingPunct="1">
              <a:lnSpc>
                <a:spcPct val="90000"/>
              </a:lnSpc>
              <a:spcBef>
                <a:spcPts val="1000"/>
              </a:spcBef>
              <a:spcAft>
                <a:spcPts val="0"/>
              </a:spcAft>
              <a:buClr>
                <a:schemeClr val="accent1"/>
              </a:buClr>
              <a:buSzTx/>
              <a:buFont typeface="Wingdings 3" panose="05040102010807070707" pitchFamily="18" charset="2"/>
              <a:buChar char=""/>
              <a:tabLst>
                <a:tab pos="1831975" algn="l"/>
              </a:tabLst>
              <a:defRPr/>
            </a:pPr>
            <a:r>
              <a:rPr kumimoji="0" lang="en-US" altLang="en-US" sz="1575"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The heap</a:t>
            </a:r>
            <a:endParaRPr kumimoji="0" lang="en-US" altLang="en-US" sz="1575"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1200150" marR="0" lvl="2" indent="-285750" algn="l" defTabSz="457200" rtl="0" eaLnBrk="1" fontAlgn="auto" latinLnBrk="0" hangingPunct="1">
              <a:lnSpc>
                <a:spcPct val="90000"/>
              </a:lnSpc>
              <a:spcBef>
                <a:spcPts val="1000"/>
              </a:spcBef>
              <a:spcAft>
                <a:spcPts val="0"/>
              </a:spcAft>
              <a:buClr>
                <a:schemeClr val="accent1"/>
              </a:buClr>
              <a:buSzTx/>
              <a:buFont typeface="Wingdings 3" panose="05040102010807070707" pitchFamily="18" charset="2"/>
              <a:buChar char=""/>
              <a:tabLst>
                <a:tab pos="1831975" algn="l"/>
              </a:tabLst>
              <a:defRPr/>
            </a:pPr>
            <a:r>
              <a:rPr kumimoji="0" lang="en-US" altLang="en-US" sz="1575"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The stack</a:t>
            </a:r>
            <a:endParaRPr kumimoji="0" lang="en-US" altLang="en-US" sz="1575"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1200150" marR="0" lvl="2" indent="-285750" algn="l" defTabSz="457200" rtl="0" eaLnBrk="1" fontAlgn="auto" latinLnBrk="0" hangingPunct="1">
              <a:lnSpc>
                <a:spcPct val="90000"/>
              </a:lnSpc>
              <a:spcBef>
                <a:spcPts val="1000"/>
              </a:spcBef>
              <a:spcAft>
                <a:spcPts val="0"/>
              </a:spcAft>
              <a:buClr>
                <a:schemeClr val="accent1"/>
              </a:buClr>
              <a:buSzTx/>
              <a:buFont typeface="Wingdings 3" panose="05040102010807070707" pitchFamily="18" charset="2"/>
              <a:buChar char=""/>
              <a:tabLst>
                <a:tab pos="1831975" algn="l"/>
              </a:tabLst>
              <a:defRPr/>
            </a:pPr>
            <a:r>
              <a:rPr kumimoji="0" lang="en-US" altLang="en-US" sz="1575"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The standard C- library  etc.</a:t>
            </a:r>
            <a:endParaRPr kumimoji="0" lang="en-US" altLang="en-US" sz="1575"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914400" marR="0" lvl="2" indent="0" algn="l" defTabSz="457200" rtl="0" eaLnBrk="1" fontAlgn="auto" latinLnBrk="0" hangingPunct="1">
              <a:lnSpc>
                <a:spcPct val="90000"/>
              </a:lnSpc>
              <a:spcBef>
                <a:spcPts val="1000"/>
              </a:spcBef>
              <a:spcAft>
                <a:spcPts val="0"/>
              </a:spcAft>
              <a:buClr>
                <a:schemeClr val="accent1"/>
              </a:buClr>
              <a:buSzTx/>
              <a:buFont typeface="Wingdings 3" panose="05040102010807070707" pitchFamily="18" charset="2"/>
              <a:buNone/>
              <a:tabLst>
                <a:tab pos="1831975" algn="l"/>
              </a:tabLst>
              <a:defRPr/>
            </a:pPr>
            <a:endParaRPr kumimoji="0" lang="en-US" altLang="en-US" sz="1575"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ChangeArrowheads="1"/>
          </p:cNvSpPr>
          <p:nvPr>
            <p:ph type="title"/>
          </p:nvPr>
        </p:nvSpPr>
        <p:spPr>
          <a:xfrm>
            <a:off x="457200" y="182563"/>
            <a:ext cx="8229600"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t>User</a:t>
            </a:r>
            <a:r>
              <a:rPr kumimoji="0" lang="ja-JP"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t>’</a:t>
            </a:r>
            <a:r>
              <a:rPr kumimoji="0" lang="en-US" altLang="ja-JP"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t>s View of a Program</a:t>
            </a:r>
            <a:endParaRPr kumimoji="0" lang="en-US" altLang="en-US" sz="2400" b="0" i="0" u="none" strike="noStrike" kern="1200" cap="none" spc="0" normalizeH="0" baseline="0" noProof="0" smtClean="0">
              <a:ln>
                <a:noFill/>
              </a:ln>
              <a:solidFill>
                <a:schemeClr val="tx1">
                  <a:lumMod val="85000"/>
                  <a:lumOff val="15000"/>
                </a:schemeClr>
              </a:solidFill>
              <a:effectLst/>
              <a:uLnTx/>
              <a:uFillTx/>
              <a:latin typeface="+mj-lt"/>
              <a:ea typeface="+mj-ea"/>
              <a:cs typeface="+mj-cs"/>
            </a:endParaRPr>
          </a:p>
        </p:txBody>
      </p:sp>
      <p:pic>
        <p:nvPicPr>
          <p:cNvPr id="70659" name="Picture 6"/>
          <p:cNvPicPr>
            <a:picLocks noChangeAspect="1"/>
          </p:cNvPicPr>
          <p:nvPr/>
        </p:nvPicPr>
        <p:blipFill>
          <a:blip r:embed="rId1"/>
          <a:stretch>
            <a:fillRect/>
          </a:stretch>
        </p:blipFill>
        <p:spPr>
          <a:xfrm>
            <a:off x="2466975" y="1233488"/>
            <a:ext cx="3695700" cy="4838700"/>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ChangeArrowheads="1"/>
          </p:cNvSpPr>
          <p:nvPr>
            <p:ph type="title"/>
          </p:nvPr>
        </p:nvSpPr>
        <p:spPr>
          <a:xfrm>
            <a:off x="885825" y="136525"/>
            <a:ext cx="7800975"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t>Logical View of Segmentation</a:t>
            </a:r>
            <a:endPar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endParaRPr>
          </a:p>
        </p:txBody>
      </p:sp>
      <p:sp>
        <p:nvSpPr>
          <p:cNvPr id="72707" name="Oval 3"/>
          <p:cNvSpPr/>
          <p:nvPr/>
        </p:nvSpPr>
        <p:spPr>
          <a:xfrm>
            <a:off x="1371600" y="1171575"/>
            <a:ext cx="2895600" cy="3962400"/>
          </a:xfrm>
          <a:prstGeom prst="ellipse">
            <a:avLst/>
          </a:prstGeom>
          <a:solidFill>
            <a:schemeClr val="bg1"/>
          </a:solidFill>
          <a:ln w="9525" cap="flat" cmpd="sng">
            <a:solidFill>
              <a:schemeClr val="tx1"/>
            </a:solidFill>
            <a:prstDash val="solid"/>
            <a:headEnd type="none" w="med" len="med"/>
            <a:tailEnd type="none" w="med" len="med"/>
          </a:ln>
        </p:spPr>
        <p:txBody>
          <a:bodyPr wrap="none" lIns="91435" tIns="45718" rIns="91435" bIns="45718" anchor="ctr" anchorCtr="0"/>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defTabSz="914400">
              <a:spcBef>
                <a:spcPct val="0"/>
              </a:spcBef>
              <a:buClrTx/>
              <a:buFontTx/>
              <a:buNone/>
            </a:pPr>
            <a:endParaRPr lang="en-US" altLang="en-US" dirty="0">
              <a:solidFill>
                <a:schemeClr val="tx1"/>
              </a:solidFill>
              <a:latin typeface="Verdana" panose="020B0604030504040204" pitchFamily="34" charset="0"/>
              <a:ea typeface="MS PGothic" panose="020B0600070205080204" pitchFamily="34" charset="-128"/>
            </a:endParaRPr>
          </a:p>
        </p:txBody>
      </p:sp>
      <p:sp>
        <p:nvSpPr>
          <p:cNvPr id="72708" name="Rectangle 4"/>
          <p:cNvSpPr/>
          <p:nvPr/>
        </p:nvSpPr>
        <p:spPr>
          <a:xfrm>
            <a:off x="1905000" y="1857375"/>
            <a:ext cx="9906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lIns="91435" tIns="45718" rIns="91435" bIns="45718" anchor="ctr" anchorCtr="0"/>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defTabSz="914400">
              <a:spcBef>
                <a:spcPct val="0"/>
              </a:spcBef>
              <a:buClrTx/>
              <a:buFontTx/>
              <a:buNone/>
            </a:pPr>
            <a:r>
              <a:rPr lang="en-US" altLang="en-US" dirty="0">
                <a:solidFill>
                  <a:schemeClr val="tx1"/>
                </a:solidFill>
                <a:latin typeface="Helvetica" pitchFamily="-84" charset="0"/>
                <a:ea typeface="MS PGothic" panose="020B0600070205080204" pitchFamily="34" charset="-128"/>
              </a:rPr>
              <a:t>1</a:t>
            </a:r>
            <a:endParaRPr lang="en-US" altLang="en-US" dirty="0">
              <a:solidFill>
                <a:schemeClr val="tx1"/>
              </a:solidFill>
              <a:latin typeface="Helvetica" pitchFamily="-84" charset="0"/>
              <a:ea typeface="MS PGothic" panose="020B0600070205080204" pitchFamily="34" charset="-128"/>
            </a:endParaRPr>
          </a:p>
        </p:txBody>
      </p:sp>
      <p:sp>
        <p:nvSpPr>
          <p:cNvPr id="72709" name="Rectangle 5"/>
          <p:cNvSpPr/>
          <p:nvPr/>
        </p:nvSpPr>
        <p:spPr>
          <a:xfrm>
            <a:off x="1752600" y="3000375"/>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lIns="91435" tIns="45718" rIns="91435" bIns="45718" anchor="ctr" anchorCtr="0"/>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defTabSz="914400">
              <a:spcBef>
                <a:spcPct val="0"/>
              </a:spcBef>
              <a:buClrTx/>
              <a:buFontTx/>
              <a:buNone/>
            </a:pPr>
            <a:r>
              <a:rPr lang="en-US" altLang="en-US" dirty="0">
                <a:solidFill>
                  <a:schemeClr val="tx1"/>
                </a:solidFill>
                <a:latin typeface="Helvetica" pitchFamily="-84" charset="0"/>
                <a:ea typeface="MS PGothic" panose="020B0600070205080204" pitchFamily="34" charset="-128"/>
              </a:rPr>
              <a:t>3</a:t>
            </a:r>
            <a:endParaRPr lang="en-US" altLang="en-US" dirty="0">
              <a:solidFill>
                <a:schemeClr val="tx1"/>
              </a:solidFill>
              <a:latin typeface="Helvetica" pitchFamily="-84" charset="0"/>
              <a:ea typeface="MS PGothic" panose="020B0600070205080204" pitchFamily="34" charset="-128"/>
            </a:endParaRPr>
          </a:p>
        </p:txBody>
      </p:sp>
      <p:sp>
        <p:nvSpPr>
          <p:cNvPr id="72710" name="Rectangle 6"/>
          <p:cNvSpPr/>
          <p:nvPr/>
        </p:nvSpPr>
        <p:spPr>
          <a:xfrm>
            <a:off x="3200400" y="2466975"/>
            <a:ext cx="914400" cy="381000"/>
          </a:xfrm>
          <a:prstGeom prst="rect">
            <a:avLst/>
          </a:prstGeom>
          <a:solidFill>
            <a:schemeClr val="bg1"/>
          </a:solidFill>
          <a:ln w="9525" cap="flat" cmpd="sng">
            <a:solidFill>
              <a:schemeClr val="tx1"/>
            </a:solidFill>
            <a:prstDash val="solid"/>
            <a:miter/>
            <a:headEnd type="none" w="med" len="med"/>
            <a:tailEnd type="none" w="med" len="med"/>
          </a:ln>
        </p:spPr>
        <p:txBody>
          <a:bodyPr wrap="none" lIns="91435" tIns="45718" rIns="91435" bIns="45718" anchor="ctr" anchorCtr="0"/>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defTabSz="914400">
              <a:spcBef>
                <a:spcPct val="0"/>
              </a:spcBef>
              <a:buClrTx/>
              <a:buFontTx/>
              <a:buNone/>
            </a:pPr>
            <a:r>
              <a:rPr lang="en-US" altLang="en-US" dirty="0">
                <a:solidFill>
                  <a:schemeClr val="tx1"/>
                </a:solidFill>
                <a:latin typeface="Helvetica" pitchFamily="-84" charset="0"/>
                <a:ea typeface="MS PGothic" panose="020B0600070205080204" pitchFamily="34" charset="-128"/>
              </a:rPr>
              <a:t>2</a:t>
            </a:r>
            <a:endParaRPr lang="en-US" altLang="en-US" dirty="0">
              <a:solidFill>
                <a:schemeClr val="tx1"/>
              </a:solidFill>
              <a:latin typeface="Helvetica" pitchFamily="-84" charset="0"/>
              <a:ea typeface="MS PGothic" panose="020B0600070205080204" pitchFamily="34" charset="-128"/>
            </a:endParaRPr>
          </a:p>
        </p:txBody>
      </p:sp>
      <p:sp>
        <p:nvSpPr>
          <p:cNvPr id="72711" name="Rectangle 7"/>
          <p:cNvSpPr/>
          <p:nvPr/>
        </p:nvSpPr>
        <p:spPr>
          <a:xfrm>
            <a:off x="3124200" y="3457575"/>
            <a:ext cx="9144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lIns="91435" tIns="45718" rIns="91435" bIns="45718" anchor="ctr" anchorCtr="0"/>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defTabSz="914400">
              <a:spcBef>
                <a:spcPct val="0"/>
              </a:spcBef>
              <a:buClrTx/>
              <a:buFontTx/>
              <a:buNone/>
            </a:pPr>
            <a:r>
              <a:rPr lang="en-US" altLang="en-US" dirty="0">
                <a:solidFill>
                  <a:schemeClr val="tx1"/>
                </a:solidFill>
                <a:latin typeface="Helvetica" pitchFamily="-84" charset="0"/>
                <a:ea typeface="MS PGothic" panose="020B0600070205080204" pitchFamily="34" charset="-128"/>
              </a:rPr>
              <a:t>4</a:t>
            </a:r>
            <a:endParaRPr lang="en-US" altLang="en-US" dirty="0">
              <a:solidFill>
                <a:schemeClr val="tx1"/>
              </a:solidFill>
              <a:latin typeface="Helvetica" pitchFamily="-84" charset="0"/>
              <a:ea typeface="MS PGothic" panose="020B0600070205080204" pitchFamily="34" charset="-128"/>
            </a:endParaRPr>
          </a:p>
        </p:txBody>
      </p:sp>
      <p:grpSp>
        <p:nvGrpSpPr>
          <p:cNvPr id="72712" name="Group 24"/>
          <p:cNvGrpSpPr/>
          <p:nvPr/>
        </p:nvGrpSpPr>
        <p:grpSpPr>
          <a:xfrm>
            <a:off x="5638800" y="1171575"/>
            <a:ext cx="1143000" cy="3962400"/>
            <a:chOff x="3888" y="1056"/>
            <a:chExt cx="720" cy="2496"/>
          </a:xfrm>
        </p:grpSpPr>
        <p:grpSp>
          <p:nvGrpSpPr>
            <p:cNvPr id="72715" name="Group 11"/>
            <p:cNvGrpSpPr/>
            <p:nvPr/>
          </p:nvGrpSpPr>
          <p:grpSpPr>
            <a:xfrm>
              <a:off x="3888" y="1056"/>
              <a:ext cx="720" cy="672"/>
              <a:chOff x="3888" y="1056"/>
              <a:chExt cx="720" cy="672"/>
            </a:xfrm>
          </p:grpSpPr>
          <p:sp>
            <p:nvSpPr>
              <p:cNvPr id="72726" name="Rectangle 8"/>
              <p:cNvSpPr/>
              <p:nvPr/>
            </p:nvSpPr>
            <p:spPr>
              <a:xfrm>
                <a:off x="3888" y="1056"/>
                <a:ext cx="720" cy="67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defTabSz="914400">
                  <a:spcBef>
                    <a:spcPct val="0"/>
                  </a:spcBef>
                  <a:buClrTx/>
                  <a:buFontTx/>
                  <a:buNone/>
                </a:pPr>
                <a:endParaRPr lang="en-US" altLang="en-US" dirty="0">
                  <a:solidFill>
                    <a:schemeClr val="tx1"/>
                  </a:solidFill>
                  <a:latin typeface="Verdana" panose="020B0604030504040204" pitchFamily="34" charset="0"/>
                  <a:ea typeface="MS PGothic" panose="020B0600070205080204" pitchFamily="34" charset="-128"/>
                </a:endParaRPr>
              </a:p>
            </p:txBody>
          </p:sp>
          <p:sp>
            <p:nvSpPr>
              <p:cNvPr id="72727" name="Line 9"/>
              <p:cNvSpPr/>
              <p:nvPr/>
            </p:nvSpPr>
            <p:spPr>
              <a:xfrm>
                <a:off x="3888" y="1392"/>
                <a:ext cx="720" cy="0"/>
              </a:xfrm>
              <a:prstGeom prst="line">
                <a:avLst/>
              </a:prstGeom>
              <a:ln w="9525" cap="flat" cmpd="sng">
                <a:solidFill>
                  <a:schemeClr val="tx1"/>
                </a:solidFill>
                <a:prstDash val="solid"/>
                <a:headEnd type="none" w="med" len="med"/>
                <a:tailEnd type="none" w="med" len="med"/>
              </a:ln>
            </p:spPr>
          </p:sp>
        </p:grpSp>
        <p:grpSp>
          <p:nvGrpSpPr>
            <p:cNvPr id="72716" name="Group 12"/>
            <p:cNvGrpSpPr/>
            <p:nvPr/>
          </p:nvGrpSpPr>
          <p:grpSpPr>
            <a:xfrm>
              <a:off x="3888" y="1728"/>
              <a:ext cx="720" cy="672"/>
              <a:chOff x="3888" y="1056"/>
              <a:chExt cx="720" cy="672"/>
            </a:xfrm>
          </p:grpSpPr>
          <p:sp>
            <p:nvSpPr>
              <p:cNvPr id="72724" name="Rectangle 13"/>
              <p:cNvSpPr/>
              <p:nvPr/>
            </p:nvSpPr>
            <p:spPr>
              <a:xfrm>
                <a:off x="3888" y="1056"/>
                <a:ext cx="720" cy="672"/>
              </a:xfrm>
              <a:prstGeom prst="rect">
                <a:avLst/>
              </a:prstGeom>
              <a:solidFill>
                <a:srgbClr val="DDDDDD"/>
              </a:solidFill>
              <a:ln w="9525" cap="flat" cmpd="sng">
                <a:solidFill>
                  <a:schemeClr val="tx1"/>
                </a:solidFill>
                <a:prstDash val="solid"/>
                <a:miter/>
                <a:headEnd type="none" w="med" len="med"/>
                <a:tailEnd type="none" w="med" len="med"/>
              </a:ln>
            </p:spPr>
            <p:txBody>
              <a:bodyPr wrap="none" anchor="ctr" anchorCtr="0"/>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defTabSz="914400">
                  <a:spcBef>
                    <a:spcPct val="0"/>
                  </a:spcBef>
                  <a:buClrTx/>
                  <a:buFontTx/>
                  <a:buNone/>
                </a:pPr>
                <a:endParaRPr lang="en-US" altLang="en-US" dirty="0">
                  <a:solidFill>
                    <a:schemeClr val="tx1"/>
                  </a:solidFill>
                  <a:latin typeface="Verdana" panose="020B0604030504040204" pitchFamily="34" charset="0"/>
                  <a:ea typeface="MS PGothic" panose="020B0600070205080204" pitchFamily="34" charset="-128"/>
                </a:endParaRPr>
              </a:p>
            </p:txBody>
          </p:sp>
          <p:sp>
            <p:nvSpPr>
              <p:cNvPr id="72725" name="Line 14"/>
              <p:cNvSpPr/>
              <p:nvPr/>
            </p:nvSpPr>
            <p:spPr>
              <a:xfrm>
                <a:off x="3888" y="1392"/>
                <a:ext cx="720" cy="0"/>
              </a:xfrm>
              <a:prstGeom prst="line">
                <a:avLst/>
              </a:prstGeom>
              <a:ln w="9525" cap="flat" cmpd="sng">
                <a:solidFill>
                  <a:schemeClr val="tx1"/>
                </a:solidFill>
                <a:prstDash val="solid"/>
                <a:headEnd type="none" w="med" len="med"/>
                <a:tailEnd type="none" w="med" len="med"/>
              </a:ln>
            </p:spPr>
          </p:sp>
        </p:grpSp>
        <p:sp>
          <p:nvSpPr>
            <p:cNvPr id="72717" name="Text Box 15"/>
            <p:cNvSpPr txBox="1"/>
            <p:nvPr/>
          </p:nvSpPr>
          <p:spPr>
            <a:xfrm>
              <a:off x="4125" y="1132"/>
              <a:ext cx="197" cy="233"/>
            </a:xfrm>
            <a:prstGeom prst="rect">
              <a:avLst/>
            </a:prstGeom>
            <a:noFill/>
            <a:ln w="9525">
              <a:noFill/>
            </a:ln>
          </p:spPr>
          <p:txBody>
            <a:bodyPr wrap="none" anchor="ctr" anchorCtr="0">
              <a:spAutoFit/>
            </a:bodyPr>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defTabSz="914400">
                <a:spcBef>
                  <a:spcPct val="50000"/>
                </a:spcBef>
                <a:buClrTx/>
                <a:buFontTx/>
                <a:buNone/>
              </a:pPr>
              <a:r>
                <a:rPr lang="en-US" altLang="en-US" dirty="0">
                  <a:solidFill>
                    <a:schemeClr val="tx1"/>
                  </a:solidFill>
                  <a:latin typeface="Helvetica" pitchFamily="-84" charset="0"/>
                  <a:ea typeface="MS PGothic" panose="020B0600070205080204" pitchFamily="34" charset="-128"/>
                </a:rPr>
                <a:t>1</a:t>
              </a:r>
              <a:endParaRPr lang="en-US" altLang="en-US" dirty="0">
                <a:solidFill>
                  <a:schemeClr val="tx1"/>
                </a:solidFill>
                <a:latin typeface="Helvetica" pitchFamily="-84" charset="0"/>
                <a:ea typeface="MS PGothic" panose="020B0600070205080204" pitchFamily="34" charset="-128"/>
              </a:endParaRPr>
            </a:p>
          </p:txBody>
        </p:sp>
        <p:sp>
          <p:nvSpPr>
            <p:cNvPr id="72718" name="Text Box 16"/>
            <p:cNvSpPr txBox="1"/>
            <p:nvPr/>
          </p:nvSpPr>
          <p:spPr>
            <a:xfrm>
              <a:off x="4127" y="1439"/>
              <a:ext cx="197" cy="233"/>
            </a:xfrm>
            <a:prstGeom prst="rect">
              <a:avLst/>
            </a:prstGeom>
            <a:noFill/>
            <a:ln w="9525">
              <a:noFill/>
            </a:ln>
          </p:spPr>
          <p:txBody>
            <a:bodyPr wrap="none" anchor="ctr" anchorCtr="0">
              <a:spAutoFit/>
            </a:bodyPr>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defTabSz="914400">
                <a:spcBef>
                  <a:spcPct val="50000"/>
                </a:spcBef>
                <a:buClrTx/>
                <a:buFontTx/>
                <a:buNone/>
              </a:pPr>
              <a:r>
                <a:rPr lang="en-US" altLang="en-US" dirty="0">
                  <a:solidFill>
                    <a:schemeClr val="tx1"/>
                  </a:solidFill>
                  <a:latin typeface="Helvetica" pitchFamily="-84" charset="0"/>
                  <a:ea typeface="MS PGothic" panose="020B0600070205080204" pitchFamily="34" charset="-128"/>
                </a:rPr>
                <a:t>4</a:t>
              </a:r>
              <a:endParaRPr lang="en-US" altLang="en-US" dirty="0">
                <a:solidFill>
                  <a:schemeClr val="tx1"/>
                </a:solidFill>
                <a:latin typeface="Helvetica" pitchFamily="-84" charset="0"/>
                <a:ea typeface="MS PGothic" panose="020B0600070205080204" pitchFamily="34" charset="-128"/>
              </a:endParaRPr>
            </a:p>
          </p:txBody>
        </p:sp>
        <p:sp>
          <p:nvSpPr>
            <p:cNvPr id="72719" name="Rectangle 17"/>
            <p:cNvSpPr/>
            <p:nvPr/>
          </p:nvSpPr>
          <p:spPr>
            <a:xfrm>
              <a:off x="3888" y="2400"/>
              <a:ext cx="720" cy="91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defTabSz="914400">
                <a:spcBef>
                  <a:spcPct val="0"/>
                </a:spcBef>
                <a:buClrTx/>
                <a:buFontTx/>
                <a:buNone/>
              </a:pPr>
              <a:endParaRPr lang="en-US" altLang="en-US" dirty="0">
                <a:solidFill>
                  <a:schemeClr val="tx1"/>
                </a:solidFill>
                <a:latin typeface="Verdana" panose="020B0604030504040204" pitchFamily="34" charset="0"/>
                <a:ea typeface="MS PGothic" panose="020B0600070205080204" pitchFamily="34" charset="-128"/>
              </a:endParaRPr>
            </a:p>
          </p:txBody>
        </p:sp>
        <p:sp>
          <p:nvSpPr>
            <p:cNvPr id="72720" name="Rectangle 18"/>
            <p:cNvSpPr/>
            <p:nvPr/>
          </p:nvSpPr>
          <p:spPr>
            <a:xfrm>
              <a:off x="3888" y="3312"/>
              <a:ext cx="720" cy="240"/>
            </a:xfrm>
            <a:prstGeom prst="rect">
              <a:avLst/>
            </a:prstGeom>
            <a:solidFill>
              <a:srgbClr val="DDDDDD"/>
            </a:solidFill>
            <a:ln w="9525" cap="flat" cmpd="sng">
              <a:solidFill>
                <a:schemeClr val="tx1"/>
              </a:solidFill>
              <a:prstDash val="solid"/>
              <a:miter/>
              <a:headEnd type="none" w="med" len="med"/>
              <a:tailEnd type="none" w="med" len="med"/>
            </a:ln>
          </p:spPr>
          <p:txBody>
            <a:bodyPr wrap="none" anchor="ctr" anchorCtr="0"/>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defTabSz="914400">
                <a:spcBef>
                  <a:spcPct val="0"/>
                </a:spcBef>
                <a:buClrTx/>
                <a:buFontTx/>
                <a:buNone/>
              </a:pPr>
              <a:endParaRPr lang="en-US" altLang="en-US" dirty="0">
                <a:solidFill>
                  <a:schemeClr val="tx1"/>
                </a:solidFill>
                <a:latin typeface="Verdana" panose="020B0604030504040204" pitchFamily="34" charset="0"/>
                <a:ea typeface="MS PGothic" panose="020B0600070205080204" pitchFamily="34" charset="-128"/>
              </a:endParaRPr>
            </a:p>
          </p:txBody>
        </p:sp>
        <p:sp>
          <p:nvSpPr>
            <p:cNvPr id="72721" name="Line 19"/>
            <p:cNvSpPr/>
            <p:nvPr/>
          </p:nvSpPr>
          <p:spPr>
            <a:xfrm>
              <a:off x="3888" y="2640"/>
              <a:ext cx="720" cy="0"/>
            </a:xfrm>
            <a:prstGeom prst="line">
              <a:avLst/>
            </a:prstGeom>
            <a:ln w="9525" cap="flat" cmpd="sng">
              <a:solidFill>
                <a:schemeClr val="tx1"/>
              </a:solidFill>
              <a:prstDash val="solid"/>
              <a:headEnd type="none" w="med" len="med"/>
              <a:tailEnd type="none" w="med" len="med"/>
            </a:ln>
          </p:spPr>
        </p:sp>
        <p:sp>
          <p:nvSpPr>
            <p:cNvPr id="72722" name="Text Box 20"/>
            <p:cNvSpPr txBox="1"/>
            <p:nvPr/>
          </p:nvSpPr>
          <p:spPr>
            <a:xfrm>
              <a:off x="4127" y="2428"/>
              <a:ext cx="197" cy="233"/>
            </a:xfrm>
            <a:prstGeom prst="rect">
              <a:avLst/>
            </a:prstGeom>
            <a:noFill/>
            <a:ln w="9525">
              <a:noFill/>
            </a:ln>
          </p:spPr>
          <p:txBody>
            <a:bodyPr wrap="none" anchor="ctr" anchorCtr="0">
              <a:spAutoFit/>
            </a:bodyPr>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defTabSz="914400">
                <a:spcBef>
                  <a:spcPct val="50000"/>
                </a:spcBef>
                <a:buClrTx/>
                <a:buFontTx/>
                <a:buNone/>
              </a:pPr>
              <a:r>
                <a:rPr lang="en-US" altLang="en-US" dirty="0">
                  <a:solidFill>
                    <a:schemeClr val="tx1"/>
                  </a:solidFill>
                  <a:latin typeface="Helvetica" pitchFamily="-84" charset="0"/>
                  <a:ea typeface="MS PGothic" panose="020B0600070205080204" pitchFamily="34" charset="-128"/>
                </a:rPr>
                <a:t>2</a:t>
              </a:r>
              <a:endParaRPr lang="en-US" altLang="en-US" dirty="0">
                <a:solidFill>
                  <a:schemeClr val="tx1"/>
                </a:solidFill>
                <a:latin typeface="Helvetica" pitchFamily="-84" charset="0"/>
                <a:ea typeface="MS PGothic" panose="020B0600070205080204" pitchFamily="34" charset="-128"/>
              </a:endParaRPr>
            </a:p>
          </p:txBody>
        </p:sp>
        <p:sp>
          <p:nvSpPr>
            <p:cNvPr id="72723" name="Text Box 21"/>
            <p:cNvSpPr txBox="1"/>
            <p:nvPr/>
          </p:nvSpPr>
          <p:spPr>
            <a:xfrm>
              <a:off x="4127" y="2888"/>
              <a:ext cx="197" cy="233"/>
            </a:xfrm>
            <a:prstGeom prst="rect">
              <a:avLst/>
            </a:prstGeom>
            <a:noFill/>
            <a:ln w="9525">
              <a:noFill/>
            </a:ln>
          </p:spPr>
          <p:txBody>
            <a:bodyPr wrap="none" anchor="ctr" anchorCtr="0">
              <a:spAutoFit/>
            </a:bodyPr>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defTabSz="914400">
                <a:spcBef>
                  <a:spcPct val="50000"/>
                </a:spcBef>
                <a:buClrTx/>
                <a:buFontTx/>
                <a:buNone/>
              </a:pPr>
              <a:r>
                <a:rPr lang="en-US" altLang="en-US" dirty="0">
                  <a:solidFill>
                    <a:schemeClr val="tx1"/>
                  </a:solidFill>
                  <a:latin typeface="Helvetica" pitchFamily="-84" charset="0"/>
                  <a:ea typeface="MS PGothic" panose="020B0600070205080204" pitchFamily="34" charset="-128"/>
                </a:rPr>
                <a:t>3</a:t>
              </a:r>
              <a:endParaRPr lang="en-US" altLang="en-US" dirty="0">
                <a:solidFill>
                  <a:schemeClr val="tx1"/>
                </a:solidFill>
                <a:latin typeface="Helvetica" pitchFamily="-84" charset="0"/>
                <a:ea typeface="MS PGothic" panose="020B0600070205080204" pitchFamily="34" charset="-128"/>
              </a:endParaRPr>
            </a:p>
          </p:txBody>
        </p:sp>
      </p:grpSp>
      <p:sp>
        <p:nvSpPr>
          <p:cNvPr id="72713" name="Text Box 22"/>
          <p:cNvSpPr txBox="1"/>
          <p:nvPr/>
        </p:nvSpPr>
        <p:spPr>
          <a:xfrm>
            <a:off x="2016125" y="5254625"/>
            <a:ext cx="1377950" cy="369888"/>
          </a:xfrm>
          <a:prstGeom prst="rect">
            <a:avLst/>
          </a:prstGeom>
          <a:noFill/>
          <a:ln w="9525">
            <a:noFill/>
          </a:ln>
        </p:spPr>
        <p:txBody>
          <a:bodyPr wrap="none" lIns="91435" tIns="45718" rIns="91435" bIns="45718" anchor="ctr" anchorCtr="0">
            <a:spAutoFit/>
          </a:bodyPr>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defTabSz="914400">
              <a:spcBef>
                <a:spcPct val="50000"/>
              </a:spcBef>
              <a:buClrTx/>
              <a:buFontTx/>
              <a:buNone/>
            </a:pPr>
            <a:r>
              <a:rPr lang="en-US" altLang="en-US" dirty="0">
                <a:solidFill>
                  <a:schemeClr val="tx1"/>
                </a:solidFill>
                <a:latin typeface="Helvetica" pitchFamily="-84" charset="0"/>
                <a:ea typeface="MS PGothic" panose="020B0600070205080204" pitchFamily="34" charset="-128"/>
              </a:rPr>
              <a:t>user space </a:t>
            </a:r>
            <a:endParaRPr lang="en-US" altLang="en-US" dirty="0">
              <a:solidFill>
                <a:schemeClr val="tx1"/>
              </a:solidFill>
              <a:latin typeface="Helvetica" pitchFamily="-84" charset="0"/>
              <a:ea typeface="MS PGothic" panose="020B0600070205080204" pitchFamily="34" charset="-128"/>
            </a:endParaRPr>
          </a:p>
        </p:txBody>
      </p:sp>
      <p:sp>
        <p:nvSpPr>
          <p:cNvPr id="72714" name="Text Box 23"/>
          <p:cNvSpPr txBox="1"/>
          <p:nvPr/>
        </p:nvSpPr>
        <p:spPr>
          <a:xfrm>
            <a:off x="4870450" y="5254625"/>
            <a:ext cx="2597150" cy="369888"/>
          </a:xfrm>
          <a:prstGeom prst="rect">
            <a:avLst/>
          </a:prstGeom>
          <a:noFill/>
          <a:ln w="9525">
            <a:noFill/>
          </a:ln>
        </p:spPr>
        <p:txBody>
          <a:bodyPr wrap="none" lIns="91435" tIns="45718" rIns="91435" bIns="45718" anchor="ctr" anchorCtr="0">
            <a:spAutoFit/>
          </a:bodyPr>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defTabSz="914400">
              <a:spcBef>
                <a:spcPct val="50000"/>
              </a:spcBef>
              <a:buClrTx/>
              <a:buFontTx/>
              <a:buNone/>
            </a:pPr>
            <a:r>
              <a:rPr lang="en-US" altLang="en-US" dirty="0">
                <a:solidFill>
                  <a:schemeClr val="tx1"/>
                </a:solidFill>
                <a:latin typeface="Helvetica" pitchFamily="-84" charset="0"/>
                <a:ea typeface="MS PGothic" panose="020B0600070205080204" pitchFamily="34" charset="-128"/>
              </a:rPr>
              <a:t>physical memory space</a:t>
            </a:r>
            <a:endParaRPr lang="en-US" altLang="en-US" dirty="0">
              <a:solidFill>
                <a:schemeClr val="tx1"/>
              </a:solidFill>
              <a:latin typeface="Helvetica" pitchFamily="-84" charset="0"/>
              <a:ea typeface="MS PGothic" panose="020B0600070205080204"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noChangeArrowheads="1"/>
          </p:cNvSpPr>
          <p:nvPr>
            <p:ph type="title"/>
          </p:nvPr>
        </p:nvSpPr>
        <p:spPr>
          <a:xfrm>
            <a:off x="457200" y="125413"/>
            <a:ext cx="8229600"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Objectives</a:t>
            </a:r>
            <a:endPar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endParaRPr>
          </a:p>
        </p:txBody>
      </p:sp>
      <p:sp>
        <p:nvSpPr>
          <p:cNvPr id="25603" name="Rectangle 3"/>
          <p:cNvSpPr>
            <a:spLocks noGrp="1"/>
          </p:cNvSpPr>
          <p:nvPr>
            <p:ph idx="1"/>
          </p:nvPr>
        </p:nvSpPr>
        <p:spPr>
          <a:xfrm>
            <a:off x="890588" y="1171575"/>
            <a:ext cx="6627812" cy="4440238"/>
          </a:xfrm>
        </p:spPr>
        <p:txBody>
          <a:bodyPr vert="horz" wrap="square" lIns="91440" tIns="45720" rIns="91440" bIns="45720" anchor="t" anchorCtr="0"/>
          <a:p>
            <a:pPr eaLnBrk="1" hangingPunct="1"/>
            <a:r>
              <a:rPr lang="en-US" altLang="en-US" dirty="0"/>
              <a:t>To provide a detailed description of various ways of organizing memory hardware</a:t>
            </a:r>
            <a:endParaRPr lang="en-US" altLang="en-US" dirty="0"/>
          </a:p>
          <a:p>
            <a:pPr eaLnBrk="1" hangingPunct="1"/>
            <a:r>
              <a:rPr lang="en-US" altLang="en-US" dirty="0"/>
              <a:t>To discuss various memory-management techniques, including paging and segmentation</a:t>
            </a:r>
            <a:endParaRPr lang="en-US" altLang="en-US" dirty="0"/>
          </a:p>
          <a:p>
            <a:pPr eaLnBrk="1" hangingPunct="1"/>
            <a:r>
              <a:rPr lang="en-US" altLang="en-US" dirty="0"/>
              <a:t>To provide a detailed description of the Intel Pentium, which supports both pure segmentation and segmentation with paging</a:t>
            </a: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ChangeArrowheads="1"/>
          </p:cNvSpPr>
          <p:nvPr>
            <p:ph type="title"/>
          </p:nvPr>
        </p:nvSpPr>
        <p:spPr>
          <a:xfrm>
            <a:off x="777875" y="166688"/>
            <a:ext cx="7908925"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t>Segmentation Architecture </a:t>
            </a:r>
            <a:endPar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endParaRPr>
          </a:p>
        </p:txBody>
      </p:sp>
      <p:sp>
        <p:nvSpPr>
          <p:cNvPr id="74755" name="Rectangle 3"/>
          <p:cNvSpPr>
            <a:spLocks noGrp="1"/>
          </p:cNvSpPr>
          <p:nvPr>
            <p:ph idx="1"/>
          </p:nvPr>
        </p:nvSpPr>
        <p:spPr>
          <a:xfrm>
            <a:off x="903288" y="1093788"/>
            <a:ext cx="7246937" cy="5053012"/>
          </a:xfrm>
        </p:spPr>
        <p:txBody>
          <a:bodyPr vert="horz" wrap="square" lIns="91440" tIns="45720" rIns="91440" bIns="45720" anchor="t" anchorCtr="0"/>
          <a:p>
            <a:pPr defTabSz="457200" eaLnBrk="1" hangingPunct="1">
              <a:tabLst>
                <a:tab pos="1828800" algn="l"/>
                <a:tab pos="2856230" algn="ctr"/>
              </a:tabLst>
            </a:pPr>
            <a:r>
              <a:rPr lang="en-US" altLang="en-US" dirty="0"/>
              <a:t>Logical address consists of a two tuple:</a:t>
            </a:r>
            <a:endParaRPr lang="en-US" altLang="en-US" dirty="0"/>
          </a:p>
          <a:p>
            <a:pPr defTabSz="457200" eaLnBrk="1" hangingPunct="1">
              <a:buFont typeface="Monotype Sorts" pitchFamily="-84" charset="2"/>
              <a:buNone/>
              <a:tabLst>
                <a:tab pos="1828800" algn="l"/>
                <a:tab pos="2856230" algn="ctr"/>
              </a:tabLst>
            </a:pPr>
            <a:r>
              <a:rPr lang="en-US" altLang="en-US" dirty="0"/>
              <a:t>		&lt;segment-number, offset&gt;,</a:t>
            </a:r>
            <a:endParaRPr lang="en-US" altLang="en-US" dirty="0"/>
          </a:p>
          <a:p>
            <a:pPr defTabSz="457200" eaLnBrk="1" hangingPunct="1">
              <a:buFont typeface="Monotype Sorts" pitchFamily="-84" charset="2"/>
              <a:buNone/>
              <a:tabLst>
                <a:tab pos="1828800" algn="l"/>
                <a:tab pos="2856230" algn="ctr"/>
              </a:tabLst>
            </a:pPr>
            <a:endParaRPr lang="en-US" altLang="en-US" sz="800" dirty="0"/>
          </a:p>
          <a:p>
            <a:pPr defTabSz="457200" eaLnBrk="1" hangingPunct="1">
              <a:tabLst>
                <a:tab pos="1828800" algn="l"/>
                <a:tab pos="2856230" algn="ctr"/>
              </a:tabLst>
            </a:pPr>
            <a:r>
              <a:rPr lang="en-US" altLang="en-US" b="1" dirty="0">
                <a:solidFill>
                  <a:srgbClr val="3366FF"/>
                </a:solidFill>
              </a:rPr>
              <a:t>Segment table</a:t>
            </a:r>
            <a:r>
              <a:rPr lang="en-US" altLang="en-US" dirty="0">
                <a:solidFill>
                  <a:srgbClr val="3366FF"/>
                </a:solidFill>
              </a:rPr>
              <a:t> </a:t>
            </a:r>
            <a:r>
              <a:rPr lang="en-US" altLang="en-US" dirty="0"/>
              <a:t>– maps two-dimensional physical addresses; each table entry has:</a:t>
            </a:r>
            <a:endParaRPr lang="en-US" altLang="en-US" dirty="0"/>
          </a:p>
          <a:p>
            <a:pPr lvl="1" defTabSz="457200" eaLnBrk="1" hangingPunct="1">
              <a:tabLst>
                <a:tab pos="1828800" algn="l"/>
                <a:tab pos="2856230" algn="ctr"/>
              </a:tabLst>
            </a:pPr>
            <a:r>
              <a:rPr lang="en-US" altLang="en-US" b="1" dirty="0">
                <a:solidFill>
                  <a:srgbClr val="3366FF"/>
                </a:solidFill>
              </a:rPr>
              <a:t>base</a:t>
            </a:r>
            <a:r>
              <a:rPr lang="en-US" altLang="en-US" dirty="0">
                <a:solidFill>
                  <a:srgbClr val="3366FF"/>
                </a:solidFill>
              </a:rPr>
              <a:t> </a:t>
            </a:r>
            <a:r>
              <a:rPr lang="en-US" altLang="en-US" dirty="0"/>
              <a:t>– contains the starting physical address where the segments reside in memory</a:t>
            </a:r>
            <a:endParaRPr lang="en-US" altLang="en-US" dirty="0"/>
          </a:p>
          <a:p>
            <a:pPr lvl="1" defTabSz="457200" eaLnBrk="1" hangingPunct="1">
              <a:tabLst>
                <a:tab pos="1828800" algn="l"/>
                <a:tab pos="2856230" algn="ctr"/>
              </a:tabLst>
            </a:pPr>
            <a:r>
              <a:rPr lang="en-US" altLang="en-US" b="1" dirty="0">
                <a:solidFill>
                  <a:srgbClr val="3366FF"/>
                </a:solidFill>
              </a:rPr>
              <a:t>limit</a:t>
            </a:r>
            <a:r>
              <a:rPr lang="en-US" altLang="en-US" dirty="0">
                <a:solidFill>
                  <a:srgbClr val="3366FF"/>
                </a:solidFill>
              </a:rPr>
              <a:t> </a:t>
            </a:r>
            <a:r>
              <a:rPr lang="en-US" altLang="en-US" dirty="0"/>
              <a:t>– specifies the length of the segment</a:t>
            </a:r>
            <a:endParaRPr lang="en-US" altLang="en-US" dirty="0"/>
          </a:p>
          <a:p>
            <a:pPr lvl="1" defTabSz="457200" eaLnBrk="1" hangingPunct="1">
              <a:tabLst>
                <a:tab pos="1828800" algn="l"/>
                <a:tab pos="2856230" algn="ctr"/>
              </a:tabLst>
            </a:pPr>
            <a:endParaRPr lang="en-US" altLang="en-US" sz="800" dirty="0"/>
          </a:p>
          <a:p>
            <a:pPr defTabSz="457200" eaLnBrk="1" hangingPunct="1">
              <a:tabLst>
                <a:tab pos="1828800" algn="l"/>
                <a:tab pos="2856230" algn="ctr"/>
              </a:tabLst>
            </a:pPr>
            <a:r>
              <a:rPr lang="en-US" altLang="en-US" b="1" dirty="0">
                <a:solidFill>
                  <a:srgbClr val="3366FF"/>
                </a:solidFill>
              </a:rPr>
              <a:t>Segment-table base register (STBR)</a:t>
            </a:r>
            <a:r>
              <a:rPr lang="en-US" altLang="en-US" dirty="0">
                <a:solidFill>
                  <a:srgbClr val="3366FF"/>
                </a:solidFill>
              </a:rPr>
              <a:t> </a:t>
            </a:r>
            <a:r>
              <a:rPr lang="en-US" altLang="en-US" dirty="0"/>
              <a:t>points to the segment table</a:t>
            </a:r>
            <a:r>
              <a:rPr lang="ja-JP" altLang="en-US" dirty="0">
                <a:ea typeface="メイリオ"/>
              </a:rPr>
              <a:t>’</a:t>
            </a:r>
            <a:r>
              <a:rPr lang="en-US" altLang="ja-JP" dirty="0">
                <a:ea typeface="メイリオ"/>
              </a:rPr>
              <a:t>s location in memory</a:t>
            </a:r>
            <a:endParaRPr lang="en-US" altLang="ja-JP" dirty="0">
              <a:ea typeface="メイリオ"/>
            </a:endParaRPr>
          </a:p>
          <a:p>
            <a:pPr defTabSz="457200" eaLnBrk="1" hangingPunct="1">
              <a:tabLst>
                <a:tab pos="1828800" algn="l"/>
                <a:tab pos="2856230" algn="ctr"/>
              </a:tabLst>
            </a:pPr>
            <a:endParaRPr lang="en-US" altLang="en-US" sz="800" dirty="0"/>
          </a:p>
          <a:p>
            <a:pPr defTabSz="457200" eaLnBrk="1" hangingPunct="1">
              <a:tabLst>
                <a:tab pos="1828800" algn="l"/>
                <a:tab pos="2856230" algn="ctr"/>
              </a:tabLst>
            </a:pPr>
            <a:r>
              <a:rPr lang="en-US" altLang="en-US" b="1" dirty="0">
                <a:solidFill>
                  <a:srgbClr val="3366FF"/>
                </a:solidFill>
              </a:rPr>
              <a:t>Segment-table length register (STLR)</a:t>
            </a:r>
            <a:r>
              <a:rPr lang="en-US" altLang="en-US" dirty="0">
                <a:solidFill>
                  <a:srgbClr val="3366FF"/>
                </a:solidFill>
              </a:rPr>
              <a:t> </a:t>
            </a:r>
            <a:r>
              <a:rPr lang="en-US" altLang="en-US" dirty="0"/>
              <a:t>indicates number of segments used by a program;</a:t>
            </a:r>
            <a:endParaRPr lang="en-US" altLang="en-US" dirty="0"/>
          </a:p>
          <a:p>
            <a:pPr defTabSz="457200" eaLnBrk="1" hangingPunct="1">
              <a:buFont typeface="Monotype Sorts" pitchFamily="-84" charset="2"/>
              <a:buNone/>
              <a:tabLst>
                <a:tab pos="1828800" algn="l"/>
                <a:tab pos="2856230" algn="ctr"/>
              </a:tabLst>
            </a:pPr>
            <a:r>
              <a:rPr lang="en-US" altLang="en-US" dirty="0"/>
              <a:t>	                  segment number </a:t>
            </a:r>
            <a:r>
              <a:rPr lang="en-US" altLang="en-US" b="1" i="1" dirty="0">
                <a:solidFill>
                  <a:srgbClr val="FF0000"/>
                </a:solidFill>
              </a:rPr>
              <a:t>s</a:t>
            </a:r>
            <a:r>
              <a:rPr lang="en-US" altLang="en-US" dirty="0"/>
              <a:t> is legal if </a:t>
            </a:r>
            <a:r>
              <a:rPr lang="en-US" altLang="en-US" b="1" i="1" dirty="0">
                <a:solidFill>
                  <a:srgbClr val="FF0000"/>
                </a:solidFill>
              </a:rPr>
              <a:t>s</a:t>
            </a:r>
            <a:r>
              <a:rPr lang="en-US" altLang="en-US" dirty="0"/>
              <a:t> &lt; </a:t>
            </a:r>
            <a:r>
              <a:rPr lang="en-US" altLang="en-US" b="1" dirty="0">
                <a:solidFill>
                  <a:srgbClr val="FF0000"/>
                </a:solidFill>
              </a:rPr>
              <a:t>STLR</a:t>
            </a:r>
            <a:endParaRPr lang="en-US" altLang="en-US" b="1"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1026"/>
          <p:cNvSpPr>
            <a:spLocks noGrp="1" noChangeArrowheads="1"/>
          </p:cNvSpPr>
          <p:nvPr>
            <p:ph type="title"/>
          </p:nvPr>
        </p:nvSpPr>
        <p:spPr>
          <a:xfrm>
            <a:off x="457200" y="152400"/>
            <a:ext cx="8229600"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t>Paging</a:t>
            </a:r>
            <a:endPar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endParaRPr>
          </a:p>
        </p:txBody>
      </p:sp>
      <p:sp>
        <p:nvSpPr>
          <p:cNvPr id="35843" name="Rectangle 1027"/>
          <p:cNvSpPr>
            <a:spLocks noGrp="1" noChangeArrowheads="1"/>
          </p:cNvSpPr>
          <p:nvPr>
            <p:ph idx="1"/>
          </p:nvPr>
        </p:nvSpPr>
        <p:spPr>
          <a:xfrm>
            <a:off x="893763" y="1128713"/>
            <a:ext cx="7183438" cy="4767263"/>
          </a:xfrm>
        </p:spPr>
        <p:txBody>
          <a:bodyPr vert="horz" wrap="square" lIns="91440" tIns="45720" rIns="91440" bIns="45720" numCol="1" rtlCol="0" anchor="t" anchorCtr="0" compatLnSpc="1">
            <a:normAutofit fontScale="92500" lnSpcReduction="10000"/>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Physical  address space of a process can be noncontiguous; process is allocated physical memory whenever the latter is available</a:t>
            </a:r>
            <a:endParaRPr kumimoji="0" lang="en-US" alt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6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Avoids external fragmentation</a:t>
            </a:r>
            <a:endParaRPr kumimoji="0" lang="en-US" altLang="en-US" sz="16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6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Avoids problem of varying sized memory chunks</a:t>
            </a:r>
            <a:endParaRPr kumimoji="0" lang="en-US" altLang="en-US" sz="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Divide physical memory into fixed-sized blocks called </a:t>
            </a:r>
            <a:r>
              <a:rPr kumimoji="0" lang="en-US" altLang="en-US" sz="1800" b="1" i="0" u="none" strike="noStrike" kern="1200" cap="none" spc="0" normalizeH="0" baseline="0" noProof="0" smtClean="0">
                <a:ln>
                  <a:noFill/>
                </a:ln>
                <a:solidFill>
                  <a:srgbClr val="3366FF"/>
                </a:solidFill>
                <a:effectLst/>
                <a:uLnTx/>
                <a:uFillTx/>
                <a:latin typeface="+mn-lt"/>
                <a:ea typeface="+mn-ea"/>
                <a:cs typeface="+mn-cs"/>
              </a:rPr>
              <a:t>frames</a:t>
            </a:r>
            <a:endParaRPr kumimoji="0" lang="en-US" altLang="en-US" sz="1800" b="0" i="0" u="none" strike="noStrike" kern="1200" cap="none" spc="0" normalizeH="0" baseline="0" noProof="0" smtClean="0">
              <a:ln>
                <a:noFill/>
              </a:ln>
              <a:solidFill>
                <a:srgbClr val="3366FF"/>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600" b="0" i="0" u="none" strike="noStrike" kern="1200" cap="none" spc="0" normalizeH="0" baseline="0" noProof="0" smtClean="0">
                <a:ln>
                  <a:noFill/>
                </a:ln>
                <a:solidFill>
                  <a:srgbClr val="000000"/>
                </a:solidFill>
                <a:effectLst/>
                <a:uLnTx/>
                <a:uFillTx/>
                <a:latin typeface="+mn-lt"/>
                <a:ea typeface="+mn-ea"/>
                <a:cs typeface="+mn-cs"/>
              </a:rPr>
              <a:t>Size </a:t>
            </a:r>
            <a:r>
              <a:rPr kumimoji="0" lang="en-US" altLang="en-US" sz="16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is power of 2, between 512 bytes and 16 Mbytes</a:t>
            </a:r>
            <a:endParaRPr kumimoji="0" lang="en-US" altLang="en-US" sz="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Divide logical memory into blocks of same size called </a:t>
            </a:r>
            <a:r>
              <a:rPr kumimoji="0" lang="en-US" altLang="en-US" sz="1800" b="1" i="0" u="none" strike="noStrike" kern="1200" cap="none" spc="0" normalizeH="0" baseline="0" noProof="0" smtClean="0">
                <a:ln>
                  <a:noFill/>
                </a:ln>
                <a:solidFill>
                  <a:srgbClr val="3366FF"/>
                </a:solidFill>
                <a:effectLst/>
                <a:uLnTx/>
                <a:uFillTx/>
                <a:latin typeface="+mn-lt"/>
                <a:ea typeface="+mn-ea"/>
                <a:cs typeface="+mn-cs"/>
              </a:rPr>
              <a:t>pages</a:t>
            </a:r>
            <a:endParaRPr kumimoji="0" lang="en-US" altLang="en-US" sz="800" b="1" i="0" u="none" strike="noStrike" kern="1200" cap="none" spc="0" normalizeH="0" baseline="0" noProof="0" smtClean="0">
              <a:ln>
                <a:noFill/>
              </a:ln>
              <a:solidFill>
                <a:srgbClr val="3366FF"/>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Keep track of all free frames</a:t>
            </a:r>
            <a:endParaRPr kumimoji="0" lang="en-US" altLang="en-US" sz="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To run a program of size </a:t>
            </a:r>
            <a:r>
              <a:rPr kumimoji="0" lang="en-US" altLang="en-US" sz="1800" b="1" i="1" u="none" strike="noStrike" kern="1200" cap="none" spc="0" normalizeH="0" baseline="0" noProof="0" smtClean="0">
                <a:ln>
                  <a:noFill/>
                </a:ln>
                <a:solidFill>
                  <a:schemeClr val="tx1">
                    <a:lumMod val="75000"/>
                    <a:lumOff val="25000"/>
                  </a:schemeClr>
                </a:solidFill>
                <a:effectLst/>
                <a:uLnTx/>
                <a:uFillTx/>
                <a:latin typeface="+mn-lt"/>
                <a:ea typeface="+mn-ea"/>
                <a:cs typeface="+mn-cs"/>
              </a:rPr>
              <a:t>N</a:t>
            </a:r>
            <a:r>
              <a:rPr kumimoji="0" lang="en-US" altLang="en-US" sz="1800" b="0" i="1" u="none" strike="noStrike" kern="1200" cap="none" spc="0" normalizeH="0" baseline="0" noProof="0" smtClean="0">
                <a:ln>
                  <a:noFill/>
                </a:ln>
                <a:solidFill>
                  <a:schemeClr val="tx1">
                    <a:lumMod val="75000"/>
                    <a:lumOff val="25000"/>
                  </a:schemeClr>
                </a:solidFill>
                <a:effectLst/>
                <a:uLnTx/>
                <a:uFillTx/>
                <a:latin typeface="+mn-lt"/>
                <a:ea typeface="+mn-ea"/>
                <a:cs typeface="+mn-cs"/>
              </a:rPr>
              <a:t> </a:t>
            </a:r>
            <a:r>
              <a:rPr kumimoji="0" lang="en-US" alt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pages, need to find </a:t>
            </a:r>
            <a:r>
              <a:rPr kumimoji="0" lang="en-US" altLang="en-US" sz="1800" b="1" i="1" u="none" strike="noStrike" kern="1200" cap="none" spc="0" normalizeH="0" baseline="0" noProof="0" smtClean="0">
                <a:ln>
                  <a:noFill/>
                </a:ln>
                <a:solidFill>
                  <a:schemeClr val="tx1">
                    <a:lumMod val="75000"/>
                    <a:lumOff val="25000"/>
                  </a:schemeClr>
                </a:solidFill>
                <a:effectLst/>
                <a:uLnTx/>
                <a:uFillTx/>
                <a:latin typeface="+mn-lt"/>
                <a:ea typeface="+mn-ea"/>
                <a:cs typeface="+mn-cs"/>
              </a:rPr>
              <a:t>N</a:t>
            </a:r>
            <a:r>
              <a:rPr kumimoji="0" lang="en-US" alt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 free frames and load program</a:t>
            </a:r>
            <a:endParaRPr kumimoji="0" lang="en-US" altLang="en-US" sz="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Set up a </a:t>
            </a:r>
            <a:r>
              <a:rPr kumimoji="0" lang="en-US" altLang="en-US" sz="1800" b="1" i="0" u="none" strike="noStrike" kern="1200" cap="none" spc="0" normalizeH="0" baseline="0" noProof="0" smtClean="0">
                <a:ln>
                  <a:noFill/>
                </a:ln>
                <a:solidFill>
                  <a:srgbClr val="3366FF"/>
                </a:solidFill>
                <a:effectLst/>
                <a:uLnTx/>
                <a:uFillTx/>
                <a:latin typeface="+mn-lt"/>
                <a:ea typeface="+mn-ea"/>
                <a:cs typeface="+mn-cs"/>
              </a:rPr>
              <a:t>page table</a:t>
            </a:r>
            <a:r>
              <a:rPr kumimoji="0" lang="en-US" alt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 to translate logical to physical addresses</a:t>
            </a:r>
            <a:endParaRPr kumimoji="0" lang="en-US" altLang="en-US" sz="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Backing store likewise split into pages</a:t>
            </a:r>
            <a:endParaRPr kumimoji="0" lang="en-US" alt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Still have Internal fragmentation</a:t>
            </a:r>
            <a:endParaRPr kumimoji="0" lang="en-US" altLang="en-US" sz="1800" b="0" i="0" u="none" strike="noStrike" kern="1200" cap="none" spc="0" normalizeH="0" baseline="0" noProof="0" smtClean="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1026"/>
          <p:cNvSpPr>
            <a:spLocks noGrp="1" noChangeArrowheads="1"/>
          </p:cNvSpPr>
          <p:nvPr>
            <p:ph type="title"/>
          </p:nvPr>
        </p:nvSpPr>
        <p:spPr>
          <a:xfrm>
            <a:off x="846138" y="152400"/>
            <a:ext cx="7840663"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t>Address Translation Scheme</a:t>
            </a:r>
            <a:endPar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endParaRPr>
          </a:p>
        </p:txBody>
      </p:sp>
      <p:sp>
        <p:nvSpPr>
          <p:cNvPr id="33795" name="Rectangle 1027"/>
          <p:cNvSpPr>
            <a:spLocks noGrp="1" noChangeArrowheads="1"/>
          </p:cNvSpPr>
          <p:nvPr>
            <p:ph idx="1"/>
          </p:nvPr>
        </p:nvSpPr>
        <p:spPr>
          <a:xfrm>
            <a:off x="841375" y="1125538"/>
            <a:ext cx="7299325" cy="4483100"/>
          </a:xfrm>
        </p:spPr>
        <p:txBody>
          <a:bodyPr vert="horz" wrap="square" lIns="91440" tIns="45720" rIns="91440" bIns="45720" numCol="1" rtlCol="0" anchor="t" anchorCtr="0" compatLnSpc="1">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Address generated by CPU is divided into:</a:t>
            </a:r>
            <a:endParaRPr kumimoji="0" lang="en-US" alt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600" b="1" i="0" u="none" strike="noStrike" kern="1200" cap="none" spc="0" normalizeH="0" baseline="0" noProof="0" dirty="0" smtClean="0">
                <a:ln>
                  <a:noFill/>
                </a:ln>
                <a:solidFill>
                  <a:srgbClr val="3366FF"/>
                </a:solidFill>
                <a:effectLst/>
                <a:uLnTx/>
                <a:uFillTx/>
                <a:latin typeface="+mn-lt"/>
                <a:ea typeface="+mn-ea"/>
                <a:cs typeface="+mn-cs"/>
              </a:rPr>
              <a:t>Page number </a:t>
            </a:r>
            <a:r>
              <a:rPr kumimoji="0" lang="en-US" alt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r>
              <a:rPr kumimoji="0" lang="en-US" altLang="en-US" sz="1600" b="1" i="1" u="none" strike="noStrike" kern="1200" cap="none" spc="0" normalizeH="0" baseline="0" noProof="0" dirty="0" smtClean="0">
                <a:ln>
                  <a:noFill/>
                </a:ln>
                <a:solidFill>
                  <a:srgbClr val="3366FF"/>
                </a:solidFill>
                <a:effectLst/>
                <a:uLnTx/>
                <a:uFillTx/>
                <a:latin typeface="+mn-lt"/>
                <a:ea typeface="+mn-ea"/>
                <a:cs typeface="+mn-cs"/>
              </a:rPr>
              <a:t>p</a:t>
            </a:r>
            <a:r>
              <a:rPr kumimoji="0" lang="en-US" alt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r>
              <a:rPr kumimoji="0" lang="en-US" altLang="en-US" sz="1600" b="0" i="0" u="none" strike="noStrike" kern="1200" cap="none" spc="0" normalizeH="0" baseline="0" noProof="0" dirty="0" smtClean="0">
                <a:ln>
                  <a:noFill/>
                </a:ln>
                <a:solidFill>
                  <a:srgbClr val="3366FF"/>
                </a:solidFill>
                <a:effectLst/>
                <a:uLnTx/>
                <a:uFillTx/>
                <a:latin typeface="+mn-lt"/>
                <a:ea typeface="+mn-ea"/>
                <a:cs typeface="+mn-cs"/>
              </a:rPr>
              <a:t> </a:t>
            </a:r>
            <a:r>
              <a:rPr kumimoji="0" lang="en-US" alt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used as an index into a </a:t>
            </a:r>
            <a:r>
              <a:rPr kumimoji="0" lang="en-US" altLang="en-US" sz="1600" b="1" i="0" u="none" strike="noStrike" kern="1200" cap="none" spc="0" normalizeH="0" baseline="0" noProof="0" dirty="0" smtClean="0">
                <a:ln>
                  <a:noFill/>
                </a:ln>
                <a:solidFill>
                  <a:srgbClr val="3366FF"/>
                </a:solidFill>
                <a:effectLst/>
                <a:uLnTx/>
                <a:uFillTx/>
                <a:latin typeface="+mn-lt"/>
                <a:ea typeface="+mn-ea"/>
                <a:cs typeface="+mn-cs"/>
              </a:rPr>
              <a:t>page table </a:t>
            </a:r>
            <a:r>
              <a:rPr kumimoji="0" lang="en-US" alt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which contains base address of each page in physical memory</a:t>
            </a:r>
            <a:endParaRPr kumimoji="0" lang="en-US" alt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r>
              <a:rPr kumimoji="0" lang="en-US" altLang="en-US" sz="1600" b="1" i="0" u="none" strike="noStrike" kern="1200" cap="none" spc="0" normalizeH="0" baseline="0" noProof="0" dirty="0" smtClean="0">
                <a:ln>
                  <a:noFill/>
                </a:ln>
                <a:solidFill>
                  <a:srgbClr val="3366FF"/>
                </a:solidFill>
                <a:effectLst/>
                <a:uLnTx/>
                <a:uFillTx/>
                <a:latin typeface="+mn-lt"/>
                <a:ea typeface="+mn-ea"/>
                <a:cs typeface="+mn-cs"/>
              </a:rPr>
              <a:t>Page offset </a:t>
            </a:r>
            <a:r>
              <a:rPr kumimoji="0" lang="en-US" alt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r>
              <a:rPr kumimoji="0" lang="en-US" altLang="en-US" sz="1600" b="1" i="1" u="none" strike="noStrike" kern="1200" cap="none" spc="0" normalizeH="0" baseline="0" noProof="0" dirty="0" smtClean="0">
                <a:ln>
                  <a:noFill/>
                </a:ln>
                <a:solidFill>
                  <a:srgbClr val="3366FF"/>
                </a:solidFill>
                <a:effectLst/>
                <a:uLnTx/>
                <a:uFillTx/>
                <a:latin typeface="+mn-lt"/>
                <a:ea typeface="+mn-ea"/>
                <a:cs typeface="+mn-cs"/>
              </a:rPr>
              <a:t>d</a:t>
            </a:r>
            <a:r>
              <a:rPr kumimoji="0" lang="en-US" alt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r>
              <a:rPr kumimoji="0" lang="en-US" altLang="en-US" sz="1600" b="0" i="0" u="none" strike="noStrike" kern="1200" cap="none" spc="0" normalizeH="0" baseline="0" noProof="0" dirty="0" smtClean="0">
                <a:ln>
                  <a:noFill/>
                </a:ln>
                <a:solidFill>
                  <a:srgbClr val="3366FF"/>
                </a:solidFill>
                <a:effectLst/>
                <a:uLnTx/>
                <a:uFillTx/>
                <a:latin typeface="+mn-lt"/>
                <a:ea typeface="+mn-ea"/>
                <a:cs typeface="+mn-cs"/>
              </a:rPr>
              <a:t> </a:t>
            </a:r>
            <a:r>
              <a:rPr kumimoji="0" lang="en-US" alt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combined with base address to define the physical memory address that is sent to the memory unit</a:t>
            </a:r>
            <a:endParaRPr kumimoji="0" lang="en-US" alt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endParaRPr kumimoji="0" lang="en-US" alt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endParaRPr kumimoji="0" lang="en-US" alt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Monotype Sorts" pitchFamily="-84" charset="2"/>
              <a:buNone/>
              <a:defRPr/>
            </a:pPr>
            <a:endParaRPr kumimoji="0" lang="en-US" alt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Char char=""/>
              <a:defRPr/>
            </a:pPr>
            <a:endParaRPr kumimoji="0" lang="en-US" alt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Wingdings 3" panose="05040102010807070707" pitchFamily="18" charset="2"/>
              <a:buNone/>
              <a:defRPr/>
            </a:pPr>
            <a:endParaRPr kumimoji="0" lang="en-US" altLang="en-US" sz="1600" b="0" i="0" u="none" strike="noStrike" kern="1200" cap="none" spc="0" normalizeH="0" baseline="30000" noProof="0" dirty="0" smtClean="0">
              <a:ln>
                <a:noFill/>
              </a:ln>
              <a:solidFill>
                <a:schemeClr val="tx1">
                  <a:lumMod val="75000"/>
                  <a:lumOff val="25000"/>
                </a:schemeClr>
              </a:solidFill>
              <a:effectLst/>
              <a:uLnTx/>
              <a:uFillTx/>
              <a:latin typeface="+mn-lt"/>
              <a:ea typeface="+mn-ea"/>
              <a:cs typeface="+mn-cs"/>
            </a:endParaRPr>
          </a:p>
        </p:txBody>
      </p:sp>
      <p:pic>
        <p:nvPicPr>
          <p:cNvPr id="82948" name="Picture 3"/>
          <p:cNvPicPr>
            <a:picLocks noChangeAspect="1"/>
          </p:cNvPicPr>
          <p:nvPr/>
        </p:nvPicPr>
        <p:blipFill>
          <a:blip r:embed="rId1"/>
          <a:stretch>
            <a:fillRect/>
          </a:stretch>
        </p:blipFill>
        <p:spPr>
          <a:xfrm>
            <a:off x="2900363" y="2882900"/>
            <a:ext cx="3343275" cy="1228725"/>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1026"/>
          <p:cNvSpPr>
            <a:spLocks noGrp="1"/>
          </p:cNvSpPr>
          <p:nvPr>
            <p:ph type="title"/>
          </p:nvPr>
        </p:nvSpPr>
        <p:spPr>
          <a:xfrm>
            <a:off x="946150" y="46038"/>
            <a:ext cx="8229600" cy="644525"/>
          </a:xfrm>
        </p:spPr>
        <p:txBody>
          <a:bodyPr vert="horz" wrap="square" lIns="91440" tIns="45720" rIns="91440" bIns="45720" anchor="t" anchorCtr="0"/>
          <a:p>
            <a:pPr eaLnBrk="1" hangingPunct="1"/>
            <a:r>
              <a:rPr lang="en-US" altLang="en-US" sz="2400" dirty="0"/>
              <a:t>Paging Model of Logical and  Physical Memory</a:t>
            </a:r>
            <a:endParaRPr lang="en-US" altLang="en-US" sz="2400" dirty="0"/>
          </a:p>
        </p:txBody>
      </p:sp>
      <p:pic>
        <p:nvPicPr>
          <p:cNvPr id="87043" name="Picture 1030"/>
          <p:cNvPicPr>
            <a:picLocks noChangeAspect="1"/>
          </p:cNvPicPr>
          <p:nvPr/>
        </p:nvPicPr>
        <p:blipFill>
          <a:blip r:embed="rId1"/>
          <a:stretch>
            <a:fillRect/>
          </a:stretch>
        </p:blipFill>
        <p:spPr>
          <a:xfrm>
            <a:off x="1928813" y="1203325"/>
            <a:ext cx="4938712" cy="4613275"/>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Content Placeholder 99"/>
          <p:cNvPicPr>
            <a:picLocks noChangeAspect="1"/>
          </p:cNvPicPr>
          <p:nvPr>
            <p:ph idx="1"/>
          </p:nvPr>
        </p:nvPicPr>
        <p:blipFill>
          <a:blip r:embed="rId1"/>
          <a:stretch>
            <a:fillRect/>
          </a:stretch>
        </p:blipFill>
        <p:spPr>
          <a:xfrm>
            <a:off x="2180590" y="1493203"/>
            <a:ext cx="5734050" cy="4676775"/>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 name="Content Placeholder 101"/>
          <p:cNvPicPr>
            <a:picLocks noChangeAspect="1"/>
          </p:cNvPicPr>
          <p:nvPr>
            <p:ph idx="1"/>
          </p:nvPr>
        </p:nvPicPr>
        <p:blipFill>
          <a:blip r:embed="rId1"/>
          <a:stretch>
            <a:fillRect/>
          </a:stretch>
        </p:blipFill>
        <p:spPr>
          <a:xfrm>
            <a:off x="3202940" y="2133600"/>
            <a:ext cx="4070350" cy="3777615"/>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4" name="Content Placeholder 103"/>
          <p:cNvPicPr>
            <a:picLocks noChangeAspect="1"/>
          </p:cNvPicPr>
          <p:nvPr>
            <p:ph idx="1"/>
          </p:nvPr>
        </p:nvPicPr>
        <p:blipFill>
          <a:blip r:embed="rId1"/>
          <a:stretch>
            <a:fillRect/>
          </a:stretch>
        </p:blipFill>
        <p:spPr>
          <a:xfrm>
            <a:off x="3202940" y="2133600"/>
            <a:ext cx="4070350" cy="3777615"/>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noChangeArrowheads="1"/>
          </p:cNvSpPr>
          <p:nvPr>
            <p:ph type="title"/>
          </p:nvPr>
        </p:nvSpPr>
        <p:spPr>
          <a:xfrm>
            <a:off x="457200" y="152400"/>
            <a:ext cx="8229600"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t>Free Frames</a:t>
            </a:r>
            <a:endPar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endParaRPr>
          </a:p>
        </p:txBody>
      </p:sp>
      <p:sp>
        <p:nvSpPr>
          <p:cNvPr id="92163" name="Text Box 4"/>
          <p:cNvSpPr txBox="1"/>
          <p:nvPr/>
        </p:nvSpPr>
        <p:spPr>
          <a:xfrm>
            <a:off x="1928813" y="5721350"/>
            <a:ext cx="1901825" cy="369888"/>
          </a:xfrm>
          <a:prstGeom prst="rect">
            <a:avLst/>
          </a:prstGeom>
          <a:noFill/>
          <a:ln w="9525">
            <a:noFill/>
          </a:ln>
        </p:spPr>
        <p:txBody>
          <a:bodyPr wrap="none" lIns="91435" tIns="45718" rIns="91435" bIns="45718" anchor="ctr" anchorCtr="0">
            <a:spAutoFit/>
          </a:bodyPr>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defTabSz="914400">
              <a:spcBef>
                <a:spcPct val="50000"/>
              </a:spcBef>
              <a:buClrTx/>
              <a:buFontTx/>
              <a:buNone/>
            </a:pPr>
            <a:r>
              <a:rPr lang="en-US" altLang="en-US" dirty="0">
                <a:solidFill>
                  <a:schemeClr val="tx1"/>
                </a:solidFill>
                <a:latin typeface="Helvetica" pitchFamily="-84" charset="0"/>
                <a:ea typeface="MS PGothic" panose="020B0600070205080204" pitchFamily="34" charset="-128"/>
              </a:rPr>
              <a:t>Before allocation</a:t>
            </a:r>
            <a:endParaRPr lang="en-US" altLang="en-US" dirty="0">
              <a:solidFill>
                <a:schemeClr val="tx1"/>
              </a:solidFill>
              <a:latin typeface="Helvetica" pitchFamily="-84" charset="0"/>
              <a:ea typeface="MS PGothic" panose="020B0600070205080204" pitchFamily="34" charset="-128"/>
            </a:endParaRPr>
          </a:p>
        </p:txBody>
      </p:sp>
      <p:sp>
        <p:nvSpPr>
          <p:cNvPr id="92164" name="Text Box 5"/>
          <p:cNvSpPr txBox="1"/>
          <p:nvPr/>
        </p:nvSpPr>
        <p:spPr>
          <a:xfrm>
            <a:off x="5343525" y="5734050"/>
            <a:ext cx="1711325" cy="369888"/>
          </a:xfrm>
          <a:prstGeom prst="rect">
            <a:avLst/>
          </a:prstGeom>
          <a:noFill/>
          <a:ln w="9525">
            <a:noFill/>
          </a:ln>
        </p:spPr>
        <p:txBody>
          <a:bodyPr wrap="none" lIns="91435" tIns="45718" rIns="91435" bIns="45718" anchor="ctr" anchorCtr="0">
            <a:spAutoFit/>
          </a:bodyPr>
          <a:lst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stStyle>
          <a:p>
            <a:pPr marL="0" lvl="0" indent="0" algn="ctr" defTabSz="914400">
              <a:spcBef>
                <a:spcPct val="50000"/>
              </a:spcBef>
              <a:buClrTx/>
              <a:buFontTx/>
              <a:buNone/>
            </a:pPr>
            <a:r>
              <a:rPr lang="en-US" altLang="en-US" dirty="0">
                <a:solidFill>
                  <a:schemeClr val="tx1"/>
                </a:solidFill>
                <a:latin typeface="Helvetica" pitchFamily="-84" charset="0"/>
                <a:ea typeface="MS PGothic" panose="020B0600070205080204" pitchFamily="34" charset="-128"/>
              </a:rPr>
              <a:t>After allocation</a:t>
            </a:r>
            <a:endParaRPr lang="en-US" altLang="en-US" dirty="0">
              <a:solidFill>
                <a:schemeClr val="tx1"/>
              </a:solidFill>
              <a:latin typeface="Helvetica" pitchFamily="-84" charset="0"/>
              <a:ea typeface="MS PGothic" panose="020B0600070205080204" pitchFamily="34" charset="-128"/>
            </a:endParaRPr>
          </a:p>
        </p:txBody>
      </p:sp>
      <p:pic>
        <p:nvPicPr>
          <p:cNvPr id="92165" name="Picture 7"/>
          <p:cNvPicPr>
            <a:picLocks noChangeAspect="1"/>
          </p:cNvPicPr>
          <p:nvPr/>
        </p:nvPicPr>
        <p:blipFill>
          <a:blip r:embed="rId1"/>
          <a:stretch>
            <a:fillRect/>
          </a:stretch>
        </p:blipFill>
        <p:spPr>
          <a:xfrm>
            <a:off x="1825625" y="1244600"/>
            <a:ext cx="5903913" cy="4235450"/>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noChangeArrowheads="1"/>
          </p:cNvSpPr>
          <p:nvPr>
            <p:ph type="title"/>
          </p:nvPr>
        </p:nvSpPr>
        <p:spPr>
          <a:xfrm>
            <a:off x="646113" y="198438"/>
            <a:ext cx="8229600"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t>Implementation of Page Table</a:t>
            </a:r>
            <a:endPar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endParaRPr>
          </a:p>
        </p:txBody>
      </p:sp>
      <p:sp>
        <p:nvSpPr>
          <p:cNvPr id="94211" name="Rectangle 3"/>
          <p:cNvSpPr>
            <a:spLocks noGrp="1"/>
          </p:cNvSpPr>
          <p:nvPr>
            <p:ph idx="1"/>
          </p:nvPr>
        </p:nvSpPr>
        <p:spPr>
          <a:xfrm>
            <a:off x="873125" y="1146175"/>
            <a:ext cx="6797675" cy="4686300"/>
          </a:xfrm>
        </p:spPr>
        <p:txBody>
          <a:bodyPr vert="horz" wrap="square" lIns="91440" tIns="45720" rIns="91440" bIns="45720" anchor="t" anchorCtr="0"/>
          <a:p>
            <a:pPr eaLnBrk="1" hangingPunct="1"/>
            <a:r>
              <a:rPr lang="en-US" altLang="en-US" dirty="0"/>
              <a:t>Page table is kept in main memory</a:t>
            </a:r>
            <a:endParaRPr lang="en-US" altLang="en-US" dirty="0"/>
          </a:p>
          <a:p>
            <a:pPr eaLnBrk="1" hangingPunct="1"/>
            <a:r>
              <a:rPr lang="en-US" altLang="en-US" b="1" dirty="0">
                <a:solidFill>
                  <a:srgbClr val="3366FF"/>
                </a:solidFill>
              </a:rPr>
              <a:t>Page-table base register </a:t>
            </a:r>
            <a:r>
              <a:rPr lang="en-US" altLang="en-US" dirty="0"/>
              <a:t>(</a:t>
            </a:r>
            <a:r>
              <a:rPr lang="en-US" altLang="en-US" b="1" dirty="0">
                <a:solidFill>
                  <a:srgbClr val="3366FF"/>
                </a:solidFill>
              </a:rPr>
              <a:t>PTBR</a:t>
            </a:r>
            <a:r>
              <a:rPr lang="en-US" altLang="en-US" dirty="0"/>
              <a:t>)</a:t>
            </a:r>
            <a:r>
              <a:rPr lang="en-US" altLang="en-US" dirty="0">
                <a:solidFill>
                  <a:srgbClr val="3366FF"/>
                </a:solidFill>
              </a:rPr>
              <a:t> </a:t>
            </a:r>
            <a:r>
              <a:rPr lang="en-US" altLang="en-US" dirty="0"/>
              <a:t>points to the page table</a:t>
            </a:r>
            <a:endParaRPr lang="en-US" altLang="en-US" dirty="0"/>
          </a:p>
          <a:p>
            <a:pPr eaLnBrk="1" hangingPunct="1"/>
            <a:r>
              <a:rPr lang="en-US" altLang="en-US" b="1" dirty="0">
                <a:solidFill>
                  <a:srgbClr val="3366FF"/>
                </a:solidFill>
              </a:rPr>
              <a:t>Page-table length register </a:t>
            </a:r>
            <a:r>
              <a:rPr lang="en-US" altLang="en-US" dirty="0"/>
              <a:t>(</a:t>
            </a:r>
            <a:r>
              <a:rPr lang="en-US" altLang="en-US" b="1" dirty="0">
                <a:solidFill>
                  <a:srgbClr val="3366FF"/>
                </a:solidFill>
              </a:rPr>
              <a:t>PTLR</a:t>
            </a:r>
            <a:r>
              <a:rPr lang="en-US" altLang="en-US" dirty="0"/>
              <a:t>)</a:t>
            </a:r>
            <a:r>
              <a:rPr lang="en-US" altLang="en-US" dirty="0">
                <a:solidFill>
                  <a:srgbClr val="3366FF"/>
                </a:solidFill>
              </a:rPr>
              <a:t> </a:t>
            </a:r>
            <a:r>
              <a:rPr lang="en-US" altLang="en-US" dirty="0"/>
              <a:t>indicates size of the page table</a:t>
            </a:r>
            <a:endParaRPr lang="en-US" altLang="en-US" dirty="0"/>
          </a:p>
          <a:p>
            <a:pPr eaLnBrk="1" hangingPunct="1"/>
            <a:r>
              <a:rPr lang="en-US" altLang="en-US" dirty="0"/>
              <a:t>In this scheme every data/instruction access requires two memory accesses</a:t>
            </a:r>
            <a:endParaRPr lang="en-US" altLang="en-US" dirty="0"/>
          </a:p>
          <a:p>
            <a:pPr lvl="1" eaLnBrk="1" hangingPunct="1"/>
            <a:r>
              <a:rPr lang="en-US" altLang="en-US" dirty="0"/>
              <a:t>One for the page table and one for the data / instruction</a:t>
            </a:r>
            <a:endParaRPr lang="en-US" altLang="en-US" dirty="0"/>
          </a:p>
          <a:p>
            <a:pPr eaLnBrk="1" hangingPunct="1"/>
            <a:r>
              <a:rPr lang="en-US" altLang="en-US" dirty="0"/>
              <a:t>The two memory access problem can be solved by the use of a special fast-lookup hardware cache called </a:t>
            </a:r>
            <a:r>
              <a:rPr lang="en-US" altLang="en-US" b="1" dirty="0">
                <a:solidFill>
                  <a:srgbClr val="3366FF"/>
                </a:solidFill>
              </a:rPr>
              <a:t>associative memory </a:t>
            </a:r>
            <a:r>
              <a:rPr lang="en-US" altLang="en-US" dirty="0"/>
              <a:t>or </a:t>
            </a:r>
            <a:r>
              <a:rPr lang="en-US" altLang="en-US" b="1" dirty="0">
                <a:solidFill>
                  <a:srgbClr val="3366FF"/>
                </a:solidFill>
              </a:rPr>
              <a:t>translation look-aside buffers </a:t>
            </a:r>
            <a:r>
              <a:rPr lang="en-US" altLang="en-US" dirty="0"/>
              <a:t>(</a:t>
            </a:r>
            <a:r>
              <a:rPr lang="en-US" altLang="en-US" b="1" dirty="0">
                <a:solidFill>
                  <a:srgbClr val="3366FF"/>
                </a:solidFill>
              </a:rPr>
              <a:t>TLBs</a:t>
            </a:r>
            <a:r>
              <a:rPr lang="en-US" altLang="en-US" dirty="0"/>
              <a:t>)</a:t>
            </a:r>
            <a:endParaRPr lang="en-US" altLang="en-US" b="1" dirty="0">
              <a:solidFill>
                <a:srgbClr val="3366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050"/>
          <p:cNvSpPr>
            <a:spLocks noGrp="1" noChangeArrowheads="1"/>
          </p:cNvSpPr>
          <p:nvPr>
            <p:ph type="title"/>
          </p:nvPr>
        </p:nvSpPr>
        <p:spPr>
          <a:xfrm>
            <a:off x="457200" y="166688"/>
            <a:ext cx="8229600"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t>Associative Memory</a:t>
            </a:r>
            <a:endPar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endParaRPr>
          </a:p>
        </p:txBody>
      </p:sp>
      <p:sp>
        <p:nvSpPr>
          <p:cNvPr id="98307" name="Rectangle 2051"/>
          <p:cNvSpPr>
            <a:spLocks noGrp="1"/>
          </p:cNvSpPr>
          <p:nvPr>
            <p:ph idx="1"/>
          </p:nvPr>
        </p:nvSpPr>
        <p:spPr>
          <a:xfrm>
            <a:off x="903288" y="1211263"/>
            <a:ext cx="7351712" cy="4483100"/>
          </a:xfrm>
        </p:spPr>
        <p:txBody>
          <a:bodyPr vert="horz" wrap="square" lIns="91440" tIns="45720" rIns="91440" bIns="45720" anchor="t" anchorCtr="0"/>
          <a:p>
            <a:pPr eaLnBrk="1" hangingPunct="1"/>
            <a:r>
              <a:rPr lang="en-US" altLang="en-US" dirty="0"/>
              <a:t>Associative memory – parallel search </a:t>
            </a:r>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buFont typeface="Monotype Sorts" pitchFamily="-84" charset="2"/>
              <a:buNone/>
            </a:pPr>
            <a:endParaRPr lang="en-US" altLang="en-US" dirty="0"/>
          </a:p>
          <a:p>
            <a:pPr eaLnBrk="1" hangingPunct="1"/>
            <a:r>
              <a:rPr lang="en-US" altLang="en-US" dirty="0"/>
              <a:t>Address translation (p, d)</a:t>
            </a:r>
            <a:endParaRPr lang="en-US" altLang="en-US" dirty="0"/>
          </a:p>
          <a:p>
            <a:pPr marL="627380" lvl="1" eaLnBrk="1" hangingPunct="1"/>
            <a:r>
              <a:rPr lang="en-US" altLang="en-US" dirty="0"/>
              <a:t>If p is in associative register, get frame # out</a:t>
            </a:r>
            <a:endParaRPr lang="en-US" altLang="en-US" dirty="0"/>
          </a:p>
          <a:p>
            <a:pPr marL="627380" lvl="1" eaLnBrk="1" hangingPunct="1"/>
            <a:r>
              <a:rPr lang="en-US" altLang="en-US" dirty="0"/>
              <a:t>Otherwise get frame # from page table in memory</a:t>
            </a:r>
            <a:endParaRPr lang="en-US" altLang="en-US" dirty="0"/>
          </a:p>
          <a:p>
            <a:pPr marL="627380" lvl="1" eaLnBrk="1" hangingPunct="1"/>
            <a:endParaRPr lang="en-US" altLang="en-US" dirty="0"/>
          </a:p>
        </p:txBody>
      </p:sp>
      <p:pic>
        <p:nvPicPr>
          <p:cNvPr id="98308" name="Picture 1"/>
          <p:cNvPicPr>
            <a:picLocks noChangeAspect="1"/>
          </p:cNvPicPr>
          <p:nvPr/>
        </p:nvPicPr>
        <p:blipFill>
          <a:blip r:embed="rId1"/>
          <a:stretch>
            <a:fillRect/>
          </a:stretch>
        </p:blipFill>
        <p:spPr>
          <a:xfrm>
            <a:off x="1895475" y="1693863"/>
            <a:ext cx="2943225" cy="159067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1026"/>
          <p:cNvSpPr>
            <a:spLocks noGrp="1" noChangeArrowheads="1"/>
          </p:cNvSpPr>
          <p:nvPr>
            <p:ph type="title"/>
          </p:nvPr>
        </p:nvSpPr>
        <p:spPr>
          <a:xfrm>
            <a:off x="1060450" y="163513"/>
            <a:ext cx="6764338"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Background</a:t>
            </a:r>
            <a:endPar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endParaRPr>
          </a:p>
        </p:txBody>
      </p:sp>
      <p:sp>
        <p:nvSpPr>
          <p:cNvPr id="27651" name="Rectangle 1027"/>
          <p:cNvSpPr>
            <a:spLocks noGrp="1"/>
          </p:cNvSpPr>
          <p:nvPr>
            <p:ph idx="1"/>
          </p:nvPr>
        </p:nvSpPr>
        <p:spPr>
          <a:xfrm>
            <a:off x="863600" y="1250950"/>
            <a:ext cx="6578600" cy="4483100"/>
          </a:xfrm>
        </p:spPr>
        <p:txBody>
          <a:bodyPr vert="horz" wrap="square" lIns="91440" tIns="45720" rIns="91440" bIns="45720" anchor="t" anchorCtr="0"/>
          <a:p>
            <a:pPr eaLnBrk="1" hangingPunct="1"/>
            <a:r>
              <a:rPr lang="en-US" altLang="en-US" dirty="0"/>
              <a:t>Program must be brought (from disk)  into memory and placed within a process for it to be run</a:t>
            </a:r>
            <a:endParaRPr lang="en-US" altLang="en-US" sz="800" dirty="0"/>
          </a:p>
          <a:p>
            <a:pPr eaLnBrk="1" hangingPunct="1"/>
            <a:r>
              <a:rPr lang="en-US" altLang="en-US" dirty="0"/>
              <a:t>Main memory and registers are only storage CPU can access directly</a:t>
            </a:r>
            <a:endParaRPr lang="en-US" altLang="en-US" dirty="0"/>
          </a:p>
          <a:p>
            <a:pPr eaLnBrk="1" hangingPunct="1"/>
            <a:r>
              <a:rPr lang="en-US" altLang="en-US" dirty="0"/>
              <a:t>Memory unit only sees a stream of addresses + read requests, or address + data and write requests</a:t>
            </a:r>
            <a:endParaRPr lang="en-US" altLang="en-US" sz="800" dirty="0"/>
          </a:p>
          <a:p>
            <a:pPr eaLnBrk="1" hangingPunct="1"/>
            <a:r>
              <a:rPr lang="en-US" altLang="en-US" dirty="0"/>
              <a:t>Register access in one CPU clock (or less)</a:t>
            </a:r>
            <a:endParaRPr lang="en-US" altLang="en-US" sz="800" dirty="0"/>
          </a:p>
          <a:p>
            <a:pPr eaLnBrk="1" hangingPunct="1"/>
            <a:r>
              <a:rPr lang="en-US" altLang="en-US" dirty="0"/>
              <a:t>Main memory can take many cycles, causing a </a:t>
            </a:r>
            <a:r>
              <a:rPr lang="en-US" altLang="en-US" b="1" dirty="0">
                <a:solidFill>
                  <a:srgbClr val="3366FF"/>
                </a:solidFill>
              </a:rPr>
              <a:t>stall</a:t>
            </a:r>
            <a:endParaRPr lang="en-US" altLang="en-US" sz="800" dirty="0"/>
          </a:p>
          <a:p>
            <a:pPr eaLnBrk="1" hangingPunct="1"/>
            <a:r>
              <a:rPr lang="en-US" altLang="en-US" b="1" dirty="0">
                <a:solidFill>
                  <a:srgbClr val="3366FF"/>
                </a:solidFill>
              </a:rPr>
              <a:t>Cache</a:t>
            </a:r>
            <a:r>
              <a:rPr lang="en-US" altLang="en-US" dirty="0">
                <a:solidFill>
                  <a:srgbClr val="3366FF"/>
                </a:solidFill>
              </a:rPr>
              <a:t> </a:t>
            </a:r>
            <a:r>
              <a:rPr lang="en-US" altLang="en-US" dirty="0"/>
              <a:t>sits between main memory and CPU register.</a:t>
            </a:r>
            <a:endParaRPr lang="en-US" altLang="en-US" dirty="0"/>
          </a:p>
          <a:p>
            <a:pPr eaLnBrk="1" hangingPunct="1">
              <a:buFont typeface="Monotype Sorts" pitchFamily="-84" charset="2"/>
              <a:buNone/>
            </a:pPr>
            <a:endParaRPr lang="en-US" altLang="en-US"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noChangeArrowheads="1"/>
          </p:cNvSpPr>
          <p:nvPr>
            <p:ph type="title"/>
          </p:nvPr>
        </p:nvSpPr>
        <p:spPr>
          <a:xfrm>
            <a:off x="488950" y="182563"/>
            <a:ext cx="8229600"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t>Paging Hardware With TLB</a:t>
            </a:r>
            <a:endParaRPr kumimoji="0" lang="en-US" altLang="en-US" sz="2400" b="0" i="0" u="none" strike="noStrike" kern="1200" cap="none" spc="0" normalizeH="0" baseline="0" noProof="0" smtClean="0">
              <a:ln>
                <a:noFill/>
              </a:ln>
              <a:solidFill>
                <a:schemeClr val="tx1">
                  <a:lumMod val="85000"/>
                  <a:lumOff val="15000"/>
                </a:schemeClr>
              </a:solidFill>
              <a:effectLst/>
              <a:uLnTx/>
              <a:uFillTx/>
              <a:latin typeface="+mj-lt"/>
              <a:ea typeface="+mj-ea"/>
              <a:cs typeface="+mj-cs"/>
            </a:endParaRPr>
          </a:p>
        </p:txBody>
      </p:sp>
      <p:pic>
        <p:nvPicPr>
          <p:cNvPr id="100355" name="Picture 5"/>
          <p:cNvPicPr>
            <a:picLocks noChangeAspect="1"/>
          </p:cNvPicPr>
          <p:nvPr/>
        </p:nvPicPr>
        <p:blipFill>
          <a:blip r:embed="rId1"/>
          <a:stretch>
            <a:fillRect/>
          </a:stretch>
        </p:blipFill>
        <p:spPr>
          <a:xfrm>
            <a:off x="1781175" y="1284288"/>
            <a:ext cx="5637213" cy="4260850"/>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050"/>
          <p:cNvSpPr>
            <a:spLocks noGrp="1" noChangeArrowheads="1"/>
          </p:cNvSpPr>
          <p:nvPr>
            <p:ph type="title"/>
          </p:nvPr>
        </p:nvSpPr>
        <p:spPr>
          <a:xfrm>
            <a:off x="457200" y="182563"/>
            <a:ext cx="8229600"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t>Memory Protection</a:t>
            </a:r>
            <a:endPar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endParaRPr>
          </a:p>
        </p:txBody>
      </p:sp>
      <p:sp>
        <p:nvSpPr>
          <p:cNvPr id="104451" name="Rectangle 2051"/>
          <p:cNvSpPr>
            <a:spLocks noGrp="1"/>
          </p:cNvSpPr>
          <p:nvPr>
            <p:ph idx="1"/>
          </p:nvPr>
        </p:nvSpPr>
        <p:spPr>
          <a:xfrm>
            <a:off x="873125" y="1157288"/>
            <a:ext cx="6937375" cy="4468812"/>
          </a:xfrm>
        </p:spPr>
        <p:txBody>
          <a:bodyPr vert="horz" wrap="square" lIns="91440" tIns="45720" rIns="91440" bIns="45720" anchor="t" anchorCtr="0"/>
          <a:p>
            <a:pPr eaLnBrk="1" hangingPunct="1"/>
            <a:r>
              <a:rPr lang="en-US" altLang="en-US" dirty="0"/>
              <a:t>Memory protection implemented by associating protection bit with each frame to indicate if read-only or read-write access is allowed</a:t>
            </a:r>
            <a:endParaRPr lang="en-US" altLang="en-US" dirty="0"/>
          </a:p>
          <a:p>
            <a:pPr lvl="1" eaLnBrk="1" hangingPunct="1"/>
            <a:r>
              <a:rPr lang="en-US" altLang="en-US" dirty="0"/>
              <a:t>Can also add more bits to indicate page execute-only, and so on</a:t>
            </a:r>
            <a:endParaRPr lang="en-US" altLang="en-US" dirty="0"/>
          </a:p>
          <a:p>
            <a:pPr eaLnBrk="1" hangingPunct="1"/>
            <a:r>
              <a:rPr lang="en-US" altLang="en-US" b="1" dirty="0">
                <a:solidFill>
                  <a:srgbClr val="3366FF"/>
                </a:solidFill>
              </a:rPr>
              <a:t>Valid-invalid</a:t>
            </a:r>
            <a:r>
              <a:rPr lang="en-US" altLang="en-US" dirty="0">
                <a:solidFill>
                  <a:srgbClr val="3366FF"/>
                </a:solidFill>
              </a:rPr>
              <a:t> </a:t>
            </a:r>
            <a:r>
              <a:rPr lang="en-US" altLang="en-US" dirty="0"/>
              <a:t>bit attached to each entry in the page table:</a:t>
            </a:r>
            <a:endParaRPr lang="en-US" altLang="en-US" dirty="0"/>
          </a:p>
          <a:p>
            <a:pPr lvl="1" eaLnBrk="1" hangingPunct="1"/>
            <a:r>
              <a:rPr lang="ja-JP" altLang="en-US" dirty="0">
                <a:ea typeface="メイリオ"/>
              </a:rPr>
              <a:t>“</a:t>
            </a:r>
            <a:r>
              <a:rPr lang="en-US" altLang="ja-JP" dirty="0">
                <a:ea typeface="メイリオ"/>
              </a:rPr>
              <a:t>valid</a:t>
            </a:r>
            <a:r>
              <a:rPr lang="ja-JP" altLang="en-US" dirty="0">
                <a:ea typeface="メイリオ"/>
              </a:rPr>
              <a:t>”</a:t>
            </a:r>
            <a:r>
              <a:rPr lang="en-US" altLang="ja-JP" dirty="0">
                <a:ea typeface="メイリオ"/>
              </a:rPr>
              <a:t> indicates that the associated page is in the process</a:t>
            </a:r>
            <a:r>
              <a:rPr lang="ja-JP" altLang="en-US" dirty="0">
                <a:ea typeface="メイリオ"/>
              </a:rPr>
              <a:t>’</a:t>
            </a:r>
            <a:r>
              <a:rPr lang="en-US" altLang="ja-JP" dirty="0">
                <a:ea typeface="メイリオ"/>
              </a:rPr>
              <a:t> logical address space, and is thus a legal page</a:t>
            </a:r>
            <a:endParaRPr lang="en-US" altLang="ja-JP" dirty="0">
              <a:ea typeface="メイリオ"/>
            </a:endParaRPr>
          </a:p>
          <a:p>
            <a:pPr lvl="1" eaLnBrk="1" hangingPunct="1"/>
            <a:r>
              <a:rPr lang="ja-JP" altLang="en-US" dirty="0">
                <a:ea typeface="メイリオ"/>
              </a:rPr>
              <a:t>“</a:t>
            </a:r>
            <a:r>
              <a:rPr lang="en-US" altLang="ja-JP" dirty="0">
                <a:ea typeface="メイリオ"/>
              </a:rPr>
              <a:t>invalid</a:t>
            </a:r>
            <a:r>
              <a:rPr lang="ja-JP" altLang="en-US" dirty="0">
                <a:ea typeface="メイリオ"/>
              </a:rPr>
              <a:t>”</a:t>
            </a:r>
            <a:r>
              <a:rPr lang="en-US" altLang="ja-JP" dirty="0">
                <a:ea typeface="メイリオ"/>
              </a:rPr>
              <a:t> indicates that the page is not in the process</a:t>
            </a:r>
            <a:r>
              <a:rPr lang="ja-JP" altLang="en-US" dirty="0">
                <a:ea typeface="メイリオ"/>
              </a:rPr>
              <a:t>’</a:t>
            </a:r>
            <a:r>
              <a:rPr lang="en-US" altLang="ja-JP" dirty="0">
                <a:ea typeface="メイリオ"/>
              </a:rPr>
              <a:t> logical address space</a:t>
            </a:r>
            <a:endParaRPr lang="en-US" altLang="ja-JP" dirty="0">
              <a:ea typeface="メイリオ"/>
            </a:endParaRPr>
          </a:p>
          <a:p>
            <a:pPr lvl="1" eaLnBrk="1" hangingPunct="1"/>
            <a:r>
              <a:rPr lang="en-US" altLang="en-US" dirty="0"/>
              <a:t>Or use </a:t>
            </a:r>
            <a:r>
              <a:rPr lang="en-US" altLang="en-US" b="1" dirty="0">
                <a:solidFill>
                  <a:srgbClr val="3366FF"/>
                </a:solidFill>
              </a:rPr>
              <a:t>page-table length register </a:t>
            </a:r>
            <a:r>
              <a:rPr lang="en-US" altLang="en-US" dirty="0"/>
              <a:t>(</a:t>
            </a:r>
            <a:r>
              <a:rPr lang="en-US" altLang="en-US" b="1" dirty="0">
                <a:solidFill>
                  <a:srgbClr val="3366FF"/>
                </a:solidFill>
              </a:rPr>
              <a:t>PTLR</a:t>
            </a:r>
            <a:r>
              <a:rPr lang="en-US" altLang="en-US" dirty="0"/>
              <a:t>)</a:t>
            </a:r>
            <a:endParaRPr lang="en-US" altLang="en-US" dirty="0"/>
          </a:p>
          <a:p>
            <a:pPr eaLnBrk="1" hangingPunct="1"/>
            <a:r>
              <a:rPr lang="en-US" altLang="en-US" dirty="0"/>
              <a:t>Any violations result in a trap to the kernel</a:t>
            </a:r>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a:spLocks noGrp="1"/>
          </p:cNvSpPr>
          <p:nvPr>
            <p:ph type="title"/>
          </p:nvPr>
        </p:nvSpPr>
        <p:spPr>
          <a:xfrm>
            <a:off x="1709738" y="-188912"/>
            <a:ext cx="7112000" cy="903287"/>
          </a:xfrm>
        </p:spPr>
        <p:txBody>
          <a:bodyPr vert="horz" wrap="square" lIns="91440" tIns="45720" rIns="91440" bIns="45720" anchor="t" anchorCtr="0"/>
          <a:p>
            <a:pPr eaLnBrk="1" hangingPunct="1"/>
            <a:r>
              <a:rPr lang="en-US" altLang="en-US" sz="2800" dirty="0"/>
              <a:t>Valid (v) or Invalid (i) Bit In A Page Table</a:t>
            </a:r>
            <a:endParaRPr lang="en-US" altLang="en-US" sz="2800" dirty="0"/>
          </a:p>
        </p:txBody>
      </p:sp>
      <p:pic>
        <p:nvPicPr>
          <p:cNvPr id="106499" name="Picture 5"/>
          <p:cNvPicPr>
            <a:picLocks noChangeAspect="1"/>
          </p:cNvPicPr>
          <p:nvPr/>
        </p:nvPicPr>
        <p:blipFill>
          <a:blip r:embed="rId1"/>
          <a:stretch>
            <a:fillRect/>
          </a:stretch>
        </p:blipFill>
        <p:spPr>
          <a:xfrm>
            <a:off x="2222500" y="1252538"/>
            <a:ext cx="5099050" cy="4425950"/>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ChangeArrowheads="1"/>
          </p:cNvSpPr>
          <p:nvPr>
            <p:ph type="title"/>
          </p:nvPr>
        </p:nvSpPr>
        <p:spPr>
          <a:xfrm>
            <a:off x="473075" y="166688"/>
            <a:ext cx="8229600"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t>Hierarchical Page Tables</a:t>
            </a:r>
            <a:endPar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endParaRPr>
          </a:p>
        </p:txBody>
      </p:sp>
      <p:sp>
        <p:nvSpPr>
          <p:cNvPr id="114691" name="Rectangle 3"/>
          <p:cNvSpPr>
            <a:spLocks noGrp="1"/>
          </p:cNvSpPr>
          <p:nvPr>
            <p:ph idx="1"/>
          </p:nvPr>
        </p:nvSpPr>
        <p:spPr>
          <a:xfrm>
            <a:off x="903288" y="1189038"/>
            <a:ext cx="5980112" cy="4483100"/>
          </a:xfrm>
        </p:spPr>
        <p:txBody>
          <a:bodyPr vert="horz" wrap="square" lIns="91440" tIns="45720" rIns="91440" bIns="45720" anchor="t" anchorCtr="0"/>
          <a:p>
            <a:pPr eaLnBrk="1" hangingPunct="1"/>
            <a:r>
              <a:rPr lang="en-US" altLang="en-US" dirty="0"/>
              <a:t>Break up the logical address space into multiple page tables</a:t>
            </a:r>
            <a:endParaRPr lang="en-US" altLang="en-US" dirty="0"/>
          </a:p>
          <a:p>
            <a:pPr eaLnBrk="1" hangingPunct="1"/>
            <a:r>
              <a:rPr lang="en-US" altLang="en-US" dirty="0"/>
              <a:t>A simple technique is a two-level page table</a:t>
            </a:r>
            <a:endParaRPr lang="en-US" altLang="en-US" dirty="0"/>
          </a:p>
          <a:p>
            <a:pPr eaLnBrk="1" hangingPunct="1"/>
            <a:r>
              <a:rPr lang="en-US" altLang="en-US" dirty="0"/>
              <a:t>We then page the page table</a:t>
            </a:r>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noChangeArrowheads="1"/>
          </p:cNvSpPr>
          <p:nvPr>
            <p:ph type="title"/>
          </p:nvPr>
        </p:nvSpPr>
        <p:spPr>
          <a:xfrm>
            <a:off x="568325" y="166688"/>
            <a:ext cx="8229600"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smtClean="0">
                <a:ln>
                  <a:noFill/>
                </a:ln>
                <a:solidFill>
                  <a:schemeClr val="tx1">
                    <a:lumMod val="85000"/>
                    <a:lumOff val="15000"/>
                  </a:schemeClr>
                </a:solidFill>
                <a:effectLst/>
                <a:uLnTx/>
                <a:uFillTx/>
                <a:latin typeface="+mj-lt"/>
                <a:ea typeface="+mj-ea"/>
                <a:cs typeface="+mj-cs"/>
              </a:rPr>
              <a:t>Two-Level Page-Table Scheme</a:t>
            </a:r>
            <a:endParaRPr kumimoji="0" lang="en-US" altLang="en-US" sz="2400" b="0" i="0" u="none" strike="noStrike" kern="1200" cap="none" spc="0" normalizeH="0" baseline="0" noProof="0" smtClean="0">
              <a:ln>
                <a:noFill/>
              </a:ln>
              <a:solidFill>
                <a:schemeClr val="tx1">
                  <a:lumMod val="85000"/>
                  <a:lumOff val="15000"/>
                </a:schemeClr>
              </a:solidFill>
              <a:effectLst/>
              <a:uLnTx/>
              <a:uFillTx/>
              <a:latin typeface="+mj-lt"/>
              <a:ea typeface="+mj-ea"/>
              <a:cs typeface="+mj-cs"/>
            </a:endParaRPr>
          </a:p>
        </p:txBody>
      </p:sp>
      <p:pic>
        <p:nvPicPr>
          <p:cNvPr id="116739" name="Picture 4" descr="8"/>
          <p:cNvPicPr>
            <a:picLocks noChangeAspect="1"/>
          </p:cNvPicPr>
          <p:nvPr/>
        </p:nvPicPr>
        <p:blipFill>
          <a:blip r:embed="rId1"/>
          <a:stretch>
            <a:fillRect/>
          </a:stretch>
        </p:blipFill>
        <p:spPr>
          <a:xfrm>
            <a:off x="2301875" y="1268413"/>
            <a:ext cx="4248150" cy="4492625"/>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Virtual Memory</a:t>
            </a:r>
            <a:endParaRPr lang="en-US"/>
          </a:p>
        </p:txBody>
      </p:sp>
      <p:sp>
        <p:nvSpPr>
          <p:cNvPr id="3" name="Content Placeholder 2"/>
          <p:cNvSpPr>
            <a:spLocks noGrp="1"/>
          </p:cNvSpPr>
          <p:nvPr>
            <p:ph idx="1"/>
          </p:nvPr>
        </p:nvSpPr>
        <p:spPr/>
        <p:txBody>
          <a:bodyPr/>
          <a:p>
            <a:r>
              <a:rPr lang="en-US"/>
              <a:t>Virtual memory is a memory management technique used by os </a:t>
            </a:r>
            <a:endParaRPr lang="en-US"/>
          </a:p>
          <a:p>
            <a:r>
              <a:rPr lang="en-US"/>
              <a:t>it allows the computer to compensate for physical RAM limitatios by temporarily transfering the data from RAM  to disk storage.</a:t>
            </a:r>
            <a:endParaRPr lang="en-US"/>
          </a:p>
          <a:p>
            <a:r>
              <a:rPr lang="en-US"/>
              <a:t>this gives the impression to applications that they have more memory that is physically available.</a:t>
            </a:r>
            <a:endParaRPr lang="en-US"/>
          </a:p>
          <a:p>
            <a:r>
              <a:rPr lang="en-US"/>
              <a:t>this enhances system multitasking and overall performance.</a:t>
            </a:r>
            <a:endParaRPr lang="en-US"/>
          </a:p>
          <a:p>
            <a:pPr marL="0" indent="0">
              <a:buNone/>
            </a:pP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a:t> In this scheme, whenever some pages needs to be loaded in the main memory for the execution and the memory is not available for those many pages, </a:t>
            </a:r>
            <a:endParaRPr lang="en-US"/>
          </a:p>
          <a:p>
            <a:r>
              <a:rPr lang="en-US"/>
              <a:t>then in that case, instead of stopping the pages from entering in the main memory, the OS search for the RAM area that are least used in the recent times or that are not referenced </a:t>
            </a:r>
            <a:endParaRPr lang="en-US"/>
          </a:p>
          <a:p>
            <a:r>
              <a:rPr lang="en-US"/>
              <a:t>and copy that into the secondary memory to make the space for the new pages in the main memory.</a:t>
            </a:r>
            <a:endParaRPr lang="en-US"/>
          </a:p>
          <a:p>
            <a:r>
              <a:rPr lang="en-US"/>
              <a:t>Since all this procedure happens automatically, therefore it makes the computer feel like it is having the unlimited RAM.</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Demand Paging</a:t>
            </a:r>
            <a:endParaRPr lang="en-US"/>
          </a:p>
        </p:txBody>
      </p:sp>
      <p:sp>
        <p:nvSpPr>
          <p:cNvPr id="3" name="Content Placeholder 2"/>
          <p:cNvSpPr>
            <a:spLocks noGrp="1"/>
          </p:cNvSpPr>
          <p:nvPr>
            <p:ph idx="1"/>
          </p:nvPr>
        </p:nvSpPr>
        <p:spPr/>
        <p:txBody>
          <a:bodyPr/>
          <a:p>
            <a:r>
              <a:rPr lang="en-US"/>
              <a:t>Demand Paging is a popular method of virtual memory management. In demand paging, the pages of a process which are least used, get stored in the secondary memory.</a:t>
            </a:r>
            <a:endParaRPr lang="en-US"/>
          </a:p>
          <a:p>
            <a:r>
              <a:rPr lang="en-US"/>
              <a:t>A page is copied to the main memory when its demand is made or page fault occurs. </a:t>
            </a:r>
            <a:endParaRPr lang="en-US"/>
          </a:p>
          <a:p>
            <a:r>
              <a:rPr lang="en-US"/>
              <a:t>There are various page replacement algorithms which are used to determine the pages which will be replaced. </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Page Fault</a:t>
            </a:r>
            <a:endParaRPr lang="en-US"/>
          </a:p>
        </p:txBody>
      </p:sp>
      <p:sp>
        <p:nvSpPr>
          <p:cNvPr id="3" name="Content Placeholder 2"/>
          <p:cNvSpPr>
            <a:spLocks noGrp="1"/>
          </p:cNvSpPr>
          <p:nvPr>
            <p:ph idx="1"/>
          </p:nvPr>
        </p:nvSpPr>
        <p:spPr/>
        <p:txBody>
          <a:bodyPr/>
          <a:p>
            <a:r>
              <a:rPr lang="en-IN" altLang="en-US" dirty="0">
                <a:sym typeface="+mn-ea"/>
              </a:rPr>
              <a:t>Page Fault:</a:t>
            </a:r>
            <a:endParaRPr lang="en-IN" altLang="en-US" dirty="0"/>
          </a:p>
          <a:p>
            <a:pPr lvl="1"/>
            <a:r>
              <a:rPr lang="en-IN" altLang="en-US" dirty="0"/>
              <a:t>A page fault occurs when a program attempts to access data or code that is in its address space, but is not currently located in the system RAM. </a:t>
            </a:r>
            <a:endParaRPr lang="en-IN" altLang="en-US" dirty="0"/>
          </a:p>
          <a:p>
            <a:r>
              <a:rPr lang="en-IN" altLang="en-US" dirty="0">
                <a:sym typeface="+mn-ea"/>
              </a:rPr>
              <a:t>Pre Paging:</a:t>
            </a:r>
            <a:endParaRPr lang="en-IN" altLang="en-US" dirty="0">
              <a:sym typeface="+mn-ea"/>
            </a:endParaRPr>
          </a:p>
          <a:p>
            <a:pPr lvl="1"/>
            <a:r>
              <a:rPr lang="en-IN" altLang="en-US" dirty="0"/>
              <a:t> </a:t>
            </a:r>
            <a:r>
              <a:rPr lang="en-US" altLang="en-IN" dirty="0"/>
              <a:t>IT </a:t>
            </a:r>
            <a:r>
              <a:rPr lang="en-IN" altLang="en-US" dirty="0"/>
              <a:t>is to bring all the pages into the memory that will be needed at the same time before the process references them.</a:t>
            </a:r>
            <a:endParaRPr lang="en-IN" altLang="en-US" dirty="0"/>
          </a:p>
          <a:p>
            <a:r>
              <a:rPr lang="en-IN" altLang="en-US" dirty="0">
                <a:sym typeface="+mn-ea"/>
              </a:rPr>
              <a:t>Thrashing:</a:t>
            </a:r>
            <a:endParaRPr lang="en-IN" altLang="en-US" dirty="0">
              <a:sym typeface="+mn-ea"/>
            </a:endParaRPr>
          </a:p>
          <a:p>
            <a:pPr lvl="1"/>
            <a:r>
              <a:rPr lang="en-US"/>
              <a:t>Thrashing is when the page fault and swapping happens very frequently at a higher rate, </a:t>
            </a:r>
            <a:endParaRPr lang="en-US"/>
          </a:p>
          <a:p>
            <a:pPr lvl="1"/>
            <a:r>
              <a:rPr lang="en-US"/>
              <a:t>then the operating system has to spend more time swapping these pages. </a:t>
            </a:r>
            <a:endParaRPr lang="en-US"/>
          </a:p>
          <a:p>
            <a:pPr lvl="1"/>
            <a:r>
              <a:rPr lang="en-US"/>
              <a:t>This state in the operating system is known as thrashing. Because of thrashing, </a:t>
            </a:r>
            <a:endParaRPr lang="en-US"/>
          </a:p>
          <a:p>
            <a:pPr lvl="1"/>
            <a:r>
              <a:rPr lang="en-US"/>
              <a:t>the CPU utilization is going to be reduced or negligible.</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xfrm>
            <a:off x="1239838" y="163513"/>
            <a:ext cx="7675562" cy="576262"/>
          </a:xfrm>
          <a:noFill/>
          <a:ln>
            <a:noFill/>
          </a:ln>
        </p:spPr>
        <p:txBody>
          <a:bodyPr/>
          <a:p>
            <a:pPr eaLnBrk="1" hangingPunct="1"/>
            <a:r>
              <a:rPr lang="en-US" altLang="en-US" sz="2800" dirty="0"/>
              <a:t>Page Replacement Algorithms</a:t>
            </a:r>
            <a:endParaRPr lang="en-US" altLang="en-US" sz="2800" dirty="0"/>
          </a:p>
        </p:txBody>
      </p:sp>
      <p:sp>
        <p:nvSpPr>
          <p:cNvPr id="5123" name="Rectangle 3"/>
          <p:cNvSpPr>
            <a:spLocks noGrp="1"/>
          </p:cNvSpPr>
          <p:nvPr>
            <p:ph idx="1"/>
          </p:nvPr>
        </p:nvSpPr>
        <p:spPr>
          <a:xfrm>
            <a:off x="869950" y="1133475"/>
            <a:ext cx="7486650" cy="4899025"/>
          </a:xfrm>
        </p:spPr>
        <p:txBody>
          <a:bodyPr vert="horz" wrap="square" lIns="91440" tIns="45720" rIns="91440" bIns="45720" anchor="t" anchorCtr="0"/>
          <a:p>
            <a:pPr defTabSz="914400">
              <a:tabLst>
                <a:tab pos="3145155" algn="ctr"/>
              </a:tabLst>
            </a:pPr>
            <a:r>
              <a:rPr lang="en-US" altLang="en-US" b="1" dirty="0">
                <a:solidFill>
                  <a:srgbClr val="3366FF"/>
                </a:solidFill>
              </a:rPr>
              <a:t>Page-replacement algorithm</a:t>
            </a:r>
            <a:endParaRPr lang="en-US" altLang="en-US" b="1" dirty="0">
              <a:solidFill>
                <a:srgbClr val="3366FF"/>
              </a:solidFill>
            </a:endParaRPr>
          </a:p>
          <a:p>
            <a:pPr lvl="1" defTabSz="914400">
              <a:tabLst>
                <a:tab pos="3145155" algn="ctr"/>
              </a:tabLst>
            </a:pPr>
            <a:r>
              <a:rPr lang="en-US" altLang="en-US" dirty="0"/>
              <a:t>Want lowest page-fault rate on both first access and re-access</a:t>
            </a:r>
            <a:endParaRPr lang="en-US" altLang="en-US" dirty="0"/>
          </a:p>
          <a:p>
            <a:pPr defTabSz="914400">
              <a:tabLst>
                <a:tab pos="3145155" algn="ctr"/>
              </a:tabLst>
            </a:pPr>
            <a:r>
              <a:rPr lang="en-US" altLang="en-US" dirty="0"/>
              <a:t>Evaluate algorithm by running it on a particular string of memory references (reference string) and computing the number of page faults on that string</a:t>
            </a:r>
            <a:endParaRPr lang="en-US" altLang="en-US" dirty="0"/>
          </a:p>
          <a:p>
            <a:pPr lvl="1" defTabSz="914400">
              <a:tabLst>
                <a:tab pos="3145155" algn="ctr"/>
              </a:tabLst>
            </a:pPr>
            <a:r>
              <a:rPr lang="en-US" altLang="en-US" dirty="0"/>
              <a:t>String is just page numbers, not full addresses</a:t>
            </a:r>
            <a:endParaRPr lang="en-US" altLang="en-US" dirty="0"/>
          </a:p>
          <a:p>
            <a:pPr lvl="1" defTabSz="914400">
              <a:tabLst>
                <a:tab pos="3145155" algn="ctr"/>
              </a:tabLst>
            </a:pPr>
            <a:r>
              <a:rPr lang="en-US" altLang="en-US" dirty="0"/>
              <a:t>Repeated access to the same page does not cause a page fault</a:t>
            </a:r>
            <a:endParaRPr lang="en-US" altLang="en-US" dirty="0"/>
          </a:p>
          <a:p>
            <a:pPr lvl="1" defTabSz="914400">
              <a:tabLst>
                <a:tab pos="3145155" algn="ctr"/>
              </a:tabLst>
            </a:pPr>
            <a:r>
              <a:rPr lang="en-US" altLang="en-US" dirty="0"/>
              <a:t>Results depend on number of frames available</a:t>
            </a:r>
            <a:endParaRPr lang="en-US" altLang="en-US" dirty="0"/>
          </a:p>
          <a:p>
            <a:pPr defTabSz="914400">
              <a:tabLst>
                <a:tab pos="3145155" algn="ctr"/>
              </a:tabLst>
            </a:pPr>
            <a:r>
              <a:rPr lang="en-US" altLang="en-US" dirty="0"/>
              <a:t>In all our examples, the </a:t>
            </a:r>
            <a:r>
              <a:rPr lang="en-US" altLang="en-US" b="1" dirty="0">
                <a:solidFill>
                  <a:srgbClr val="3366FF"/>
                </a:solidFill>
              </a:rPr>
              <a:t>reference string </a:t>
            </a:r>
            <a:r>
              <a:rPr lang="en-US" altLang="en-US" dirty="0"/>
              <a:t>of referenced page numbers is </a:t>
            </a:r>
            <a:endParaRPr lang="en-US" altLang="en-US" dirty="0"/>
          </a:p>
          <a:p>
            <a:pPr defTabSz="914400">
              <a:buNone/>
              <a:tabLst>
                <a:tab pos="3145155" algn="ctr"/>
              </a:tabLst>
            </a:pPr>
            <a:r>
              <a:rPr lang="en-US" altLang="en-US" dirty="0"/>
              <a:t>	               </a:t>
            </a:r>
            <a:r>
              <a:rPr lang="en-US" altLang="en-US" b="1" dirty="0">
                <a:solidFill>
                  <a:srgbClr val="FF0000"/>
                </a:solidFill>
              </a:rPr>
              <a:t>7,0,1,2,0,3,0,4,2,3,0,3,0,3,2,1,2,0,1,7,0,1</a:t>
            </a:r>
            <a:endParaRPr lang="en-US" altLang="en-US"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title"/>
          </p:nvPr>
        </p:nvSpPr>
        <p:spPr>
          <a:xfrm>
            <a:off x="1265238" y="112713"/>
            <a:ext cx="6559550"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Base and Limit Registers</a:t>
            </a:r>
            <a:endPar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endParaRPr>
          </a:p>
        </p:txBody>
      </p:sp>
      <p:sp>
        <p:nvSpPr>
          <p:cNvPr id="29699" name="Rectangle 3"/>
          <p:cNvSpPr>
            <a:spLocks noGrp="1"/>
          </p:cNvSpPr>
          <p:nvPr>
            <p:ph idx="1"/>
          </p:nvPr>
        </p:nvSpPr>
        <p:spPr>
          <a:xfrm>
            <a:off x="950913" y="995363"/>
            <a:ext cx="7351712" cy="4483100"/>
          </a:xfrm>
        </p:spPr>
        <p:txBody>
          <a:bodyPr vert="horz" wrap="square" lIns="91440" tIns="45720" rIns="91440" bIns="45720" anchor="t" anchorCtr="0"/>
          <a:p>
            <a:pPr eaLnBrk="1" hangingPunct="1"/>
            <a:r>
              <a:rPr lang="en-US" altLang="en-US" dirty="0"/>
              <a:t>To access the memory , memory addresses are required.</a:t>
            </a:r>
            <a:endParaRPr lang="en-US" altLang="en-US" dirty="0"/>
          </a:p>
          <a:p>
            <a:pPr eaLnBrk="1" hangingPunct="1"/>
            <a:r>
              <a:rPr lang="en-US" altLang="en-US" dirty="0"/>
              <a:t>A pair of </a:t>
            </a:r>
            <a:r>
              <a:rPr lang="en-US" altLang="en-US" b="1" dirty="0">
                <a:solidFill>
                  <a:srgbClr val="3366FF"/>
                </a:solidFill>
              </a:rPr>
              <a:t>base</a:t>
            </a:r>
            <a:r>
              <a:rPr lang="en-US" altLang="en-US" dirty="0">
                <a:solidFill>
                  <a:srgbClr val="3366FF"/>
                </a:solidFill>
              </a:rPr>
              <a:t> </a:t>
            </a:r>
            <a:r>
              <a:rPr lang="en-US" altLang="en-US" dirty="0"/>
              <a:t>and</a:t>
            </a:r>
            <a:r>
              <a:rPr lang="en-US" altLang="en-US" b="1" dirty="0">
                <a:solidFill>
                  <a:srgbClr val="FF0000"/>
                </a:solidFill>
              </a:rPr>
              <a:t> </a:t>
            </a:r>
            <a:r>
              <a:rPr lang="en-US" altLang="en-US" b="1" dirty="0">
                <a:solidFill>
                  <a:srgbClr val="3366FF"/>
                </a:solidFill>
              </a:rPr>
              <a:t>limit</a:t>
            </a:r>
            <a:r>
              <a:rPr lang="en-US" altLang="en-US" dirty="0">
                <a:solidFill>
                  <a:srgbClr val="3366FF"/>
                </a:solidFill>
              </a:rPr>
              <a:t> </a:t>
            </a:r>
            <a:r>
              <a:rPr lang="en-US" altLang="en-US" b="1" dirty="0">
                <a:solidFill>
                  <a:srgbClr val="3366FF"/>
                </a:solidFill>
              </a:rPr>
              <a:t>registers</a:t>
            </a:r>
            <a:r>
              <a:rPr lang="en-US" altLang="en-US" dirty="0"/>
              <a:t> define the logical address space</a:t>
            </a:r>
            <a:endParaRPr lang="en-US" altLang="en-US" dirty="0"/>
          </a:p>
          <a:p>
            <a:pPr eaLnBrk="1" hangingPunct="1"/>
            <a:r>
              <a:rPr lang="en-US" altLang="en-US" dirty="0"/>
              <a:t>CPU must check every memory access generated in user mode to be sure it is between base and limit for that user</a:t>
            </a:r>
            <a:endParaRPr lang="en-US" altLang="en-US" dirty="0"/>
          </a:p>
        </p:txBody>
      </p:sp>
      <p:pic>
        <p:nvPicPr>
          <p:cNvPr id="29700" name="Picture 5"/>
          <p:cNvPicPr>
            <a:picLocks noChangeAspect="1"/>
          </p:cNvPicPr>
          <p:nvPr/>
        </p:nvPicPr>
        <p:blipFill>
          <a:blip r:embed="rId1"/>
          <a:stretch>
            <a:fillRect/>
          </a:stretch>
        </p:blipFill>
        <p:spPr>
          <a:xfrm>
            <a:off x="2786063" y="2908300"/>
            <a:ext cx="3273425" cy="3606800"/>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1104900" y="98425"/>
            <a:ext cx="8229600" cy="576263"/>
          </a:xfrm>
          <a:noFill/>
          <a:ln>
            <a:noFill/>
          </a:ln>
        </p:spPr>
        <p:txBody>
          <a:bodyPr/>
          <a:p>
            <a:pPr eaLnBrk="1" hangingPunct="1"/>
            <a:r>
              <a:rPr lang="en-US" altLang="en-US" sz="2400" dirty="0"/>
              <a:t>Graph of Page Faults Versus The Number of Frames</a:t>
            </a:r>
            <a:endParaRPr lang="en-US" altLang="en-US" sz="2400" dirty="0"/>
          </a:p>
        </p:txBody>
      </p:sp>
      <p:pic>
        <p:nvPicPr>
          <p:cNvPr id="7171" name="Picture 5"/>
          <p:cNvPicPr>
            <a:picLocks noChangeAspect="1"/>
          </p:cNvPicPr>
          <p:nvPr/>
        </p:nvPicPr>
        <p:blipFill>
          <a:blip r:embed="rId1"/>
          <a:stretch>
            <a:fillRect/>
          </a:stretch>
        </p:blipFill>
        <p:spPr>
          <a:xfrm>
            <a:off x="1574800" y="1238250"/>
            <a:ext cx="6045200" cy="3557588"/>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xfrm>
            <a:off x="941388" y="176213"/>
            <a:ext cx="7821612" cy="576262"/>
          </a:xfrm>
          <a:noFill/>
          <a:ln>
            <a:noFill/>
          </a:ln>
        </p:spPr>
        <p:txBody>
          <a:bodyPr/>
          <a:p>
            <a:pPr eaLnBrk="1" hangingPunct="1"/>
            <a:r>
              <a:rPr lang="en-US" altLang="en-US" dirty="0"/>
              <a:t>First-In-First-Out (FIFO) Algorithm</a:t>
            </a:r>
            <a:endParaRPr lang="en-US" altLang="en-US" dirty="0"/>
          </a:p>
        </p:txBody>
      </p:sp>
      <p:sp>
        <p:nvSpPr>
          <p:cNvPr id="35843" name="Rectangle 3"/>
          <p:cNvSpPr>
            <a:spLocks noGrp="1" noChangeArrowheads="1"/>
          </p:cNvSpPr>
          <p:nvPr>
            <p:ph idx="1"/>
          </p:nvPr>
        </p:nvSpPr>
        <p:spPr>
          <a:xfrm>
            <a:off x="387350" y="919163"/>
            <a:ext cx="7654925" cy="5762625"/>
          </a:xfrm>
        </p:spPr>
        <p:txBody>
          <a:bodyPr vert="horz" wrap="square" lIns="91440" tIns="45720" rIns="91440" bIns="45720" numCol="1" anchor="t" anchorCtr="0" compatLnSpc="1"/>
          <a:p>
            <a:r>
              <a:rPr lang="en-US" altLang="en-US" dirty="0"/>
              <a:t>Reference string: </a:t>
            </a:r>
            <a:r>
              <a:rPr lang="en-US" altLang="en-US" b="1" dirty="0">
                <a:solidFill>
                  <a:srgbClr val="FF0000"/>
                </a:solidFill>
              </a:rPr>
              <a:t>7,0,1,2,0,3,0,4,2,3,0,3,0,3,2,1,2,0,1,7,0,1</a:t>
            </a:r>
            <a:endParaRPr lang="en-US" altLang="en-US" dirty="0"/>
          </a:p>
          <a:p>
            <a:r>
              <a:rPr lang="en-US" altLang="en-US" dirty="0"/>
              <a:t>3 frames (3 pages can be in memory at a time per process)</a:t>
            </a:r>
            <a:endParaRPr lang="en-US" altLang="en-US" dirty="0"/>
          </a:p>
          <a:p>
            <a:pPr>
              <a:buNone/>
            </a:pPr>
            <a:endParaRPr lang="en-US" altLang="en-US" dirty="0"/>
          </a:p>
          <a:p>
            <a:pPr>
              <a:buNone/>
            </a:pPr>
            <a:endParaRPr lang="en-US" altLang="en-US" dirty="0"/>
          </a:p>
          <a:p>
            <a:pPr>
              <a:buNone/>
            </a:pPr>
            <a:br>
              <a:rPr lang="en-US" altLang="en-US" dirty="0"/>
            </a:br>
            <a:endParaRPr lang="en-US" altLang="en-US" dirty="0"/>
          </a:p>
          <a:p>
            <a:pPr>
              <a:buNone/>
            </a:pPr>
            <a:endParaRPr lang="en-US" altLang="en-US" sz="800" dirty="0"/>
          </a:p>
          <a:p>
            <a:pPr>
              <a:buNone/>
            </a:pPr>
            <a:endParaRPr lang="en-US" altLang="en-US" sz="800" dirty="0"/>
          </a:p>
          <a:p>
            <a:pPr>
              <a:buNone/>
            </a:pPr>
            <a:endParaRPr lang="en-US" altLang="en-US" dirty="0"/>
          </a:p>
          <a:p>
            <a:endParaRPr lang="en-US" altLang="en-US" dirty="0"/>
          </a:p>
          <a:p>
            <a:endParaRPr lang="en-US" altLang="en-US" dirty="0"/>
          </a:p>
          <a:p>
            <a:pPr>
              <a:buNone/>
            </a:pPr>
            <a:r>
              <a:rPr lang="en-US" altLang="en-US" dirty="0"/>
              <a:t>Can vary by reference string: consider 1,2,3,4,1,2,5,1,2,3,4,5</a:t>
            </a:r>
            <a:endParaRPr lang="en-US" altLang="en-US" dirty="0"/>
          </a:p>
          <a:p>
            <a:pPr lvl="1"/>
            <a:r>
              <a:rPr lang="en-US" altLang="en-US" dirty="0"/>
              <a:t>Adding more frames can cause more page faults!</a:t>
            </a:r>
            <a:endParaRPr lang="en-US" altLang="en-US" dirty="0"/>
          </a:p>
          <a:p>
            <a:pPr lvl="2"/>
            <a:r>
              <a:rPr lang="en-US" altLang="en-US" b="1" dirty="0">
                <a:solidFill>
                  <a:srgbClr val="3366FF"/>
                </a:solidFill>
              </a:rPr>
              <a:t>Belady</a:t>
            </a:r>
            <a:r>
              <a:rPr lang="ja-JP" altLang="en-US" b="1" dirty="0">
                <a:solidFill>
                  <a:srgbClr val="3366FF"/>
                </a:solidFill>
              </a:rPr>
              <a:t>’</a:t>
            </a:r>
            <a:r>
              <a:rPr lang="en-US" altLang="ja-JP" b="1" dirty="0">
                <a:solidFill>
                  <a:srgbClr val="3366FF"/>
                </a:solidFill>
              </a:rPr>
              <a:t>s Anomaly</a:t>
            </a:r>
            <a:endParaRPr lang="en-US" altLang="ja-JP" b="1" dirty="0">
              <a:solidFill>
                <a:srgbClr val="3366FF"/>
              </a:solidFill>
            </a:endParaRPr>
          </a:p>
          <a:p>
            <a:pPr lvl="2"/>
            <a:r>
              <a:rPr lang="en-US" altLang="ja-JP" b="1" dirty="0">
                <a:solidFill>
                  <a:srgbClr val="3366FF"/>
                </a:solidFill>
              </a:rPr>
              <a:t>Reference String (</a:t>
            </a:r>
            <a:r>
              <a:rPr lang="en-IN" altLang="x-none" dirty="0"/>
              <a:t> 0, 1, 5, 3, 0, 1, 4, 0, 1, 5, 3, 4) </a:t>
            </a:r>
            <a:endParaRPr lang="en-IN" altLang="x-none" dirty="0"/>
          </a:p>
          <a:p>
            <a:pPr lvl="2">
              <a:buNone/>
            </a:pPr>
            <a:r>
              <a:rPr lang="en-IN" altLang="ja-JP" b="1" dirty="0">
                <a:solidFill>
                  <a:srgbClr val="3366FF"/>
                </a:solidFill>
              </a:rPr>
              <a:t>No of Page Faults with 3 frames= </a:t>
            </a:r>
            <a:r>
              <a:rPr lang="en-IN" altLang="ja-JP" b="1" dirty="0">
                <a:solidFill>
                  <a:srgbClr val="FF0000"/>
                </a:solidFill>
              </a:rPr>
              <a:t>(9)</a:t>
            </a:r>
            <a:r>
              <a:rPr lang="en-IN" altLang="ja-JP" b="1" dirty="0">
                <a:solidFill>
                  <a:srgbClr val="3366FF"/>
                </a:solidFill>
              </a:rPr>
              <a:t>, No. of Page Faults with 4 frames=</a:t>
            </a:r>
            <a:r>
              <a:rPr lang="en-IN" altLang="ja-JP" b="1" dirty="0">
                <a:solidFill>
                  <a:srgbClr val="FF0000"/>
                </a:solidFill>
              </a:rPr>
              <a:t>(10)</a:t>
            </a:r>
            <a:endParaRPr lang="en-US" altLang="ja-JP" b="1" dirty="0">
              <a:solidFill>
                <a:srgbClr val="FF0000"/>
              </a:solidFill>
            </a:endParaRPr>
          </a:p>
          <a:p>
            <a:pPr lvl="2"/>
            <a:endParaRPr lang="en-US" altLang="en-US" sz="800" dirty="0"/>
          </a:p>
          <a:p>
            <a:pPr lvl="1">
              <a:buNone/>
            </a:pPr>
            <a:endParaRPr lang="en-US" altLang="en-US" dirty="0"/>
          </a:p>
        </p:txBody>
      </p:sp>
      <p:sp>
        <p:nvSpPr>
          <p:cNvPr id="9220" name="Text Box 16"/>
          <p:cNvSpPr txBox="1"/>
          <p:nvPr/>
        </p:nvSpPr>
        <p:spPr>
          <a:xfrm>
            <a:off x="3073400" y="4057650"/>
            <a:ext cx="1633538" cy="369888"/>
          </a:xfrm>
          <a:prstGeom prst="rect">
            <a:avLst/>
          </a:prstGeom>
          <a:noFill/>
          <a:ln w="9525">
            <a:noFill/>
          </a:ln>
        </p:spPr>
        <p:txBody>
          <a:bodyPr wrap="none" lIns="91435" tIns="45718" rIns="91435" bIns="45718" anchor="ctr" anchorCtr="0">
            <a:spAutoFit/>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5pPr>
          </a:lstStyle>
          <a:p>
            <a:pPr marL="0" lvl="0" indent="0" algn="ctr">
              <a:spcBef>
                <a:spcPct val="50000"/>
              </a:spcBef>
              <a:buClrTx/>
              <a:buSzTx/>
              <a:buFontTx/>
              <a:buNone/>
            </a:pPr>
            <a:r>
              <a:rPr lang="en-US" altLang="en-US" dirty="0"/>
              <a:t>15 page faults</a:t>
            </a:r>
            <a:endParaRPr lang="en-US" altLang="en-US" dirty="0"/>
          </a:p>
        </p:txBody>
      </p:sp>
      <p:pic>
        <p:nvPicPr>
          <p:cNvPr id="9221" name="Picture 1"/>
          <p:cNvPicPr>
            <a:picLocks noChangeAspect="1"/>
          </p:cNvPicPr>
          <p:nvPr/>
        </p:nvPicPr>
        <p:blipFill>
          <a:blip r:embed="rId1"/>
          <a:stretch>
            <a:fillRect/>
          </a:stretch>
        </p:blipFill>
        <p:spPr>
          <a:xfrm>
            <a:off x="941388" y="1687513"/>
            <a:ext cx="6869112" cy="2284412"/>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xfrm>
            <a:off x="1168400" y="214313"/>
            <a:ext cx="7734300" cy="576262"/>
          </a:xfrm>
          <a:noFill/>
          <a:ln>
            <a:noFill/>
          </a:ln>
        </p:spPr>
        <p:txBody>
          <a:bodyPr/>
          <a:p>
            <a:pPr eaLnBrk="1" hangingPunct="1"/>
            <a:r>
              <a:rPr lang="en-US" altLang="en-US" dirty="0"/>
              <a:t>FIFO Illustrating Belady</a:t>
            </a:r>
            <a:r>
              <a:rPr lang="ja-JP" altLang="en-US" dirty="0"/>
              <a:t>’</a:t>
            </a:r>
            <a:r>
              <a:rPr lang="en-US" altLang="ja-JP" dirty="0"/>
              <a:t>s Anomaly</a:t>
            </a:r>
            <a:endParaRPr lang="en-US" altLang="en-US" dirty="0"/>
          </a:p>
        </p:txBody>
      </p:sp>
      <p:pic>
        <p:nvPicPr>
          <p:cNvPr id="11267" name="Picture 1" descr="9_13.pdf"/>
          <p:cNvPicPr>
            <a:picLocks noChangeAspect="1"/>
          </p:cNvPicPr>
          <p:nvPr/>
        </p:nvPicPr>
        <p:blipFill>
          <a:blip r:embed="rId1"/>
          <a:stretch>
            <a:fillRect/>
          </a:stretch>
        </p:blipFill>
        <p:spPr>
          <a:xfrm>
            <a:off x="1633538" y="1303338"/>
            <a:ext cx="5676900" cy="4062412"/>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749300" y="138113"/>
            <a:ext cx="7937500" cy="576262"/>
          </a:xfrm>
          <a:noFill/>
          <a:ln>
            <a:noFill/>
          </a:ln>
        </p:spPr>
        <p:txBody>
          <a:bodyPr/>
          <a:p>
            <a:pPr eaLnBrk="1" hangingPunct="1"/>
            <a:r>
              <a:rPr lang="en-US" altLang="en-US" dirty="0"/>
              <a:t>Optimal Algorithm</a:t>
            </a:r>
            <a:endParaRPr lang="en-US" altLang="en-US" dirty="0"/>
          </a:p>
        </p:txBody>
      </p:sp>
      <p:sp>
        <p:nvSpPr>
          <p:cNvPr id="13315" name="Rectangle 3"/>
          <p:cNvSpPr>
            <a:spLocks noGrp="1"/>
          </p:cNvSpPr>
          <p:nvPr>
            <p:ph idx="1"/>
          </p:nvPr>
        </p:nvSpPr>
        <p:spPr>
          <a:xfrm>
            <a:off x="895350" y="1119188"/>
            <a:ext cx="8229600" cy="4530725"/>
          </a:xfrm>
        </p:spPr>
        <p:txBody>
          <a:bodyPr vert="horz" wrap="square" lIns="91440" tIns="45720" rIns="91440" bIns="45720" anchor="t" anchorCtr="0"/>
          <a:p>
            <a:pPr defTabSz="914400">
              <a:tabLst>
                <a:tab pos="1889125" algn="l"/>
              </a:tabLst>
            </a:pPr>
            <a:r>
              <a:rPr lang="en-US" altLang="en-US" dirty="0"/>
              <a:t>Replace page that will not be used for longest period of time</a:t>
            </a:r>
            <a:endParaRPr lang="en-US" altLang="en-US" dirty="0"/>
          </a:p>
          <a:p>
            <a:pPr lvl="1" defTabSz="914400">
              <a:tabLst>
                <a:tab pos="1889125" algn="l"/>
              </a:tabLst>
            </a:pPr>
            <a:r>
              <a:rPr lang="en-US" altLang="en-US" dirty="0"/>
              <a:t>9 is optimal for the example</a:t>
            </a:r>
            <a:endParaRPr lang="en-US" altLang="en-US" dirty="0"/>
          </a:p>
          <a:p>
            <a:pPr defTabSz="914400">
              <a:tabLst>
                <a:tab pos="1889125" algn="l"/>
              </a:tabLst>
            </a:pPr>
            <a:r>
              <a:rPr lang="en-US" altLang="en-US" dirty="0"/>
              <a:t>How do you know this?</a:t>
            </a:r>
            <a:endParaRPr lang="en-US" altLang="en-US" dirty="0"/>
          </a:p>
          <a:p>
            <a:pPr lvl="1" defTabSz="914400">
              <a:tabLst>
                <a:tab pos="1889125" algn="l"/>
              </a:tabLst>
            </a:pPr>
            <a:r>
              <a:rPr lang="en-US" altLang="en-US" dirty="0"/>
              <a:t>Can</a:t>
            </a:r>
            <a:r>
              <a:rPr lang="ja-JP" altLang="en-US" dirty="0"/>
              <a:t>’</a:t>
            </a:r>
            <a:r>
              <a:rPr lang="en-US" altLang="ja-JP" dirty="0"/>
              <a:t>t read the future</a:t>
            </a:r>
            <a:endParaRPr lang="en-US" altLang="en-US" dirty="0"/>
          </a:p>
          <a:p>
            <a:pPr defTabSz="914400">
              <a:tabLst>
                <a:tab pos="1889125" algn="l"/>
              </a:tabLst>
            </a:pPr>
            <a:r>
              <a:rPr lang="en-US" altLang="en-US" dirty="0"/>
              <a:t>Used for measuring how well your algorithm performs</a:t>
            </a:r>
            <a:endParaRPr lang="en-US" altLang="en-US" dirty="0"/>
          </a:p>
        </p:txBody>
      </p:sp>
      <p:pic>
        <p:nvPicPr>
          <p:cNvPr id="13316" name="Picture 3"/>
          <p:cNvPicPr>
            <a:picLocks noChangeAspect="1"/>
          </p:cNvPicPr>
          <p:nvPr/>
        </p:nvPicPr>
        <p:blipFill>
          <a:blip r:embed="rId1"/>
          <a:stretch>
            <a:fillRect/>
          </a:stretch>
        </p:blipFill>
        <p:spPr>
          <a:xfrm>
            <a:off x="465138" y="3159125"/>
            <a:ext cx="8229600" cy="2986088"/>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1368425" y="163513"/>
            <a:ext cx="7673975" cy="576262"/>
          </a:xfrm>
          <a:noFill/>
          <a:ln>
            <a:noFill/>
          </a:ln>
        </p:spPr>
        <p:txBody>
          <a:bodyPr/>
          <a:p>
            <a:pPr eaLnBrk="1" hangingPunct="1"/>
            <a:r>
              <a:rPr lang="en-US" altLang="en-US" dirty="0"/>
              <a:t>Least Recently Used (LRU) Algorithm</a:t>
            </a:r>
            <a:endParaRPr lang="en-US" altLang="en-US" dirty="0"/>
          </a:p>
        </p:txBody>
      </p:sp>
      <p:sp>
        <p:nvSpPr>
          <p:cNvPr id="36867" name="Rectangle 3"/>
          <p:cNvSpPr>
            <a:spLocks noGrp="1" noChangeArrowheads="1"/>
          </p:cNvSpPr>
          <p:nvPr>
            <p:ph idx="1"/>
          </p:nvPr>
        </p:nvSpPr>
        <p:spPr>
          <a:xfrm>
            <a:off x="889000" y="727075"/>
            <a:ext cx="7783513" cy="58118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endPar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r>
              <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Use past knowledge rather than future</a:t>
            </a:r>
            <a:endPar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r>
              <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Replace page that has not been used in the most amount of time</a:t>
            </a:r>
            <a:endPar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r>
              <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Associate time of last use with each page</a:t>
            </a:r>
            <a:endPar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endPar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endPar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endPar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endPar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endPar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endPar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endPar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endPar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endPar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endPar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r>
              <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12 faults – better than FIFO but worse than OPT</a:t>
            </a:r>
            <a:endPar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r>
              <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Generally good algorithm and frequently used</a:t>
            </a:r>
            <a:endPar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endParaRPr kumimoji="1" lang="en-US" alt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p:txBody>
      </p:sp>
      <p:pic>
        <p:nvPicPr>
          <p:cNvPr id="15364" name="Picture 4" descr="9"/>
          <p:cNvPicPr>
            <a:picLocks noChangeAspect="1"/>
          </p:cNvPicPr>
          <p:nvPr/>
        </p:nvPicPr>
        <p:blipFill>
          <a:blip r:embed="rId1"/>
          <a:stretch>
            <a:fillRect/>
          </a:stretch>
        </p:blipFill>
        <p:spPr>
          <a:xfrm>
            <a:off x="344488" y="2363788"/>
            <a:ext cx="8513762" cy="3289300"/>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1438593" y="2829560"/>
            <a:ext cx="6266815" cy="1198880"/>
          </a:xfrm>
          <a:prstGeom prst="rect">
            <a:avLst/>
          </a:prstGeom>
          <a:noFill/>
          <a:ln>
            <a:noFill/>
          </a:ln>
        </p:spPr>
        <p:txBody>
          <a:bodyPr wrap="none" rtlCol="0" anchor="t">
            <a:spAutoFit/>
          </a:bodyPr>
          <a:p>
            <a:pPr algn="ctr"/>
            <a:r>
              <a:rPr lang="en-US" altLang="zh-CN" sz="7200" b="1">
                <a:ln/>
                <a:solidFill>
                  <a:schemeClr val="accent1"/>
                </a:solidFill>
                <a:effectLst>
                  <a:outerShdw blurRad="38100" dist="25400" dir="5400000" algn="ctr" rotWithShape="0">
                    <a:srgbClr val="6E747A">
                      <a:alpha val="43000"/>
                    </a:srgbClr>
                  </a:outerShdw>
                </a:effectLst>
              </a:rPr>
              <a:t>THANK YOU</a:t>
            </a:r>
            <a:endParaRPr lang="en-US" altLang="zh-CN" sz="7200" b="1">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a:xfrm>
            <a:off x="941388" y="153988"/>
            <a:ext cx="7745413"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Hardware Address Protection</a:t>
            </a:r>
            <a:endPar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endParaRPr>
          </a:p>
        </p:txBody>
      </p:sp>
      <p:pic>
        <p:nvPicPr>
          <p:cNvPr id="31747" name="Content Placeholder 4" descr="8.02.pdf"/>
          <p:cNvPicPr>
            <a:picLocks noGrp="1" noChangeAspect="1"/>
          </p:cNvPicPr>
          <p:nvPr>
            <p:ph idx="1"/>
          </p:nvPr>
        </p:nvPicPr>
        <p:blipFill>
          <a:blip r:embed="rId1"/>
          <a:srcRect/>
          <a:stretch>
            <a:fillRect/>
          </a:stretch>
        </p:blipFill>
        <p:spPr>
          <a:xfrm>
            <a:off x="3025775" y="3054350"/>
            <a:ext cx="4425950" cy="193675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p:nvPr>
        </p:nvSpPr>
        <p:spPr/>
        <p:txBody>
          <a:bodyPr vert="horz" wrap="square" lIns="91440" tIns="45720" rIns="91440" bIns="45720" anchor="t" anchorCtr="0"/>
          <a:p>
            <a:pPr eaLnBrk="1" hangingPunct="1">
              <a:buNone/>
            </a:pPr>
            <a:r>
              <a:rPr lang="en-IN" altLang="x-none" dirty="0"/>
              <a:t>NOTE:</a:t>
            </a:r>
            <a:endParaRPr lang="en-IN" altLang="x-none" dirty="0"/>
          </a:p>
        </p:txBody>
      </p:sp>
      <p:sp>
        <p:nvSpPr>
          <p:cNvPr id="32771" name="Content Placeholder 2"/>
          <p:cNvSpPr>
            <a:spLocks noGrp="1"/>
          </p:cNvSpPr>
          <p:nvPr>
            <p:ph idx="1"/>
          </p:nvPr>
        </p:nvSpPr>
        <p:spPr>
          <a:xfrm>
            <a:off x="1943100" y="2133600"/>
            <a:ext cx="6591300" cy="3778250"/>
          </a:xfrm>
        </p:spPr>
        <p:txBody>
          <a:bodyPr vert="horz" wrap="square" lIns="91440" tIns="45720" rIns="91440" bIns="45720" anchor="t" anchorCtr="0"/>
          <a:p>
            <a:pPr eaLnBrk="1" hangingPunct="1"/>
            <a:r>
              <a:rPr lang="en-IN" altLang="x-none" dirty="0"/>
              <a:t>The base and limit registers can be loaded only by the operating system.</a:t>
            </a:r>
            <a:endParaRPr lang="en-IN" altLang="x-none" dirty="0"/>
          </a:p>
          <a:p>
            <a:pPr eaLnBrk="1" hangingPunct="1"/>
            <a:r>
              <a:rPr lang="en-IN" altLang="x-none" dirty="0"/>
              <a:t>The OS in kernel mode is given unrestricted access to both operating system memory and user’s memory.</a:t>
            </a:r>
            <a:endParaRPr lang="en-IN" altLang="x-none" dirty="0"/>
          </a:p>
          <a:p>
            <a:pPr eaLnBrk="1" hangingPunct="1"/>
            <a:r>
              <a:rPr lang="en-IN" altLang="x-none" dirty="0"/>
              <a:t>The OS loads the user program to users memory, to dump out those programs in case of errors, to access and modify parameters of system calls etc.</a:t>
            </a:r>
            <a:endParaRPr lang="en-IN" altLang="x-non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xfrm>
            <a:off x="457200" y="188913"/>
            <a:ext cx="8229600" cy="576263"/>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Address Binding</a:t>
            </a:r>
            <a:endParaRPr kumimoji="0" lang="en-US" alt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endParaRPr>
          </a:p>
        </p:txBody>
      </p:sp>
      <p:sp>
        <p:nvSpPr>
          <p:cNvPr id="9219" name="Content Placeholder 2"/>
          <p:cNvSpPr>
            <a:spLocks noGrp="1"/>
          </p:cNvSpPr>
          <p:nvPr>
            <p:ph idx="1"/>
          </p:nvPr>
        </p:nvSpPr>
        <p:spPr>
          <a:xfrm>
            <a:off x="819150" y="1144588"/>
            <a:ext cx="7448550" cy="4926013"/>
          </a:xfrm>
        </p:spPr>
        <p:txBody>
          <a:bodyPr vert="horz" wrap="square" lIns="91440" tIns="45720" rIns="91440" bIns="45720" numCol="1" rtlCol="0" anchor="t" anchorCtr="0" compatLnSpc="1"/>
          <a:p>
            <a:pPr eaLnBrk="1" hangingPunct="1">
              <a:lnSpc>
                <a:spcPct val="90000"/>
              </a:lnSpc>
            </a:pPr>
            <a:r>
              <a:rPr lang="en-US" altLang="en-US" sz="1600" dirty="0"/>
              <a:t>Execution:</a:t>
            </a:r>
            <a:endParaRPr lang="en-US" altLang="en-US" sz="1600" dirty="0"/>
          </a:p>
          <a:p>
            <a:pPr lvl="1" eaLnBrk="1" hangingPunct="1">
              <a:lnSpc>
                <a:spcPct val="90000"/>
              </a:lnSpc>
            </a:pPr>
            <a:r>
              <a:rPr lang="en-US" altLang="en-US" sz="1400" b="1" dirty="0"/>
              <a:t>Input Queue -&gt; Memory -&gt; Execution -&gt; Free Memory </a:t>
            </a:r>
            <a:endParaRPr lang="en-US" altLang="en-US" sz="1400" b="1" dirty="0"/>
          </a:p>
          <a:p>
            <a:pPr eaLnBrk="1" hangingPunct="1">
              <a:lnSpc>
                <a:spcPct val="90000"/>
              </a:lnSpc>
            </a:pPr>
            <a:r>
              <a:rPr lang="en-US" altLang="en-US" sz="1600" dirty="0"/>
              <a:t>.Programs on disk, ready to be brought into memory to execute form an </a:t>
            </a:r>
            <a:r>
              <a:rPr lang="en-US" altLang="en-US" sz="1600" b="1" dirty="0">
                <a:solidFill>
                  <a:srgbClr val="0000FF"/>
                </a:solidFill>
              </a:rPr>
              <a:t>input queue</a:t>
            </a:r>
            <a:endParaRPr lang="en-US" altLang="en-US" dirty="0"/>
          </a:p>
          <a:p>
            <a:pPr eaLnBrk="1" hangingPunct="1">
              <a:lnSpc>
                <a:spcPct val="90000"/>
              </a:lnSpc>
            </a:pPr>
            <a:r>
              <a:rPr lang="en-US" altLang="en-US" sz="1600" dirty="0"/>
              <a:t>Inconvenient to have first user process physical address always at 0000 </a:t>
            </a:r>
            <a:endParaRPr lang="en-US" altLang="en-US" sz="1600" dirty="0"/>
          </a:p>
          <a:p>
            <a:pPr eaLnBrk="1" hangingPunct="1">
              <a:lnSpc>
                <a:spcPct val="90000"/>
              </a:lnSpc>
            </a:pPr>
            <a:r>
              <a:rPr lang="en-US" altLang="en-US" sz="1600" dirty="0"/>
              <a:t> Further, addresses represented in different ways at different stages of a program</a:t>
            </a:r>
            <a:r>
              <a:rPr lang="ja-JP" altLang="en-US" sz="1600" dirty="0">
                <a:ea typeface="メイリオ"/>
              </a:rPr>
              <a:t>’</a:t>
            </a:r>
            <a:r>
              <a:rPr lang="en-US" altLang="ja-JP" sz="1600" dirty="0">
                <a:ea typeface="メイリオ"/>
              </a:rPr>
              <a:t>s life</a:t>
            </a:r>
            <a:endParaRPr lang="en-US" altLang="ja-JP" sz="1600" dirty="0">
              <a:ea typeface="メイリオ"/>
            </a:endParaRPr>
          </a:p>
          <a:p>
            <a:pPr lvl="1" eaLnBrk="1" hangingPunct="1">
              <a:lnSpc>
                <a:spcPct val="90000"/>
              </a:lnSpc>
            </a:pPr>
            <a:r>
              <a:rPr lang="en-US" altLang="en-US" dirty="0"/>
              <a:t>Source code addresses usually symbolic.( int   x)</a:t>
            </a:r>
            <a:endParaRPr lang="en-US" altLang="en-US" dirty="0"/>
          </a:p>
          <a:p>
            <a:pPr lvl="1" eaLnBrk="1" hangingPunct="1">
              <a:lnSpc>
                <a:spcPct val="90000"/>
              </a:lnSpc>
            </a:pPr>
            <a:r>
              <a:rPr lang="en-US" altLang="en-US" dirty="0"/>
              <a:t>Compiled code addresses </a:t>
            </a:r>
            <a:r>
              <a:rPr lang="en-US" altLang="en-US" b="1" dirty="0">
                <a:solidFill>
                  <a:srgbClr val="0000FF"/>
                </a:solidFill>
              </a:rPr>
              <a:t>bind </a:t>
            </a:r>
            <a:r>
              <a:rPr lang="en-US" altLang="en-US" dirty="0"/>
              <a:t>to relocatable addresses</a:t>
            </a:r>
            <a:endParaRPr lang="en-US" altLang="en-US" dirty="0"/>
          </a:p>
          <a:p>
            <a:pPr lvl="2" eaLnBrk="1" hangingPunct="1">
              <a:lnSpc>
                <a:spcPct val="90000"/>
              </a:lnSpc>
            </a:pPr>
            <a:r>
              <a:rPr lang="en-US" altLang="en-US" sz="1600" dirty="0"/>
              <a:t>i.e. </a:t>
            </a:r>
            <a:r>
              <a:rPr lang="ja-JP" altLang="en-US" sz="1600" dirty="0">
                <a:ea typeface="メイリオ"/>
              </a:rPr>
              <a:t>“</a:t>
            </a:r>
            <a:r>
              <a:rPr lang="en-US" altLang="ja-JP" sz="1600" dirty="0">
                <a:ea typeface="メイリオ"/>
              </a:rPr>
              <a:t>14 bytes from beginning of this module</a:t>
            </a:r>
            <a:r>
              <a:rPr lang="ja-JP" altLang="en-US" sz="1600" dirty="0">
                <a:ea typeface="メイリオ"/>
              </a:rPr>
              <a:t>”</a:t>
            </a:r>
            <a:endParaRPr lang="en-US" altLang="ja-JP" sz="1600" dirty="0">
              <a:ea typeface="メイリオ"/>
            </a:endParaRPr>
          </a:p>
          <a:p>
            <a:pPr lvl="1" eaLnBrk="1" hangingPunct="1">
              <a:lnSpc>
                <a:spcPct val="90000"/>
              </a:lnSpc>
            </a:pPr>
            <a:r>
              <a:rPr lang="en-US" altLang="en-US" dirty="0"/>
              <a:t>Linker or loader will bind relocatable addresses to absolute addresses</a:t>
            </a:r>
            <a:endParaRPr lang="en-US" altLang="en-US" dirty="0"/>
          </a:p>
          <a:p>
            <a:pPr lvl="2" eaLnBrk="1" hangingPunct="1">
              <a:lnSpc>
                <a:spcPct val="90000"/>
              </a:lnSpc>
            </a:pPr>
            <a:r>
              <a:rPr lang="en-US" altLang="en-US" sz="1600" dirty="0"/>
              <a:t>i.e. 74014</a:t>
            </a:r>
            <a:endParaRPr lang="en-US" altLang="en-US" sz="1600" dirty="0"/>
          </a:p>
          <a:p>
            <a:pPr lvl="1" eaLnBrk="1" hangingPunct="1">
              <a:lnSpc>
                <a:spcPct val="90000"/>
              </a:lnSpc>
            </a:pPr>
            <a:r>
              <a:rPr lang="en-US" altLang="en-US" dirty="0"/>
              <a:t>Each binding maps one address space to another</a:t>
            </a:r>
            <a:endParaRPr lang="en-US" altLang="en-US" dirty="0"/>
          </a:p>
          <a:p>
            <a:pPr eaLnBrk="1" hangingPunct="1">
              <a:lnSpc>
                <a:spcPct val="90000"/>
              </a:lnSpc>
              <a:buFont typeface="Monotype Sorts" pitchFamily="-84" charset="2"/>
              <a:buNone/>
            </a:pPr>
            <a:endParaRPr lang="en-US" altLang="en-US" dirty="0"/>
          </a:p>
          <a:p>
            <a:pPr lvl="1" eaLnBrk="1" hangingPunct="1">
              <a:lnSpc>
                <a:spcPct val="90000"/>
              </a:lnSpc>
              <a:buNone/>
            </a:pP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type="title"/>
          </p:nvPr>
        </p:nvSpPr>
        <p:spPr>
          <a:xfrm>
            <a:off x="1123950" y="290513"/>
            <a:ext cx="8134350" cy="457200"/>
          </a:xfrm>
        </p:spPr>
        <p:txBody>
          <a:bodyPr vert="horz" wrap="square" lIns="91440" tIns="45720" rIns="91440" bIns="45720" numCol="1" rtlCol="0" anchor="t" anchorCtr="0" compatLnSpc="1">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en-US" altLang="en-US" sz="28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Binding of Instructions and Data to Memory</a:t>
            </a:r>
            <a:endParaRPr kumimoji="0" lang="en-US" altLang="en-US" sz="28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endParaRPr>
          </a:p>
        </p:txBody>
      </p:sp>
      <p:sp>
        <p:nvSpPr>
          <p:cNvPr id="35843" name="Rectangle 3"/>
          <p:cNvSpPr>
            <a:spLocks noGrp="1"/>
          </p:cNvSpPr>
          <p:nvPr>
            <p:ph idx="1"/>
          </p:nvPr>
        </p:nvSpPr>
        <p:spPr>
          <a:xfrm>
            <a:off x="971550" y="809625"/>
            <a:ext cx="7131050" cy="4114800"/>
          </a:xfrm>
        </p:spPr>
        <p:txBody>
          <a:bodyPr vert="horz" wrap="square" lIns="91440" tIns="45720" rIns="91440" bIns="45720" anchor="t" anchorCtr="0"/>
          <a:p>
            <a:pPr eaLnBrk="1" hangingPunct="1">
              <a:buFont typeface="Monotype Sorts" pitchFamily="-84" charset="2"/>
              <a:buNone/>
            </a:pPr>
            <a:endParaRPr lang="en-US" altLang="en-US" dirty="0"/>
          </a:p>
          <a:p>
            <a:pPr eaLnBrk="1" hangingPunct="1"/>
            <a:r>
              <a:rPr lang="en-US" altLang="en-US" dirty="0"/>
              <a:t>Address binding of instructions and data to memory addresses can happen at three different stages</a:t>
            </a:r>
            <a:endParaRPr lang="en-US" altLang="en-US" dirty="0"/>
          </a:p>
          <a:p>
            <a:pPr lvl="1" eaLnBrk="1" hangingPunct="1"/>
            <a:r>
              <a:rPr lang="en-US" altLang="en-US" b="1" dirty="0"/>
              <a:t>Compile time</a:t>
            </a:r>
            <a:r>
              <a:rPr lang="en-US" altLang="en-US" dirty="0"/>
              <a:t>:  If memory location known a priori, </a:t>
            </a:r>
            <a:r>
              <a:rPr lang="en-US" altLang="en-US" b="1" dirty="0">
                <a:solidFill>
                  <a:srgbClr val="3366FF"/>
                </a:solidFill>
              </a:rPr>
              <a:t>absolute code</a:t>
            </a:r>
            <a:r>
              <a:rPr lang="en-US" altLang="en-US" dirty="0">
                <a:solidFill>
                  <a:srgbClr val="3366FF"/>
                </a:solidFill>
              </a:rPr>
              <a:t> </a:t>
            </a:r>
            <a:r>
              <a:rPr lang="en-US" altLang="en-US" dirty="0"/>
              <a:t>can be generated; must recompile code if starting location changes</a:t>
            </a:r>
            <a:endParaRPr lang="en-US" altLang="en-US" dirty="0"/>
          </a:p>
          <a:p>
            <a:pPr lvl="1" eaLnBrk="1" hangingPunct="1"/>
            <a:r>
              <a:rPr lang="en-US" altLang="en-US" b="1" dirty="0"/>
              <a:t>Load time</a:t>
            </a:r>
            <a:r>
              <a:rPr lang="en-US" altLang="en-US" dirty="0"/>
              <a:t>:  Must generate </a:t>
            </a:r>
            <a:r>
              <a:rPr lang="en-US" altLang="en-US" b="1" dirty="0">
                <a:solidFill>
                  <a:srgbClr val="3366FF"/>
                </a:solidFill>
              </a:rPr>
              <a:t>relocatable code</a:t>
            </a:r>
            <a:r>
              <a:rPr lang="en-US" altLang="en-US" dirty="0"/>
              <a:t> if memory location is not known at compile time</a:t>
            </a:r>
            <a:endParaRPr lang="en-US" altLang="en-US" dirty="0"/>
          </a:p>
          <a:p>
            <a:pPr lvl="1" eaLnBrk="1" hangingPunct="1"/>
            <a:r>
              <a:rPr lang="en-US" altLang="en-US" b="1" dirty="0"/>
              <a:t>Execution time</a:t>
            </a:r>
            <a:r>
              <a:rPr lang="en-US" altLang="en-US" dirty="0"/>
              <a:t>:  Binding delayed until run time if the process can be moved during its execution from one memory segment to another</a:t>
            </a:r>
            <a:endParaRPr lang="en-US" altLang="en-US" dirty="0"/>
          </a:p>
          <a:p>
            <a:pPr lvl="2" eaLnBrk="1" hangingPunct="1"/>
            <a:r>
              <a:rPr lang="en-US" altLang="en-US" dirty="0"/>
              <a:t>Need hardware support for address maps (e.g., base and limit</a:t>
            </a:r>
            <a:r>
              <a:rPr lang="en-US" altLang="en-US" i="1" dirty="0"/>
              <a:t> </a:t>
            </a:r>
            <a:r>
              <a:rPr lang="en-US" altLang="en-US" dirty="0"/>
              <a:t>registers)</a:t>
            </a:r>
            <a:endParaRPr lang="en-US" altLang="en-US"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15240</Words>
  <Application>WPS Presentation</Application>
  <PresentationFormat/>
  <Paragraphs>423</Paragraphs>
  <Slides>55</Slides>
  <Notes>63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55</vt:i4>
      </vt:variant>
    </vt:vector>
  </HeadingPairs>
  <TitlesOfParts>
    <vt:vector size="73" baseType="lpstr">
      <vt:lpstr>Arial</vt:lpstr>
      <vt:lpstr>SimSun</vt:lpstr>
      <vt:lpstr>Wingdings</vt:lpstr>
      <vt:lpstr>Verdana</vt:lpstr>
      <vt:lpstr>MS PGothic</vt:lpstr>
      <vt:lpstr>Century Gothic</vt:lpstr>
      <vt:lpstr>Wingdings 3</vt:lpstr>
      <vt:lpstr>Times New Roman</vt:lpstr>
      <vt:lpstr>Helvetica</vt:lpstr>
      <vt:lpstr>Monotype Sorts</vt:lpstr>
      <vt:lpstr>メイリオ</vt:lpstr>
      <vt:lpstr>AMGDT</vt:lpstr>
      <vt:lpstr>Microsoft YaHei</vt:lpstr>
      <vt:lpstr>Arial Unicode MS</vt:lpstr>
      <vt:lpstr>Wingdings</vt:lpstr>
      <vt:lpstr>Symbol</vt:lpstr>
      <vt:lpstr>Webdings</vt:lpstr>
      <vt:lpstr>Wisp</vt:lpstr>
      <vt:lpstr>Memory Management</vt:lpstr>
      <vt:lpstr>  Memory Management</vt:lpstr>
      <vt:lpstr>Objectives</vt:lpstr>
      <vt:lpstr>Background</vt:lpstr>
      <vt:lpstr>Base and Limit Registers</vt:lpstr>
      <vt:lpstr>Hardware Address Protection</vt:lpstr>
      <vt:lpstr>NOTE:</vt:lpstr>
      <vt:lpstr>Address Binding</vt:lpstr>
      <vt:lpstr>Binding of Instructions and Data to Memory</vt:lpstr>
      <vt:lpstr>Memory-Management Unit (MMU)</vt:lpstr>
      <vt:lpstr>Multistep Processing of a User Program </vt:lpstr>
      <vt:lpstr>Logical vs. Physical Address Space</vt:lpstr>
      <vt:lpstr>Dynamic relocation using a relocation register</vt:lpstr>
      <vt:lpstr>Dynamic Linking</vt:lpstr>
      <vt:lpstr>Swapping</vt:lpstr>
      <vt:lpstr>Schematic View of Swapping</vt:lpstr>
      <vt:lpstr>Contiguous Allocation</vt:lpstr>
      <vt:lpstr>Contiguous Allocation (Cont.)</vt:lpstr>
      <vt:lpstr>Hardware Support for Relocation and Limit Registers</vt:lpstr>
      <vt:lpstr>Multiple-partition allocation </vt:lpstr>
      <vt:lpstr>Generalization of Fixed_partition Scheme</vt:lpstr>
      <vt:lpstr>PowerPoint 演示文稿</vt:lpstr>
      <vt:lpstr>Dynamic Storage-Allocation Problem</vt:lpstr>
      <vt:lpstr>Fragmentation</vt:lpstr>
      <vt:lpstr>Fragmentation (Cont.)</vt:lpstr>
      <vt:lpstr>Segmentation</vt:lpstr>
      <vt:lpstr>Segmentation</vt:lpstr>
      <vt:lpstr>User’s View of a Program</vt:lpstr>
      <vt:lpstr>Logical View of Segmentation</vt:lpstr>
      <vt:lpstr>Segmentation Architecture </vt:lpstr>
      <vt:lpstr>Paging</vt:lpstr>
      <vt:lpstr>Address Translation Scheme</vt:lpstr>
      <vt:lpstr>Paging Model of Logical and  Physical Memory</vt:lpstr>
      <vt:lpstr>PowerPoint 演示文稿</vt:lpstr>
      <vt:lpstr>PowerPoint 演示文稿</vt:lpstr>
      <vt:lpstr>PowerPoint 演示文稿</vt:lpstr>
      <vt:lpstr>Free Frames</vt:lpstr>
      <vt:lpstr>Implementation of Page Table</vt:lpstr>
      <vt:lpstr>Associative Memory</vt:lpstr>
      <vt:lpstr>Paging Hardware With TLB</vt:lpstr>
      <vt:lpstr>Memory Protection</vt:lpstr>
      <vt:lpstr>Valid (v) or Invalid (i) Bit In A Page Table</vt:lpstr>
      <vt:lpstr>Hierarchical Page Tables</vt:lpstr>
      <vt:lpstr>Two-Level Page-Table Scheme</vt:lpstr>
      <vt:lpstr>PowerPoint 演示文稿</vt:lpstr>
      <vt:lpstr>PowerPoint 演示文稿</vt:lpstr>
      <vt:lpstr>PowerPoint 演示文稿</vt:lpstr>
      <vt:lpstr>PowerPoint 演示文稿</vt:lpstr>
      <vt:lpstr>Page Replacement Algorithms</vt:lpstr>
      <vt:lpstr>Graph of Page Faults Versus The Number of Frames</vt:lpstr>
      <vt:lpstr>First-In-First-Out (FIFO) Algorithm</vt:lpstr>
      <vt:lpstr>FIFO Illustrating Belady’s Anomaly</vt:lpstr>
      <vt:lpstr>Optimal Algorithm</vt:lpstr>
      <vt:lpstr>Least Recently Used (LRU) Algorithm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KIIT0001</cp:lastModifiedBy>
  <cp:revision>290</cp:revision>
  <cp:lastPrinted>2013-09-30T19:34:00Z</cp:lastPrinted>
  <dcterms:created xsi:type="dcterms:W3CDTF">2011-01-13T23:43:00Z</dcterms:created>
  <dcterms:modified xsi:type="dcterms:W3CDTF">2023-12-05T06:46:58Z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BD2F3F9C219B4FC0B25E294A29A6366F_13</vt:lpwstr>
  </property>
  <property fmtid="{D5CDD505-2E9C-101B-9397-08002B2CF9AE}" pid="3" name="KSOProductBuildVer">
    <vt:lpwstr>1033-12.2.0.13306</vt:lpwstr>
  </property>
</Properties>
</file>