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8"/>
  </p:notesMasterIdLst>
  <p:sldIdLst>
    <p:sldId id="399" r:id="rId3"/>
    <p:sldId id="400" r:id="rId4"/>
    <p:sldId id="410" r:id="rId5"/>
    <p:sldId id="411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-11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Working with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Filters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Simple Filters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442" y="551793"/>
            <a:ext cx="8623738" cy="472967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Filter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546" y="1166648"/>
            <a:ext cx="10857186" cy="509226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 </a:t>
            </a:r>
            <a:r>
              <a:rPr lang="en-US" sz="8000" b="1" dirty="0"/>
              <a:t>filter</a:t>
            </a:r>
            <a:r>
              <a:rPr lang="en-US" sz="8000" dirty="0"/>
              <a:t> is a command that takes data input from standard input device or a file or another command, performs some manipulation on it and produces output to standard output device. Since the command performs some filtering action on the data, it is rightly called a filter. Linux has a number of filters.</a:t>
            </a:r>
          </a:p>
          <a:p>
            <a:pPr lvl="1">
              <a:buFont typeface="Wingdings" pitchFamily="2" charset="2"/>
              <a:buChar char="q"/>
            </a:pPr>
            <a:r>
              <a:rPr lang="en-US" sz="8000" dirty="0"/>
              <a:t>Simple Filters: sort, </a:t>
            </a:r>
            <a:r>
              <a:rPr lang="en-US" sz="8000" dirty="0" err="1"/>
              <a:t>uniq</a:t>
            </a:r>
            <a:r>
              <a:rPr lang="en-US" sz="8000" dirty="0"/>
              <a:t>, head, tail, </a:t>
            </a:r>
            <a:r>
              <a:rPr lang="en-US" sz="8000" dirty="0" err="1"/>
              <a:t>pr</a:t>
            </a:r>
            <a:r>
              <a:rPr lang="en-US" sz="8000" dirty="0"/>
              <a:t>, </a:t>
            </a:r>
            <a:r>
              <a:rPr lang="en-US" sz="8000" dirty="0" err="1"/>
              <a:t>nl</a:t>
            </a:r>
            <a:r>
              <a:rPr lang="en-US" sz="8000" dirty="0"/>
              <a:t>, cut, paste</a:t>
            </a:r>
          </a:p>
          <a:p>
            <a:pPr lvl="1">
              <a:buFont typeface="Wingdings" pitchFamily="2" charset="2"/>
              <a:buChar char="q"/>
            </a:pPr>
            <a:r>
              <a:rPr lang="en-US" sz="8000" dirty="0"/>
              <a:t>Advanced Filters: </a:t>
            </a:r>
            <a:r>
              <a:rPr lang="en-US" sz="8000" dirty="0" err="1"/>
              <a:t>grep</a:t>
            </a:r>
            <a:r>
              <a:rPr lang="en-US" sz="8000" dirty="0"/>
              <a:t>, </a:t>
            </a:r>
            <a:r>
              <a:rPr lang="en-US" sz="8000" dirty="0" err="1"/>
              <a:t>sed</a:t>
            </a:r>
            <a:r>
              <a:rPr lang="en-US" sz="8000" dirty="0"/>
              <a:t>, </a:t>
            </a:r>
            <a:r>
              <a:rPr lang="en-US" sz="8000" dirty="0" err="1"/>
              <a:t>tr</a:t>
            </a:r>
            <a:r>
              <a:rPr lang="en-US" sz="8000" dirty="0"/>
              <a:t>, </a:t>
            </a:r>
            <a:r>
              <a:rPr lang="en-US" sz="8000" dirty="0" err="1"/>
              <a:t>awk</a:t>
            </a:r>
            <a:endParaRPr lang="en-US" sz="8000" dirty="0"/>
          </a:p>
          <a:p>
            <a:pPr marL="0" indent="0">
              <a:buNone/>
            </a:pPr>
            <a:r>
              <a:rPr lang="en-IN" sz="11200" b="1" dirty="0">
                <a:solidFill>
                  <a:srgbClr val="7030A0"/>
                </a:solidFill>
              </a:rPr>
              <a:t>pr: </a:t>
            </a:r>
            <a:r>
              <a:rPr lang="en-IN" sz="8000" dirty="0">
                <a:solidFill>
                  <a:srgbClr val="7030A0"/>
                </a:solidFill>
              </a:rPr>
              <a:t>The pr command prepares a file for printing by adding suitable header, footer and formatted text. It adds five lines of margin at the top and bottom of a full page. Displays paginated output on the standard output device.</a:t>
            </a:r>
          </a:p>
          <a:p>
            <a:pPr>
              <a:spcBef>
                <a:spcPts val="300"/>
              </a:spcBef>
            </a:pPr>
            <a:r>
              <a:rPr lang="en-US" sz="8000" b="1" dirty="0">
                <a:solidFill>
                  <a:srgbClr val="002060"/>
                </a:solidFill>
              </a:rPr>
              <a:t>Example</a:t>
            </a:r>
            <a:r>
              <a:rPr lang="en-US" sz="8000" dirty="0">
                <a:solidFill>
                  <a:srgbClr val="002060"/>
                </a:solidFill>
              </a:rPr>
              <a:t>: Prepare the contents of a file using header. </a:t>
            </a:r>
            <a:endParaRPr lang="en-IN" sz="8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8000" dirty="0">
                <a:solidFill>
                  <a:srgbClr val="002060"/>
                </a:solidFill>
              </a:rPr>
              <a:t>$ </a:t>
            </a:r>
            <a:r>
              <a:rPr lang="en-IN" sz="8000" b="1" dirty="0">
                <a:solidFill>
                  <a:srgbClr val="FF0000"/>
                </a:solidFill>
              </a:rPr>
              <a:t>pr –h “Bollywood Actors” names2.txt</a:t>
            </a:r>
          </a:p>
          <a:p>
            <a:pPr>
              <a:spcBef>
                <a:spcPts val="300"/>
              </a:spcBef>
            </a:pPr>
            <a:r>
              <a:rPr lang="en-IN" sz="8000" b="1" dirty="0">
                <a:solidFill>
                  <a:srgbClr val="002060"/>
                </a:solidFill>
              </a:rPr>
              <a:t>Example</a:t>
            </a:r>
            <a:r>
              <a:rPr lang="en-IN" sz="8000" dirty="0">
                <a:solidFill>
                  <a:srgbClr val="002060"/>
                </a:solidFill>
              </a:rPr>
              <a:t>: Prepare the contents by merging two or more files.</a:t>
            </a:r>
          </a:p>
          <a:p>
            <a:pPr lvl="1">
              <a:spcBef>
                <a:spcPts val="300"/>
              </a:spcBef>
            </a:pPr>
            <a:r>
              <a:rPr lang="en-IN" sz="8000" dirty="0">
                <a:solidFill>
                  <a:srgbClr val="002060"/>
                </a:solidFill>
              </a:rPr>
              <a:t>$ </a:t>
            </a:r>
            <a:r>
              <a:rPr lang="en-IN" sz="8000" b="1" dirty="0">
                <a:solidFill>
                  <a:srgbClr val="FF0000"/>
                </a:solidFill>
              </a:rPr>
              <a:t>pr –m names1.txt names2.txt</a:t>
            </a:r>
          </a:p>
          <a:p>
            <a:pPr>
              <a:spcBef>
                <a:spcPts val="300"/>
              </a:spcBef>
            </a:pPr>
            <a:r>
              <a:rPr lang="en-IN" sz="8000" b="1" dirty="0">
                <a:solidFill>
                  <a:srgbClr val="002060"/>
                </a:solidFill>
              </a:rPr>
              <a:t>Example</a:t>
            </a:r>
            <a:r>
              <a:rPr lang="en-IN" sz="8000" dirty="0">
                <a:solidFill>
                  <a:srgbClr val="002060"/>
                </a:solidFill>
              </a:rPr>
              <a:t>: Prepare the content in n (n-is an integer) column formatted output.</a:t>
            </a:r>
          </a:p>
          <a:p>
            <a:pPr lvl="1">
              <a:spcBef>
                <a:spcPts val="300"/>
              </a:spcBef>
            </a:pPr>
            <a:r>
              <a:rPr lang="en-IN" sz="8000" dirty="0">
                <a:solidFill>
                  <a:srgbClr val="002060"/>
                </a:solidFill>
              </a:rPr>
              <a:t>$ </a:t>
            </a:r>
            <a:r>
              <a:rPr lang="en-IN" sz="8000" b="1" dirty="0">
                <a:solidFill>
                  <a:srgbClr val="FF0000"/>
                </a:solidFill>
              </a:rPr>
              <a:t>pr -3 names2.txt</a:t>
            </a:r>
          </a:p>
          <a:p>
            <a:pPr>
              <a:spcBef>
                <a:spcPts val="300"/>
              </a:spcBef>
            </a:pPr>
            <a:r>
              <a:rPr lang="en-IN" sz="8000" b="1" dirty="0">
                <a:solidFill>
                  <a:srgbClr val="002060"/>
                </a:solidFill>
              </a:rPr>
              <a:t>Example</a:t>
            </a:r>
            <a:r>
              <a:rPr lang="en-IN" sz="8000" dirty="0">
                <a:solidFill>
                  <a:srgbClr val="002060"/>
                </a:solidFill>
              </a:rPr>
              <a:t>: Prepare the contents of a file using double-spaced output.</a:t>
            </a:r>
          </a:p>
          <a:p>
            <a:pPr lvl="1">
              <a:spcBef>
                <a:spcPts val="300"/>
              </a:spcBef>
            </a:pPr>
            <a:r>
              <a:rPr lang="en-IN" sz="8000" dirty="0">
                <a:solidFill>
                  <a:srgbClr val="002060"/>
                </a:solidFill>
              </a:rPr>
              <a:t>$ </a:t>
            </a:r>
            <a:r>
              <a:rPr lang="en-IN" sz="8000" b="1" dirty="0">
                <a:solidFill>
                  <a:srgbClr val="FF0000"/>
                </a:solidFill>
              </a:rPr>
              <a:t>pr –d names2.txt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490" y="1135117"/>
            <a:ext cx="9991122" cy="4776105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7030A0"/>
                </a:solidFill>
              </a:rPr>
              <a:t>nl</a:t>
            </a:r>
            <a:r>
              <a:rPr lang="en-IN" sz="2800" b="1" dirty="0">
                <a:solidFill>
                  <a:srgbClr val="7030A0"/>
                </a:solidFill>
              </a:rPr>
              <a:t>: </a:t>
            </a:r>
            <a:r>
              <a:rPr lang="en-IN" dirty="0">
                <a:solidFill>
                  <a:srgbClr val="7030A0"/>
                </a:solidFill>
              </a:rPr>
              <a:t>The </a:t>
            </a:r>
            <a:r>
              <a:rPr lang="en-IN" dirty="0" err="1">
                <a:solidFill>
                  <a:srgbClr val="7030A0"/>
                </a:solidFill>
              </a:rPr>
              <a:t>nl</a:t>
            </a:r>
            <a:r>
              <a:rPr lang="en-IN" dirty="0">
                <a:solidFill>
                  <a:srgbClr val="7030A0"/>
                </a:solidFill>
              </a:rPr>
              <a:t> command displays line numbers with the contents of a file.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 Display the contents of a file using line number. 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IN" sz="2000" b="1" dirty="0" err="1">
                <a:solidFill>
                  <a:srgbClr val="FF0000"/>
                </a:solidFill>
              </a:rPr>
              <a:t>nl</a:t>
            </a:r>
            <a:r>
              <a:rPr lang="en-IN" sz="2000" b="1" dirty="0">
                <a:solidFill>
                  <a:srgbClr val="FF0000"/>
                </a:solidFill>
              </a:rPr>
              <a:t> names2.txt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 Display the contents of a file using line number, width for the numbers and separator. 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IN" sz="2000" b="1" dirty="0" err="1">
                <a:solidFill>
                  <a:srgbClr val="FF0000"/>
                </a:solidFill>
              </a:rPr>
              <a:t>nl</a:t>
            </a:r>
            <a:r>
              <a:rPr lang="en-IN" sz="2000" b="1" dirty="0">
                <a:solidFill>
                  <a:srgbClr val="FF0000"/>
                </a:solidFill>
              </a:rPr>
              <a:t> –w3 –s “|” names2.txt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cut: </a:t>
            </a:r>
            <a:r>
              <a:rPr lang="en-IN" dirty="0">
                <a:solidFill>
                  <a:srgbClr val="7030A0"/>
                </a:solidFill>
              </a:rPr>
              <a:t>The cut command is used to extract specific contents of a file.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 Extract the contents from column 1 through 7 and  column 8 through 17. 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IN" sz="2000" b="1" dirty="0">
                <a:solidFill>
                  <a:srgbClr val="FF0000"/>
                </a:solidFill>
              </a:rPr>
              <a:t>cut –c1-7, 8-17 names.txt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paste: </a:t>
            </a:r>
            <a:r>
              <a:rPr lang="en-IN" dirty="0">
                <a:solidFill>
                  <a:srgbClr val="7030A0"/>
                </a:solidFill>
              </a:rPr>
              <a:t>The paste command is used to combine contents of files vertically.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 Paste the contents of files vertically. 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IN" sz="2000" b="1" dirty="0">
                <a:solidFill>
                  <a:srgbClr val="FF0000"/>
                </a:solidFill>
              </a:rPr>
              <a:t>paste list1 list2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3422</TotalTime>
  <Words>442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Theme1</vt:lpstr>
      <vt:lpstr>Custom Design</vt:lpstr>
      <vt:lpstr>School of Computer Science &amp; IT  Department of BCA</vt:lpstr>
      <vt:lpstr>Session -11</vt:lpstr>
      <vt:lpstr>Filter Commands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484</cp:revision>
  <dcterms:created xsi:type="dcterms:W3CDTF">2020-04-29T14:56:43Z</dcterms:created>
  <dcterms:modified xsi:type="dcterms:W3CDTF">2020-09-28T09:45:00Z</dcterms:modified>
</cp:coreProperties>
</file>