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0"/>
  </p:notesMasterIdLst>
  <p:sldIdLst>
    <p:sldId id="399" r:id="rId3"/>
    <p:sldId id="400" r:id="rId4"/>
    <p:sldId id="408" r:id="rId5"/>
    <p:sldId id="409" r:id="rId6"/>
    <p:sldId id="410" r:id="rId7"/>
    <p:sldId id="411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=""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94660"/>
  </p:normalViewPr>
  <p:slideViewPr>
    <p:cSldViewPr snapToGrid="0">
      <p:cViewPr>
        <p:scale>
          <a:sx n="60" d="100"/>
          <a:sy n="60" d="100"/>
        </p:scale>
        <p:origin x="-7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 </a:t>
            </a:r>
            <a:r>
              <a:rPr lang="en-US" dirty="0" smtClean="0">
                <a:latin typeface="Arial Black" pitchFamily="34" charset="0"/>
              </a:rPr>
              <a:t>-7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Commonly Used Commands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Working with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Files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Creating Links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Changing File Permissions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/>
          <a:stretch/>
        </p:blipFill>
        <p:spPr bwMode="auto">
          <a:xfrm>
            <a:off x="9019627" y="1345840"/>
            <a:ext cx="1727970" cy="150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870" y="1182414"/>
            <a:ext cx="8105226" cy="5044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When a file is copied both the original and the copy occupy separate disk spaces for file data. The Linux system  allows you to </a:t>
            </a:r>
            <a:r>
              <a:rPr lang="en-US" dirty="0" smtClean="0">
                <a:solidFill>
                  <a:srgbClr val="00B050"/>
                </a:solidFill>
              </a:rPr>
              <a:t>maintain a single copy of the data with more than one file name called links.</a:t>
            </a:r>
            <a:r>
              <a:rPr lang="en-US" dirty="0" smtClean="0">
                <a:solidFill>
                  <a:srgbClr val="002060"/>
                </a:solidFill>
              </a:rPr>
              <a:t> If you change </a:t>
            </a:r>
            <a:r>
              <a:rPr lang="en-US" dirty="0">
                <a:solidFill>
                  <a:srgbClr val="002060"/>
                </a:solidFill>
              </a:rPr>
              <a:t>the contents of the data pointed to by either one of these files, the other file's contents are changed as well. </a:t>
            </a:r>
            <a:r>
              <a:rPr lang="en-US" dirty="0" smtClean="0">
                <a:solidFill>
                  <a:srgbClr val="002060"/>
                </a:solidFill>
              </a:rPr>
              <a:t>In case of hard link, if you remove </a:t>
            </a:r>
            <a:r>
              <a:rPr lang="en-US" dirty="0">
                <a:solidFill>
                  <a:srgbClr val="002060"/>
                </a:solidFill>
              </a:rPr>
              <a:t>one file, the actual data is not removed, the link is removed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dirty="0">
                <a:solidFill>
                  <a:srgbClr val="002060"/>
                </a:solidFill>
              </a:rPr>
              <a:t>Links can be hard or soft link. </a:t>
            </a:r>
            <a:r>
              <a:rPr lang="en-US" dirty="0">
                <a:solidFill>
                  <a:srgbClr val="00B0F0"/>
                </a:solidFill>
              </a:rPr>
              <a:t>In case of </a:t>
            </a:r>
            <a:r>
              <a:rPr lang="en-US" dirty="0" smtClean="0">
                <a:solidFill>
                  <a:srgbClr val="00B0F0"/>
                </a:solidFill>
              </a:rPr>
              <a:t>soft link</a:t>
            </a:r>
            <a:r>
              <a:rPr lang="en-US" dirty="0">
                <a:solidFill>
                  <a:srgbClr val="00B0F0"/>
                </a:solidFill>
              </a:rPr>
              <a:t>, if you remove </a:t>
            </a:r>
            <a:r>
              <a:rPr lang="en-US" dirty="0" smtClean="0">
                <a:solidFill>
                  <a:srgbClr val="00B0F0"/>
                </a:solidFill>
              </a:rPr>
              <a:t>original file</a:t>
            </a:r>
            <a:r>
              <a:rPr lang="en-US" dirty="0">
                <a:solidFill>
                  <a:srgbClr val="00B0F0"/>
                </a:solidFill>
              </a:rPr>
              <a:t>, the actual data is </a:t>
            </a:r>
            <a:r>
              <a:rPr lang="en-US" dirty="0" smtClean="0">
                <a:solidFill>
                  <a:srgbClr val="00B0F0"/>
                </a:solidFill>
              </a:rPr>
              <a:t>removed</a:t>
            </a:r>
            <a:r>
              <a:rPr lang="en-US" dirty="0">
                <a:solidFill>
                  <a:srgbClr val="002060"/>
                </a:solidFill>
              </a:rPr>
              <a:t>, the </a:t>
            </a:r>
            <a:r>
              <a:rPr lang="en-US" dirty="0" smtClean="0">
                <a:solidFill>
                  <a:srgbClr val="002060"/>
                </a:solidFill>
              </a:rPr>
              <a:t>link file can’t  find the data. </a:t>
            </a:r>
            <a:endParaRPr lang="en-IN" dirty="0">
              <a:solidFill>
                <a:srgbClr val="002060"/>
              </a:solidFill>
            </a:endParaRP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ln:</a:t>
            </a:r>
            <a:r>
              <a:rPr lang="en-US" sz="2400" b="1" dirty="0">
                <a:solidFill>
                  <a:srgbClr val="002060"/>
                </a:solidFill>
              </a:rPr>
              <a:t> </a:t>
            </a:r>
            <a:r>
              <a:rPr lang="en-US" sz="2400" b="1" dirty="0" smtClean="0">
                <a:solidFill>
                  <a:srgbClr val="002060"/>
                </a:solidFill>
              </a:rPr>
              <a:t>create link</a:t>
            </a:r>
            <a:endParaRPr lang="en-IN" sz="2400" b="1" dirty="0">
              <a:solidFill>
                <a:srgbClr val="00206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Syntax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ln original_file link_file </a:t>
            </a:r>
            <a:endParaRPr lang="en-IN" dirty="0">
              <a:solidFill>
                <a:srgbClr val="FF000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 </a:t>
            </a:r>
            <a:r>
              <a:rPr lang="en-US" dirty="0" smtClean="0">
                <a:solidFill>
                  <a:srgbClr val="002060"/>
                </a:solidFill>
              </a:rPr>
              <a:t>Create a link for file1 and name it as file2 in current working directory.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rgbClr val="002060"/>
                </a:solidFill>
              </a:rPr>
              <a:t>$ </a:t>
            </a:r>
            <a:r>
              <a:rPr lang="en-US" sz="1800" b="1" dirty="0" smtClean="0">
                <a:solidFill>
                  <a:srgbClr val="FF0000"/>
                </a:solidFill>
              </a:rPr>
              <a:t>ln file1 file2</a:t>
            </a:r>
          </a:p>
          <a:p>
            <a:pPr lvl="0">
              <a:spcBef>
                <a:spcPts val="300"/>
              </a:spcBef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 Create a link for </a:t>
            </a:r>
            <a:r>
              <a:rPr lang="en-US" dirty="0" smtClean="0">
                <a:solidFill>
                  <a:srgbClr val="002060"/>
                </a:solidFill>
              </a:rPr>
              <a:t>file3 </a:t>
            </a:r>
            <a:r>
              <a:rPr lang="en-US" dirty="0">
                <a:solidFill>
                  <a:srgbClr val="002060"/>
                </a:solidFill>
              </a:rPr>
              <a:t>and name it as </a:t>
            </a:r>
            <a:r>
              <a:rPr lang="en-US" dirty="0" smtClean="0">
                <a:solidFill>
                  <a:srgbClr val="002060"/>
                </a:solidFill>
              </a:rPr>
              <a:t>file4 in a directory dir1 using –d option.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800" b="1" dirty="0" smtClean="0">
                <a:solidFill>
                  <a:srgbClr val="002060"/>
                </a:solidFill>
              </a:rPr>
              <a:t>$ </a:t>
            </a:r>
            <a:r>
              <a:rPr lang="en-US" sz="1800" b="1" dirty="0" smtClean="0">
                <a:solidFill>
                  <a:srgbClr val="FF0000"/>
                </a:solidFill>
              </a:rPr>
              <a:t>ln –d file3 </a:t>
            </a:r>
            <a:r>
              <a:rPr lang="en-US" sz="1800" b="1" dirty="0" smtClean="0">
                <a:solidFill>
                  <a:srgbClr val="FF0000"/>
                </a:solidFill>
              </a:rPr>
              <a:t>dir1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 Create a </a:t>
            </a:r>
            <a:r>
              <a:rPr lang="en-US" dirty="0" smtClean="0">
                <a:solidFill>
                  <a:srgbClr val="002060"/>
                </a:solidFill>
              </a:rPr>
              <a:t>symbolic / soft link </a:t>
            </a: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smtClean="0">
                <a:solidFill>
                  <a:srgbClr val="002060"/>
                </a:solidFill>
              </a:rPr>
              <a:t>file11 </a:t>
            </a:r>
            <a:r>
              <a:rPr lang="en-US" dirty="0">
                <a:solidFill>
                  <a:srgbClr val="002060"/>
                </a:solidFill>
              </a:rPr>
              <a:t>and name it as </a:t>
            </a:r>
            <a:r>
              <a:rPr lang="en-US" dirty="0" smtClean="0">
                <a:solidFill>
                  <a:srgbClr val="002060"/>
                </a:solidFill>
              </a:rPr>
              <a:t>file12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the current directory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800" b="1" dirty="0">
                <a:solidFill>
                  <a:srgbClr val="002060"/>
                </a:solidFill>
              </a:rPr>
              <a:t>$ </a:t>
            </a:r>
            <a:r>
              <a:rPr lang="en-US" sz="1800" b="1" dirty="0">
                <a:solidFill>
                  <a:srgbClr val="FF0000"/>
                </a:solidFill>
              </a:rPr>
              <a:t>ln </a:t>
            </a:r>
            <a:r>
              <a:rPr lang="en-US" sz="1800" b="1" dirty="0" smtClean="0">
                <a:solidFill>
                  <a:srgbClr val="FF0000"/>
                </a:solidFill>
              </a:rPr>
              <a:t>–s file11 file12</a:t>
            </a:r>
            <a:endParaRPr lang="en-IN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3848" y="450689"/>
            <a:ext cx="4414345" cy="63713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Creating File Links: </a:t>
            </a:r>
            <a:r>
              <a:rPr lang="en-IN" b="1" dirty="0" err="1" smtClean="0">
                <a:solidFill>
                  <a:srgbClr val="002060"/>
                </a:solidFill>
              </a:rPr>
              <a:t>ln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828" y="1393138"/>
            <a:ext cx="1456997" cy="140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66" y="3715760"/>
            <a:ext cx="2630214" cy="21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05697" y="1008993"/>
            <a:ext cx="108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Copy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04163" y="3158358"/>
            <a:ext cx="108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F0"/>
                </a:solidFill>
              </a:rPr>
              <a:t>Link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80" y="403392"/>
            <a:ext cx="10184523" cy="57406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Changing File Access Permission: </a:t>
            </a:r>
            <a:r>
              <a:rPr lang="en-IN" b="1" dirty="0" smtClean="0">
                <a:solidFill>
                  <a:srgbClr val="002060"/>
                </a:solidFill>
              </a:rPr>
              <a:t>chmod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290" y="2380592"/>
            <a:ext cx="10736317" cy="381525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</a:pPr>
            <a:r>
              <a:rPr lang="en-IN" sz="2200" b="1" dirty="0" smtClean="0">
                <a:solidFill>
                  <a:srgbClr val="002060"/>
                </a:solidFill>
              </a:rPr>
              <a:t>Syntax: </a:t>
            </a:r>
            <a:r>
              <a:rPr lang="en-IN" sz="2200" b="1" dirty="0" smtClean="0">
                <a:solidFill>
                  <a:srgbClr val="FF0000"/>
                </a:solidFill>
              </a:rPr>
              <a:t>chmod &lt;category&gt;  &lt;operation&gt;  &lt;permission&gt;  &lt;filename(s)&gt;</a:t>
            </a:r>
          </a:p>
          <a:p>
            <a:pPr>
              <a:spcBef>
                <a:spcPts val="300"/>
              </a:spcBef>
            </a:pPr>
            <a:r>
              <a:rPr lang="en-US" sz="2200" b="1" dirty="0">
                <a:solidFill>
                  <a:srgbClr val="002060"/>
                </a:solidFill>
              </a:rPr>
              <a:t>Example</a:t>
            </a:r>
            <a:r>
              <a:rPr lang="en-US" sz="2200" dirty="0">
                <a:solidFill>
                  <a:srgbClr val="002060"/>
                </a:solidFill>
              </a:rPr>
              <a:t>: To enable all user to execute a file either of the following</a:t>
            </a:r>
            <a:endParaRPr lang="en-IN" sz="22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chmod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ugo+x</a:t>
            </a:r>
            <a:r>
              <a:rPr lang="en-US" sz="2200" b="1" dirty="0">
                <a:solidFill>
                  <a:srgbClr val="FF0000"/>
                </a:solidFill>
              </a:rPr>
              <a:t> file1 </a:t>
            </a:r>
            <a:endParaRPr lang="en-IN" sz="2200" b="1" dirty="0">
              <a:solidFill>
                <a:srgbClr val="FF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chmod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a+x</a:t>
            </a:r>
            <a:r>
              <a:rPr lang="en-US" sz="2200" b="1" dirty="0">
                <a:solidFill>
                  <a:srgbClr val="FF0000"/>
                </a:solidFill>
              </a:rPr>
              <a:t> file1 </a:t>
            </a:r>
            <a:endParaRPr lang="en-IN" sz="2200" b="1" dirty="0">
              <a:solidFill>
                <a:srgbClr val="FF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chmod</a:t>
            </a:r>
            <a:r>
              <a:rPr lang="en-US" sz="2200" b="1" dirty="0">
                <a:solidFill>
                  <a:srgbClr val="FF0000"/>
                </a:solidFill>
              </a:rPr>
              <a:t> +x file1 </a:t>
            </a:r>
            <a:endParaRPr lang="en-IN" sz="22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200" b="1" dirty="0">
                <a:solidFill>
                  <a:srgbClr val="002060"/>
                </a:solidFill>
              </a:rPr>
              <a:t>Example</a:t>
            </a:r>
            <a:r>
              <a:rPr lang="en-US" sz="2200" dirty="0">
                <a:solidFill>
                  <a:srgbClr val="002060"/>
                </a:solidFill>
              </a:rPr>
              <a:t>: To remove write permission from both group and others </a:t>
            </a:r>
            <a:endParaRPr lang="en-IN" sz="22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chmod</a:t>
            </a:r>
            <a:r>
              <a:rPr lang="en-US" sz="2200" b="1" dirty="0">
                <a:solidFill>
                  <a:srgbClr val="FF0000"/>
                </a:solidFill>
              </a:rPr>
              <a:t> go-w file2</a:t>
            </a:r>
            <a:endParaRPr lang="en-IN" sz="22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200" b="1" dirty="0">
                <a:solidFill>
                  <a:srgbClr val="002060"/>
                </a:solidFill>
              </a:rPr>
              <a:t>Example</a:t>
            </a:r>
            <a:r>
              <a:rPr lang="en-US" sz="2200" dirty="0">
                <a:solidFill>
                  <a:srgbClr val="002060"/>
                </a:solidFill>
              </a:rPr>
              <a:t>: </a:t>
            </a:r>
            <a:r>
              <a:rPr lang="en-US" sz="2200" dirty="0" smtClean="0">
                <a:solidFill>
                  <a:srgbClr val="002060"/>
                </a:solidFill>
              </a:rPr>
              <a:t>To assign execute permission to user,  and remove read permission </a:t>
            </a:r>
            <a:r>
              <a:rPr lang="en-US" sz="2200" dirty="0">
                <a:solidFill>
                  <a:srgbClr val="002060"/>
                </a:solidFill>
              </a:rPr>
              <a:t>from </a:t>
            </a:r>
            <a:r>
              <a:rPr lang="en-US" sz="2200" dirty="0" smtClean="0">
                <a:solidFill>
                  <a:srgbClr val="002060"/>
                </a:solidFill>
              </a:rPr>
              <a:t>others ( use multiple permissions separated by comma)</a:t>
            </a:r>
            <a:endParaRPr lang="en-IN" sz="22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chmod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u+x,o-r file3</a:t>
            </a:r>
            <a:endParaRPr lang="en-IN" sz="22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200" b="1" dirty="0" smtClean="0">
                <a:solidFill>
                  <a:srgbClr val="002060"/>
                </a:solidFill>
              </a:rPr>
              <a:t>Example</a:t>
            </a:r>
            <a:r>
              <a:rPr lang="en-US" sz="2200" dirty="0">
                <a:solidFill>
                  <a:srgbClr val="002060"/>
                </a:solidFill>
              </a:rPr>
              <a:t>: If you want to assign only read permission to both group and others, and remove all other permissions, then you can use </a:t>
            </a:r>
            <a:r>
              <a:rPr lang="en-US" sz="2200" b="1" dirty="0">
                <a:solidFill>
                  <a:srgbClr val="00B050"/>
                </a:solidFill>
              </a:rPr>
              <a:t>absolute</a:t>
            </a:r>
            <a:r>
              <a:rPr lang="en-US" sz="2200" dirty="0">
                <a:solidFill>
                  <a:srgbClr val="002060"/>
                </a:solidFill>
              </a:rPr>
              <a:t> permission </a:t>
            </a:r>
            <a:endParaRPr lang="en-IN" sz="22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chmod</a:t>
            </a:r>
            <a:r>
              <a:rPr lang="en-US" sz="2200" b="1" dirty="0">
                <a:solidFill>
                  <a:srgbClr val="FF0000"/>
                </a:solidFill>
              </a:rPr>
              <a:t> go=r </a:t>
            </a:r>
            <a:r>
              <a:rPr lang="en-US" sz="2200" b="1" dirty="0" smtClean="0">
                <a:solidFill>
                  <a:srgbClr val="FF0000"/>
                </a:solidFill>
              </a:rPr>
              <a:t>file4</a:t>
            </a:r>
            <a:endParaRPr lang="en-IN" sz="22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80551"/>
              </p:ext>
            </p:extLst>
          </p:nvPr>
        </p:nvGraphicFramePr>
        <p:xfrm>
          <a:off x="2017985" y="1054002"/>
          <a:ext cx="8008884" cy="1279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9628"/>
                <a:gridCol w="2669628"/>
                <a:gridCol w="2669628"/>
              </a:tblGrid>
              <a:tr h="255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Category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Operation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Permission / Attribute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10234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 - user</a:t>
                      </a:r>
                      <a:endParaRPr lang="en-IN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 - group</a:t>
                      </a:r>
                      <a:endParaRPr lang="en-IN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 - others</a:t>
                      </a:r>
                      <a:endParaRPr lang="en-IN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- all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+ assign permission</a:t>
                      </a:r>
                      <a:endParaRPr lang="en-IN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  remove permission</a:t>
                      </a:r>
                      <a:endParaRPr lang="en-IN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= assign absolute permission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 - read </a:t>
                      </a:r>
                      <a:endParaRPr lang="en-IN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 - write </a:t>
                      </a:r>
                      <a:endParaRPr lang="en-IN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 - execute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554" y="2396359"/>
            <a:ext cx="2797551" cy="1608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8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973" y="624110"/>
            <a:ext cx="6337737" cy="652897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Octal Notation for chmod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41" y="1592318"/>
            <a:ext cx="10720552" cy="4318904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</a:rPr>
              <a:t>When </a:t>
            </a:r>
            <a:r>
              <a:rPr lang="en-US" sz="2000" dirty="0">
                <a:solidFill>
                  <a:srgbClr val="002060"/>
                </a:solidFill>
              </a:rPr>
              <a:t>there is more than one permission associated with a particular category, the respective numbers are add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Example</a:t>
            </a:r>
            <a:r>
              <a:rPr lang="en-US" sz="2000" dirty="0" smtClean="0">
                <a:solidFill>
                  <a:srgbClr val="002060"/>
                </a:solidFill>
              </a:rPr>
              <a:t>: </a:t>
            </a:r>
            <a:r>
              <a:rPr lang="en-US" sz="2000" dirty="0">
                <a:solidFill>
                  <a:srgbClr val="002060"/>
                </a:solidFill>
              </a:rPr>
              <a:t>if a file has read and write permission for the owner, then the octal representation of the permission will be 4 + 2 = 6. If the same permission is also repeated for the group and others, then it will be a three digit number for the category</a:t>
            </a:r>
            <a:endParaRPr lang="en-IN" sz="2000" dirty="0">
              <a:solidFill>
                <a:srgbClr val="002060"/>
              </a:solidFill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chmod</a:t>
            </a:r>
            <a:r>
              <a:rPr lang="en-US" sz="2000" b="1" dirty="0">
                <a:solidFill>
                  <a:srgbClr val="FF0000"/>
                </a:solidFill>
              </a:rPr>
              <a:t> 666 file5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dirty="0" smtClean="0">
                <a:solidFill>
                  <a:srgbClr val="002060"/>
                </a:solidFill>
              </a:rPr>
              <a:t>Example: Assign all permissions to all categories</a:t>
            </a:r>
          </a:p>
          <a:p>
            <a:pPr lvl="1"/>
            <a:r>
              <a:rPr lang="en-IN" sz="2000" dirty="0" smtClean="0">
                <a:solidFill>
                  <a:srgbClr val="002060"/>
                </a:solidFill>
              </a:rPr>
              <a:t>$ </a:t>
            </a:r>
            <a:r>
              <a:rPr lang="en-IN" sz="2000" b="1" dirty="0" smtClean="0">
                <a:solidFill>
                  <a:srgbClr val="FF0000"/>
                </a:solidFill>
              </a:rPr>
              <a:t>chmod 777 file6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Example: Remove all permissions from all categories.</a:t>
            </a:r>
          </a:p>
          <a:p>
            <a:pPr lvl="1"/>
            <a:r>
              <a:rPr lang="en-IN" sz="2000" dirty="0" smtClean="0">
                <a:solidFill>
                  <a:srgbClr val="002060"/>
                </a:solidFill>
              </a:rPr>
              <a:t>$ </a:t>
            </a:r>
            <a:r>
              <a:rPr lang="en-IN" sz="2000" b="1" dirty="0" smtClean="0">
                <a:solidFill>
                  <a:srgbClr val="FF0000"/>
                </a:solidFill>
              </a:rPr>
              <a:t>chmod 000 file7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38311"/>
              </p:ext>
            </p:extLst>
          </p:nvPr>
        </p:nvGraphicFramePr>
        <p:xfrm>
          <a:off x="8292662" y="454911"/>
          <a:ext cx="2648608" cy="1126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304"/>
                <a:gridCol w="1324304"/>
              </a:tblGrid>
              <a:tr h="620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Permission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Value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585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Read</a:t>
                      </a:r>
                      <a:endParaRPr lang="en-IN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Write</a:t>
                      </a:r>
                      <a:endParaRPr lang="en-IN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Execute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</a:rPr>
                        <a:t>4</a:t>
                      </a:r>
                      <a:endParaRPr lang="en-IN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</a:rPr>
                        <a:t>2</a:t>
                      </a:r>
                      <a:endParaRPr lang="en-IN" sz="18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1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7" y="624110"/>
            <a:ext cx="9801936" cy="605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Directory Permissions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79273"/>
              </p:ext>
            </p:extLst>
          </p:nvPr>
        </p:nvGraphicFramePr>
        <p:xfrm>
          <a:off x="1261241" y="2827191"/>
          <a:ext cx="10689022" cy="283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519"/>
                <a:gridCol w="9521503"/>
              </a:tblGrid>
              <a:tr h="69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</a:rPr>
                        <a:t>Permission</a:t>
                      </a: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endParaRPr lang="en-IN" sz="18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2060"/>
                          </a:solidFill>
                          <a:effectLst/>
                        </a:rPr>
                        <a:t>Meaning </a:t>
                      </a:r>
                      <a:endParaRPr lang="en-IN" sz="16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Read </a:t>
                      </a:r>
                      <a:endParaRPr lang="en-IN" sz="18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Allows file names in the directory to be read.  You can use </a:t>
                      </a:r>
                      <a:r>
                        <a:rPr lang="en-IN" sz="1800" dirty="0" err="1">
                          <a:solidFill>
                            <a:srgbClr val="002060"/>
                          </a:solidFill>
                          <a:effectLst/>
                        </a:rPr>
                        <a:t>ls</a:t>
                      </a: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 command to list out its contents.  If read permission is removed, then </a:t>
                      </a:r>
                      <a:r>
                        <a:rPr lang="en-IN" sz="1800" b="1" dirty="0" err="1">
                          <a:solidFill>
                            <a:srgbClr val="00B050"/>
                          </a:solidFill>
                          <a:effectLst/>
                        </a:rPr>
                        <a:t>ls</a:t>
                      </a:r>
                      <a:r>
                        <a:rPr lang="en-IN" sz="1800" b="1" dirty="0">
                          <a:solidFill>
                            <a:srgbClr val="00B050"/>
                          </a:solidFill>
                          <a:effectLst/>
                        </a:rPr>
                        <a:t> command will not work.</a:t>
                      </a:r>
                      <a:endParaRPr lang="en-IN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Write </a:t>
                      </a:r>
                      <a:endParaRPr lang="en-IN" sz="18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Allows entries to be modified within the directory.  You can create and remove files. In the absence of write permission, </a:t>
                      </a:r>
                      <a:r>
                        <a:rPr lang="en-IN" sz="1800" b="0" dirty="0">
                          <a:solidFill>
                            <a:srgbClr val="002060"/>
                          </a:solidFill>
                          <a:effectLst/>
                        </a:rPr>
                        <a:t>you </a:t>
                      </a:r>
                      <a:r>
                        <a:rPr lang="en-IN" sz="1800" b="1" dirty="0">
                          <a:solidFill>
                            <a:srgbClr val="00B050"/>
                          </a:solidFill>
                          <a:effectLst/>
                        </a:rPr>
                        <a:t>can’t create or remove files.</a:t>
                      </a:r>
                      <a:endParaRPr lang="en-IN" sz="18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effectLst/>
                        </a:rPr>
                        <a:t>Execute </a:t>
                      </a:r>
                      <a:endParaRPr lang="en-IN" sz="18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Allows to pass through the directory in searching subdirectories. You need to have execute permission for each of the directories in the pathname. In the absence of execute permission, you </a:t>
                      </a:r>
                      <a:r>
                        <a:rPr lang="en-IN" sz="1800" b="1" dirty="0">
                          <a:solidFill>
                            <a:srgbClr val="00B050"/>
                          </a:solidFill>
                          <a:effectLst/>
                        </a:rPr>
                        <a:t>can’t use cd command</a:t>
                      </a:r>
                      <a:r>
                        <a:rPr lang="en-IN" sz="1800" dirty="0">
                          <a:solidFill>
                            <a:srgbClr val="002060"/>
                          </a:solidFill>
                          <a:effectLst/>
                        </a:rPr>
                        <a:t>. You can’t execute the files inside the directory.</a:t>
                      </a:r>
                      <a:endParaRPr lang="en-IN" sz="18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23848" y="1213946"/>
            <a:ext cx="10074165" cy="149772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File permissions can be changed for directories similar to files.</a:t>
            </a:r>
          </a:p>
          <a:p>
            <a:pPr>
              <a:spcBef>
                <a:spcPts val="60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Example: Remove executable permission for all of a directory</a:t>
            </a:r>
          </a:p>
          <a:p>
            <a:pPr lvl="1">
              <a:spcBef>
                <a:spcPts val="60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$ </a:t>
            </a:r>
            <a:r>
              <a:rPr lang="en-IN" sz="2400" dirty="0" smtClean="0">
                <a:solidFill>
                  <a:srgbClr val="FF0000"/>
                </a:solidFill>
              </a:rPr>
              <a:t>chmod 666 </a:t>
            </a:r>
            <a:r>
              <a:rPr lang="en-IN" sz="2400" dirty="0" err="1" smtClean="0">
                <a:solidFill>
                  <a:srgbClr val="FF0000"/>
                </a:solidFill>
              </a:rPr>
              <a:t>myprogs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2941</TotalTime>
  <Words>490</Words>
  <Application>Microsoft Office PowerPoint</Application>
  <PresentationFormat>Custom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Theme1</vt:lpstr>
      <vt:lpstr>Custom Design</vt:lpstr>
      <vt:lpstr>School of Computer Science &amp; IT  Department of BCA</vt:lpstr>
      <vt:lpstr>Session -7</vt:lpstr>
      <vt:lpstr>Creating File Links: ln</vt:lpstr>
      <vt:lpstr>Changing File Access Permission: chmod</vt:lpstr>
      <vt:lpstr>Octal Notation for chmod</vt:lpstr>
      <vt:lpstr>Directory Permissions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431</cp:revision>
  <dcterms:created xsi:type="dcterms:W3CDTF">2020-04-29T14:56:43Z</dcterms:created>
  <dcterms:modified xsi:type="dcterms:W3CDTF">2020-09-14T09:35:17Z</dcterms:modified>
</cp:coreProperties>
</file>