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399" r:id="rId3"/>
    <p:sldId id="400" r:id="rId4"/>
    <p:sldId id="401" r:id="rId5"/>
    <p:sldId id="402" r:id="rId6"/>
    <p:sldId id="403" r:id="rId7"/>
    <p:sldId id="290" r:id="rId8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BC5-7C13-4654-A94D-5E191406349D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63F51-0D9E-4EF1-B95E-DB47F8A99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5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Running Shell Commands in vi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Customizing vi using set commands</a:t>
            </a:r>
          </a:p>
          <a:p>
            <a:pPr>
              <a:buFont typeface="Wingdings" pitchFamily="2" charset="2"/>
              <a:buChar char="Ø"/>
            </a:pPr>
            <a:r>
              <a:rPr lang="en-IN" sz="3000" b="1" dirty="0">
                <a:solidFill>
                  <a:schemeClr val="accent5">
                    <a:lumMod val="75000"/>
                  </a:schemeClr>
                </a:solidFill>
              </a:rPr>
              <a:t>Options to vi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624110"/>
            <a:ext cx="9804149" cy="61113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Running shell commands from vi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251283"/>
            <a:ext cx="10876548" cy="527785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You can run UNIX commands and see their output without leaving vi. You can also insert the output of a UNIX command into the file that you are editing.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run a single UNIX command in vi: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&lt;ESC&gt; to come to command mode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Type  </a:t>
            </a:r>
            <a:r>
              <a:rPr lang="en-IN" sz="2000" b="1" dirty="0">
                <a:solidFill>
                  <a:srgbClr val="FF0000"/>
                </a:solidFill>
              </a:rPr>
              <a:t>:!</a:t>
            </a:r>
            <a:r>
              <a:rPr lang="en-IN" sz="2000" b="1" i="1" dirty="0" err="1">
                <a:solidFill>
                  <a:srgbClr val="FF0000"/>
                </a:solidFill>
              </a:rPr>
              <a:t>UNIX_command</a:t>
            </a:r>
            <a:endParaRPr lang="en-IN" sz="2000" b="1" i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&lt;Enter&gt;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insert the output from a UNIX command into a file, immediately after the cursor: This facility would be very useful if you were using vi to document a UNIX command and you wanted to include examples of the output  from this command.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&lt;ESC&gt; to come to command mode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Type  </a:t>
            </a:r>
            <a:r>
              <a:rPr lang="en-IN" sz="2000" b="1" dirty="0">
                <a:solidFill>
                  <a:srgbClr val="FF0000"/>
                </a:solidFill>
              </a:rPr>
              <a:t>:</a:t>
            </a:r>
            <a:r>
              <a:rPr lang="en-IN" sz="2000" b="1" dirty="0" err="1">
                <a:solidFill>
                  <a:srgbClr val="FF0000"/>
                </a:solidFill>
              </a:rPr>
              <a:t>r!</a:t>
            </a:r>
            <a:r>
              <a:rPr lang="en-IN" sz="2000" b="1" i="1" dirty="0" err="1">
                <a:solidFill>
                  <a:srgbClr val="FF0000"/>
                </a:solidFill>
              </a:rPr>
              <a:t>UNIX_command</a:t>
            </a:r>
            <a:endParaRPr lang="en-IN" sz="2000" b="1" i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&lt;Enter&gt;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You can start a shell from within vi and use it like your usual terminal environment, then return to using vi by entering the command </a:t>
            </a:r>
            <a:r>
              <a:rPr lang="en-IN" sz="2000" b="1" dirty="0">
                <a:solidFill>
                  <a:schemeClr val="tx1"/>
                </a:solidFill>
              </a:rPr>
              <a:t>exit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To start up a shell: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&lt;ESC&gt; to come to the command mode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Type  </a:t>
            </a:r>
            <a:r>
              <a:rPr lang="en-IN" sz="2000" b="1" dirty="0">
                <a:solidFill>
                  <a:srgbClr val="FF0000"/>
                </a:solidFill>
              </a:rPr>
              <a:t>:</a:t>
            </a:r>
            <a:r>
              <a:rPr lang="en-IN" sz="2000" b="1" dirty="0" err="1">
                <a:solidFill>
                  <a:srgbClr val="FF0000"/>
                </a:solidFill>
              </a:rPr>
              <a:t>sh</a:t>
            </a:r>
            <a:endParaRPr lang="en-IN" sz="2000" b="1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Press &lt;Enter&gt;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59" y="336885"/>
            <a:ext cx="9836233" cy="5293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Customizing vi using set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327" y="1058779"/>
            <a:ext cx="10732168" cy="553452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Several </a:t>
            </a:r>
            <a:r>
              <a:rPr lang="en-IN" sz="2400" b="1" dirty="0">
                <a:solidFill>
                  <a:schemeClr val="tx1"/>
                </a:solidFill>
              </a:rPr>
              <a:t>set </a:t>
            </a:r>
            <a:r>
              <a:rPr lang="en-IN" sz="2400" dirty="0">
                <a:solidFill>
                  <a:schemeClr val="tx1"/>
                </a:solidFill>
              </a:rPr>
              <a:t>commands are available which are suitable for writing programs and preparing documents in vi editor. These commands work in </a:t>
            </a:r>
            <a:r>
              <a:rPr lang="en-IN" sz="2400" b="1" dirty="0">
                <a:solidFill>
                  <a:srgbClr val="7030A0"/>
                </a:solidFill>
              </a:rPr>
              <a:t>ex mode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 </a:t>
            </a:r>
            <a:r>
              <a:rPr lang="en-IN" sz="2400" b="1" dirty="0">
                <a:solidFill>
                  <a:srgbClr val="FF0000"/>
                </a:solidFill>
              </a:rPr>
              <a:t>:set option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When the command option is prefixed with string </a:t>
            </a:r>
            <a:r>
              <a:rPr lang="en-IN" sz="2400" b="1" dirty="0">
                <a:solidFill>
                  <a:srgbClr val="7030A0"/>
                </a:solidFill>
              </a:rPr>
              <a:t>no</a:t>
            </a:r>
            <a:r>
              <a:rPr lang="en-IN" sz="2400" dirty="0">
                <a:solidFill>
                  <a:schemeClr val="tx1"/>
                </a:solidFill>
              </a:rPr>
              <a:t>, it reverses the command. 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err="1">
                <a:solidFill>
                  <a:schemeClr val="tx1"/>
                </a:solidFill>
              </a:rPr>
              <a:t>Autoindent</a:t>
            </a:r>
            <a:r>
              <a:rPr lang="en-IN" sz="2400" dirty="0">
                <a:solidFill>
                  <a:schemeClr val="tx1"/>
                </a:solidFill>
              </a:rPr>
              <a:t> option provides indents to lines for easier readability. Commands are: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autoindent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noautoindent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Number</a:t>
            </a:r>
            <a:r>
              <a:rPr lang="en-IN" sz="2400" dirty="0">
                <a:solidFill>
                  <a:schemeClr val="tx1"/>
                </a:solidFill>
              </a:rPr>
              <a:t> option shows lines duly numbered that helps to debug programs. However, the line numbers are not saved to the file. Commands are: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FF0000"/>
                </a:solidFill>
              </a:rPr>
              <a:t>:set number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nonumber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err="1">
                <a:solidFill>
                  <a:schemeClr val="tx1"/>
                </a:solidFill>
              </a:rPr>
              <a:t>Ignorecase</a:t>
            </a:r>
            <a:r>
              <a:rPr lang="en-IN" sz="2400" dirty="0">
                <a:solidFill>
                  <a:schemeClr val="tx1"/>
                </a:solidFill>
              </a:rPr>
              <a:t> option allows to ignore case while searching patterns in the file.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ignorecase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noignorecase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err="1">
                <a:solidFill>
                  <a:schemeClr val="tx1"/>
                </a:solidFill>
              </a:rPr>
              <a:t>Showmode</a:t>
            </a:r>
            <a:r>
              <a:rPr lang="en-IN" sz="2400" dirty="0">
                <a:solidFill>
                  <a:schemeClr val="tx1"/>
                </a:solidFill>
              </a:rPr>
              <a:t> option displays a message when vi is in input mode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showmode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noshowmode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b="1" dirty="0" err="1">
                <a:solidFill>
                  <a:schemeClr val="tx1"/>
                </a:solidFill>
              </a:rPr>
              <a:t>Tabstop</a:t>
            </a:r>
            <a:r>
              <a:rPr lang="en-IN" sz="2400" dirty="0">
                <a:solidFill>
                  <a:schemeClr val="tx1"/>
                </a:solidFill>
              </a:rPr>
              <a:t> sets tab for display (default tab space is eight characters), for example: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FF0000"/>
                </a:solidFill>
              </a:rPr>
              <a:t>:set </a:t>
            </a:r>
            <a:r>
              <a:rPr lang="en-IN" sz="2400" b="1" dirty="0" err="1">
                <a:solidFill>
                  <a:srgbClr val="FF0000"/>
                </a:solidFill>
              </a:rPr>
              <a:t>tabstop</a:t>
            </a:r>
            <a:r>
              <a:rPr lang="en-IN" sz="2400" b="1" dirty="0">
                <a:solidFill>
                  <a:srgbClr val="FF0000"/>
                </a:solidFill>
              </a:rPr>
              <a:t>=12</a:t>
            </a:r>
          </a:p>
          <a:p>
            <a:pPr>
              <a:spcBef>
                <a:spcPts val="0"/>
              </a:spcBef>
            </a:pPr>
            <a:endParaRPr lang="en-IN" sz="20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624110"/>
            <a:ext cx="9804149" cy="78759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Options to vi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21" y="1331495"/>
            <a:ext cx="10507579" cy="486075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Vi has couple of options to be used while opening file.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option -r is used to salvage/recover unsaved editing when crash occurred. However, it does not guarantee complete retrieval.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 </a:t>
            </a:r>
            <a:r>
              <a:rPr lang="en-IN" sz="2400" dirty="0">
                <a:solidFill>
                  <a:srgbClr val="FF0000"/>
                </a:solidFill>
              </a:rPr>
              <a:t>$ vi -r &lt;filename&gt;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+ option with a line number opens the file and positions the cursor at the first word of that line number. For example: to start at line number 10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 </a:t>
            </a:r>
            <a:r>
              <a:rPr lang="en-IN" sz="2400" dirty="0">
                <a:solidFill>
                  <a:srgbClr val="FF0000"/>
                </a:solidFill>
              </a:rPr>
              <a:t>$ vi +10 &lt;filename&gt;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+/ option with a string as pattern  opens the file and positions the cursor at the line that matches the pattern.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 </a:t>
            </a:r>
            <a:r>
              <a:rPr lang="en-IN" sz="2400" dirty="0">
                <a:solidFill>
                  <a:srgbClr val="FF0000"/>
                </a:solidFill>
              </a:rPr>
              <a:t>$ vi +/string &lt;filename&gt;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6553</TotalTime>
  <Words>570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Theme1</vt:lpstr>
      <vt:lpstr>Custom Design</vt:lpstr>
      <vt:lpstr>School of Computer Science &amp; IT  Department of BCA</vt:lpstr>
      <vt:lpstr>Session-2</vt:lpstr>
      <vt:lpstr>Running shell commands from vi</vt:lpstr>
      <vt:lpstr>Customizing vi using set commands</vt:lpstr>
      <vt:lpstr>Options to vi</vt:lpstr>
      <vt:lpstr> THANK YOU 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865</cp:revision>
  <cp:lastPrinted>2020-10-19T06:55:02Z</cp:lastPrinted>
  <dcterms:created xsi:type="dcterms:W3CDTF">2020-04-29T14:56:43Z</dcterms:created>
  <dcterms:modified xsi:type="dcterms:W3CDTF">2020-10-24T06:00:37Z</dcterms:modified>
</cp:coreProperties>
</file>