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18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7" r:id="rId15"/>
    <p:sldId id="616" r:id="rId16"/>
    <p:sldId id="6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E9E5-710C-2097-42C7-6AB225D39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662F0-44F7-A85C-9559-FF42090C9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F53F-95FA-1098-5E5F-1EB0E126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3D38-BBBA-7074-E9B3-5F421EAA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242E-9835-4604-9259-72B70230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97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8E38-D9D1-9E81-68B5-450034A3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1618C-3291-1A56-E8D0-CBAF53661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FE94-6559-0F15-8ED5-74EAD42C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6830-67C3-B465-C779-8D3E4004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913E4-B6AF-87CD-F0D1-912BE2E9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F46DE-8635-B5A6-F9B0-FDC0634FA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A7B46-49A8-85C5-2D5B-F559E8821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7E29-3EAD-FAC4-87F9-DE23213A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1DC8-CC02-B3CD-DDFC-DC486547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8BCD-47A5-BC31-12C5-C4A65E77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8247-BE13-1F22-3E61-8DA0C1E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A3E9-6468-8F10-4721-9FABC1DF2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C14C-F2C4-F967-B45C-35489349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3B80-EBD4-27C6-23E8-63273244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E14C3-B7AE-7430-2B50-455BDD7E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F5B7-6D88-4212-1A83-C4EE925F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2EC5-908F-A398-4370-3F07F0610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AF3F-34A8-44FC-B150-3CEABB77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39D56-645A-E2F3-FEAC-7674DD89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2B6B-0A73-B2E7-F7C1-A8883CE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ED95-456D-0B5A-6A95-D4B26712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19A2-E732-4B62-CD7E-8B35EA3EC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891D3-EB20-6452-8971-59B63E87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3BE9-A3F6-2C92-6EE6-9FE6E692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8D5B2-D87B-B00F-EE5D-C477974F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62BA-5A0A-BE1B-DE7A-972DE7E3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2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13AC-DBA3-7CD0-01E0-F9F7B82C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6F5E5-F182-79EF-404A-D1468DD8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C5095-E29B-0813-DE05-35960631E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A98AD-3124-3C6D-3234-E4EA147B1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BECCE-73E1-8D19-1145-1BCECA33B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BE2F2-C93A-5440-8391-135AFCAB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D6AAE-DD64-A59E-89A1-3AC0C1D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0FD1C-D155-C73B-BFBB-6ADE0C25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7E4-9333-C8C6-3DB4-FEE339D3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C98A5-CFD4-8EFA-6D5E-ABB479DA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B315B-6A64-8A2E-32F1-0CA80230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20E36-384F-CCCD-175C-81DCFB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3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ED28B-BC04-7915-D82F-5139DB4F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A558C-315A-5ECE-7C5A-2E2977D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7F1CD-2EED-5FEE-D24C-01D5B4EA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5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AA61-44E2-87E2-8C7C-9D041BC3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C8C-3C6A-1260-F38C-8B82A1B6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FAE46-00EA-CFEC-86C7-FE66C5428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4B66B-2F79-25FD-39CA-6B661AE1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5B5D-5229-4FD1-2656-45AE8A11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5012-C5CD-22EC-24AA-1C0CA9D8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9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118-0D83-02CC-AC3C-53430EF4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82860-4158-02EF-B01C-E3D7EF267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688E9-837C-D83A-A857-3CD70DCB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1D4B4-C195-5120-4EA5-36C1BB3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E4EF1-ABF5-4608-F90C-32D1B0BE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8134-FA07-FCEF-29BF-0599E117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3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D9411-BA5C-B887-227C-461E224F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E468-2BEA-11D6-3F91-0228E152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3773-29E4-DC47-C963-CCDE1F40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CE8D-509B-4B26-96B4-6C3997104E2D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D87C-76DD-E195-6385-C33C200B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1BE9-AE6F-F5EB-C18A-B2CC1CB3D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F21C-4A0F-4008-A417-6178190A4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AE74-98DC-0BE5-BF37-40E43525E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3D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61639-0D38-B001-FCF2-3FBC6E23C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2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930" y="0"/>
            <a:ext cx="8229954" cy="1145009"/>
          </a:xfrm>
        </p:spPr>
        <p:txBody>
          <a:bodyPr/>
          <a:lstStyle/>
          <a:p>
            <a:pPr algn="ctr"/>
            <a:r>
              <a:rPr lang="en-US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16930" y="915294"/>
                <a:ext cx="8348530" cy="606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9232" indent="-259232"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used to resize the object in 3D space.</a:t>
                </a:r>
              </a:p>
              <a:p>
                <a:pPr marL="259232" indent="-259232"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apply uniform as well as non uniform scaling by selecting proper scaling factor. </a:t>
                </a:r>
              </a:p>
              <a:p>
                <a:pPr marL="259232" indent="-259232"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Scaling in 3D is similar to scaling in 2D. Only one extra coordinate need to consider into it.</a:t>
                </a:r>
              </a:p>
              <a:p>
                <a:pPr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:r>
                  <a:rPr lang="en-US" sz="1633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 Axes Scaling</a:t>
                </a:r>
              </a:p>
              <a:p>
                <a:pPr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:endParaRPr lang="en-US" sz="1633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:endParaRPr lang="en-US" sz="1633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:endParaRPr lang="en-US" sz="1633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:endParaRPr lang="en-US" sz="1633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:endParaRPr lang="en-US" sz="1633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9232" indent="-259232" algn="just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coordinate axis scaling can be performed as below.</a:t>
                </a:r>
              </a:p>
              <a:p>
                <a:pPr algn="ctr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33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33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5000"/>
                  </a:lnSpc>
                  <a:spcBef>
                    <a:spcPts val="544"/>
                  </a:spcBef>
                  <a:spcAft>
                    <a:spcPts val="544"/>
                  </a:spcAft>
                </a:pPr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30" y="915294"/>
                <a:ext cx="8348530" cy="6060698"/>
              </a:xfrm>
              <a:prstGeom prst="rect">
                <a:avLst/>
              </a:prstGeom>
              <a:blipFill>
                <a:blip r:embed="rId2"/>
                <a:stretch>
                  <a:fillRect l="-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72" y="2450781"/>
            <a:ext cx="3527621" cy="24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8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88833" y="1007820"/>
                <a:ext cx="9123527" cy="5581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tx1"/>
                    </a:solidFill>
                  </a:rPr>
                  <a:t>Example: Scale the line AB with coordinates (10,20,10) and (20,30,30) respectively with scale factor S(3,2,4).</a:t>
                </a: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just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Final coordinates after scaling is A’(30,40,40) and B’(60,60,120).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833" y="1007820"/>
                <a:ext cx="9123527" cy="5581977"/>
              </a:xfrm>
              <a:prstGeom prst="rect">
                <a:avLst/>
              </a:prstGeom>
              <a:blipFill>
                <a:blip r:embed="rId2"/>
                <a:stretch>
                  <a:fillRect l="-534" t="-546" r="-534" b="-7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7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216" y="1"/>
            <a:ext cx="8229954" cy="773129"/>
          </a:xfrm>
        </p:spPr>
        <p:txBody>
          <a:bodyPr/>
          <a:lstStyle/>
          <a:p>
            <a:pPr algn="ctr"/>
            <a:r>
              <a:rPr lang="en-US" dirty="0"/>
              <a:t>Fixed Point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55217" y="2848819"/>
                <a:ext cx="8229953" cy="3931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point scaling is used when we require scaling of object but particular point must be at its original position. </a:t>
                </a:r>
              </a:p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point scaling matrix can be obtained in three step procedure.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1. Translate the fixed point to the origin.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2. Scale the object relative to the coordinate origin using coordinate axes scaling.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3. Translate the fixed point back to its original position. </a:t>
                </a:r>
              </a:p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see its equation.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−</m:t>
                          </m:r>
                          <m:sSub>
                            <m:sSubPr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17" y="2848819"/>
                <a:ext cx="8229953" cy="3931204"/>
              </a:xfrm>
              <a:prstGeom prst="rect">
                <a:avLst/>
              </a:prstGeom>
              <a:blipFill>
                <a:blip r:embed="rId2"/>
                <a:stretch>
                  <a:fillRect l="-370" t="-465" r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29" y="679952"/>
            <a:ext cx="3110727" cy="21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740" y="1"/>
            <a:ext cx="8229954" cy="849700"/>
          </a:xfrm>
        </p:spPr>
        <p:txBody>
          <a:bodyPr/>
          <a:lstStyle/>
          <a:p>
            <a:pPr algn="ctr"/>
            <a:r>
              <a:rPr lang="en-US" dirty="0"/>
              <a:t>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4430" y="697803"/>
                <a:ext cx="8229953" cy="5926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Reflection means mirror image produced when mirror is placed at require position.</a:t>
                </a:r>
              </a:p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mirror is placed in XY-plane we obtain coordinates of image by just changing the sign of z  coordinate.</a:t>
                </a:r>
              </a:p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matrix for reflection about XY-plane is given below. 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matrix for reflection about YZ-plane is given below. 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9232" indent="-259232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matrix for reflection about XZ-plane is given below. 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30" y="697803"/>
                <a:ext cx="8229953" cy="5926302"/>
              </a:xfrm>
              <a:prstGeom prst="rect">
                <a:avLst/>
              </a:prstGeom>
              <a:blipFill>
                <a:blip r:embed="rId2"/>
                <a:stretch>
                  <a:fillRect l="-444" t="-514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08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57428" y="470558"/>
            <a:ext cx="8269746" cy="109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- Find the coordinates after reflection of the triangle [A (10, 10, 10), B (15, 15, 15), C (20, 10, 10)] about XY plane.</a:t>
            </a:r>
          </a:p>
          <a:p>
            <a:endParaRPr lang="en-US" sz="16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36095" y="1850385"/>
                <a:ext cx="7912412" cy="4289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33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33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33" dirty="0">
                  <a:solidFill>
                    <a:schemeClr val="tx1"/>
                  </a:solidFill>
                </a:endParaRPr>
              </a:p>
              <a:p>
                <a:endParaRPr lang="en-US" sz="1633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Sup>
                                    <m:sSubSup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633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633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633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1633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20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10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10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sz="1633" dirty="0">
                  <a:solidFill>
                    <a:schemeClr val="tx1"/>
                  </a:solidFill>
                </a:endParaRPr>
              </a:p>
              <a:p>
                <a:endParaRPr lang="en-US" sz="1633" dirty="0">
                  <a:solidFill>
                    <a:schemeClr val="tx1"/>
                  </a:solidFill>
                </a:endParaRPr>
              </a:p>
              <a:p>
                <a:endParaRPr lang="en-US" sz="1633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sub>
                                      <m:sup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sz="1633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33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−10</m:t>
                                    </m:r>
                                  </m:e>
                                  <m:e>
                                    <m:r>
                                      <a:rPr lang="en-US" sz="1633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33" dirty="0">
                  <a:solidFill>
                    <a:schemeClr val="tx1"/>
                  </a:solidFill>
                </a:endParaRPr>
              </a:p>
              <a:p>
                <a:endParaRPr lang="en-US" sz="1633" dirty="0">
                  <a:solidFill>
                    <a:schemeClr val="tx1"/>
                  </a:solidFill>
                </a:endParaRPr>
              </a:p>
              <a:p>
                <a:r>
                  <a:rPr lang="en-US" sz="1633" dirty="0">
                    <a:solidFill>
                      <a:schemeClr val="tx1"/>
                    </a:solidFill>
                  </a:rPr>
                  <a:t>Final coordinates after reflection is A’(10,10,-10) , B’(15,15,-15), C’ (20,10,-10)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95" y="1850385"/>
                <a:ext cx="7912412" cy="4289123"/>
              </a:xfrm>
              <a:prstGeom prst="rect">
                <a:avLst/>
              </a:prstGeom>
              <a:blipFill>
                <a:blip r:embed="rId2"/>
                <a:stretch>
                  <a:fillRect l="-462" b="-9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58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740" y="0"/>
            <a:ext cx="8229954" cy="829527"/>
          </a:xfrm>
        </p:spPr>
        <p:txBody>
          <a:bodyPr/>
          <a:lstStyle/>
          <a:p>
            <a:pPr algn="ctr"/>
            <a:r>
              <a:rPr lang="en-US" dirty="0"/>
              <a:t>Shearing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80740" y="691461"/>
                <a:ext cx="8229953" cy="6373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1079" indent="-311079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81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Shearing transformation can be used to modify object shapes.</a:t>
                </a:r>
              </a:p>
              <a:p>
                <a:pPr marL="311079" indent="-311079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81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also useful in 3D viewing for obtaining general projection transformations.</a:t>
                </a:r>
              </a:p>
              <a:p>
                <a:pPr marL="311079" indent="-311079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81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we use shear parameter ‘</a:t>
                </a:r>
                <a:r>
                  <a:rPr lang="en-US" sz="1814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a’ and ‘b’.</a:t>
                </a:r>
              </a:p>
              <a:p>
                <a:pPr marL="311079" indent="-311079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81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 matrix for Z-axis is given below: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81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1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1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1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1079" indent="-311079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81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 matrix for X-axis is given below: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1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1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1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1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1079" indent="-311079" algn="just">
                  <a:spcBef>
                    <a:spcPts val="544"/>
                  </a:spcBef>
                  <a:spcAft>
                    <a:spcPts val="544"/>
                  </a:spcAft>
                  <a:buFont typeface="Arial" panose="020B0604020202020204" pitchFamily="34" charset="0"/>
                  <a:buChar char="•"/>
                </a:pPr>
                <a:r>
                  <a:rPr lang="en-US" sz="1814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 matrix for Y-axis is given below:</a:t>
                </a: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𝑆𝐻</m:t>
                          </m:r>
                        </m:e>
                        <m:sub>
                          <m: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814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14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1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1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1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eqArr>
                                  <m:eqArrPr>
                                    <m:ctrlP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14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1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544"/>
                  </a:spcBef>
                  <a:spcAft>
                    <a:spcPts val="544"/>
                  </a:spcAft>
                </a:pPr>
                <a:endParaRPr lang="en-US" sz="1814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740" y="691461"/>
                <a:ext cx="8229953" cy="6373027"/>
              </a:xfrm>
              <a:prstGeom prst="rect">
                <a:avLst/>
              </a:prstGeom>
              <a:blipFill>
                <a:blip r:embed="rId2"/>
                <a:stretch>
                  <a:fillRect l="-519" t="-478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5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CC7D-DF2F-6964-C663-4A98CE1A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/>
          </a:bodyPr>
          <a:lstStyle/>
          <a:p>
            <a:r>
              <a:rPr lang="en-IN" sz="3100" b="0" i="0" u="none" strike="noStrike" baseline="0" dirty="0">
                <a:latin typeface="Arial" panose="020B0604020202020204" pitchFamily="34" charset="0"/>
              </a:rPr>
              <a:t>3-D Reflection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E5733-4A14-17A8-651C-BC38AB6187CC}"/>
              </a:ext>
            </a:extLst>
          </p:cNvPr>
          <p:cNvSpPr txBox="1"/>
          <p:nvPr/>
        </p:nvSpPr>
        <p:spPr>
          <a:xfrm>
            <a:off x="838200" y="1202981"/>
            <a:ext cx="989862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In 3-D, reflection occurs through a plane. But in 2-D, reflection occurs through an axis.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Transformation matrix for reflection through the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xy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-plane is -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64D66-440D-BB19-23FC-1D087226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49" y="2019342"/>
            <a:ext cx="2295227" cy="1409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4E1C71-1D10-593E-DE17-3CD67D9FBED9}"/>
              </a:ext>
            </a:extLst>
          </p:cNvPr>
          <p:cNvSpPr txBox="1"/>
          <p:nvPr/>
        </p:nvSpPr>
        <p:spPr>
          <a:xfrm>
            <a:off x="838199" y="3751007"/>
            <a:ext cx="63688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Transformation matrix for reflection through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yz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-plane is –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Transformation matrix for reflection through the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xz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-plane is-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9A9C41-9ED2-E566-C261-6E916CF3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35" y="3676695"/>
            <a:ext cx="2403238" cy="14096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FDDBE7-0116-F211-88D7-1203D2BE3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284" y="5171940"/>
            <a:ext cx="2364298" cy="14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F242-D8BA-EFCB-55C8-BB50E0D2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Arial" panose="020B0604020202020204" pitchFamily="34" charset="0"/>
              </a:rPr>
              <a:t>point in 3-D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FBD-6C3A-7805-B611-74ED3DE0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A point in 3-D i.e., [x y z] is represented by a 4-dimensional position vector i.e.,</a:t>
            </a:r>
          </a:p>
          <a:p>
            <a:pPr marL="0" marR="72500" indent="0" algn="just">
              <a:buNone/>
            </a:pPr>
            <a:r>
              <a:rPr lang="en-IN" sz="1800" b="0" i="0" u="none" strike="noStrike" baseline="0" dirty="0">
                <a:latin typeface="Arial" panose="020B0604020202020204" pitchFamily="34" charset="0"/>
              </a:rPr>
              <a:t>	</a:t>
            </a:r>
            <a:r>
              <a:rPr lang="pl-PL" sz="1800" b="0" i="0" u="none" strike="noStrike" baseline="0" dirty="0">
                <a:latin typeface="Arial" panose="020B0604020202020204" pitchFamily="34" charset="0"/>
              </a:rPr>
              <a:t>[x' y' z' h] = [x y z 1] [T]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The generalized 4x4 transformation matrix for 3-D homogeneous coordinates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8E547-D0C9-FDCF-C0AB-78CC64D7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41" y="3272953"/>
            <a:ext cx="2629267" cy="16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44F03-22D3-5E61-8FFB-61851BE6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52" y="3045912"/>
            <a:ext cx="4020583" cy="34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4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788" y="0"/>
            <a:ext cx="8229954" cy="968524"/>
          </a:xfrm>
        </p:spPr>
        <p:txBody>
          <a:bodyPr/>
          <a:lstStyle/>
          <a:p>
            <a:pPr algn="ctr"/>
            <a:r>
              <a:rPr lang="en-US" dirty="0"/>
              <a:t>3 D translation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1788" y="968524"/>
            <a:ext cx="8205937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 algn="just"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2D translation, which used 3x3 matrices, 3D translation use 4X4 matrices (X, Y, Z, h).</a:t>
            </a:r>
          </a:p>
          <a:p>
            <a:pPr marL="311079" indent="-311079" algn="just"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3D translation point (X, Y, Z) is to be translated by amount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location (X', Y', Z').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 = x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= y + 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 = z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079" indent="-311079" algn="just">
              <a:spcBef>
                <a:spcPts val="544"/>
              </a:spcBef>
              <a:spcAft>
                <a:spcPts val="544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matrix equation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377297" y="3872223"/>
                <a:ext cx="5072664" cy="1841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297" y="3872223"/>
                <a:ext cx="5072664" cy="1841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94" y="2477713"/>
            <a:ext cx="3934034" cy="39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5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523998" y="418773"/>
                <a:ext cx="8825977" cy="5978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: - Translate the given point P (10,10,10) into 3D space with translation factor T (10,20,5).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given point is P (10,10,10)  and translation factor is T (10,20,5).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substituting these values in the equation.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20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coordinate after translation is P  (20, 30, 15).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8" y="418773"/>
                <a:ext cx="8825977" cy="5978240"/>
              </a:xfrm>
              <a:prstGeom prst="rect">
                <a:avLst/>
              </a:prstGeom>
              <a:blipFill>
                <a:blip r:embed="rId2"/>
                <a:stretch>
                  <a:fillRect l="-691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93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979" y="0"/>
            <a:ext cx="8229954" cy="1145009"/>
          </a:xfrm>
        </p:spPr>
        <p:txBody>
          <a:bodyPr/>
          <a:lstStyle/>
          <a:p>
            <a:pPr algn="ctr"/>
            <a:r>
              <a:rPr lang="en-US" dirty="0"/>
              <a:t>3 D Rotation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7979" y="1276537"/>
            <a:ext cx="82299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079" indent="-311079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3D rotation we need to pick an axis to rotate about.</a:t>
            </a:r>
          </a:p>
          <a:p>
            <a:pPr marL="311079" indent="-311079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choices are the X-axis, the Y-axis, and the Z-axis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56" y="3009929"/>
            <a:ext cx="7459704" cy="32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216" y="0"/>
            <a:ext cx="8229954" cy="1145009"/>
          </a:xfrm>
        </p:spPr>
        <p:txBody>
          <a:bodyPr/>
          <a:lstStyle/>
          <a:p>
            <a:pPr algn="ctr"/>
            <a:r>
              <a:rPr lang="en-US" dirty="0"/>
              <a:t>Z – axis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14442" y="774747"/>
                <a:ext cx="8229954" cy="522732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dimension rotation equations can be easily convert into 3D Z-axis rotation equations.</a:t>
                </a:r>
              </a:p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 about z axis we leave z coordinate unchanged.</a:t>
                </a:r>
              </a:p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specify rotation angle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1079" indent="-311079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equation is written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42" y="774747"/>
                <a:ext cx="8229954" cy="5227328"/>
              </a:xfrm>
              <a:prstGeom prst="rect">
                <a:avLst/>
              </a:prstGeom>
              <a:blipFill>
                <a:blip r:embed="rId2"/>
                <a:stretch>
                  <a:fillRect l="-667" t="-583" r="-8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1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216" y="107447"/>
            <a:ext cx="8229954" cy="1145009"/>
          </a:xfrm>
        </p:spPr>
        <p:txBody>
          <a:bodyPr/>
          <a:lstStyle/>
          <a:p>
            <a:pPr algn="ctr"/>
            <a:r>
              <a:rPr lang="en-US" dirty="0"/>
              <a:t>X – axis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68403" y="914337"/>
                <a:ext cx="8229954" cy="5535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equation for x-axis is obtain from equation of z-axis rotation by replacing cyclically as  shown 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 about x axis we leave x coordinate unchanged.</a:t>
                </a:r>
              </a:p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specify rotation angle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1079" indent="-311079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equation is written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03" y="914337"/>
                <a:ext cx="8229954" cy="5535105"/>
              </a:xfrm>
              <a:prstGeom prst="rect">
                <a:avLst/>
              </a:prstGeom>
              <a:blipFill>
                <a:blip r:embed="rId2"/>
                <a:stretch>
                  <a:fillRect l="-667" t="-661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2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216" y="0"/>
            <a:ext cx="8229954" cy="1145009"/>
          </a:xfrm>
        </p:spPr>
        <p:txBody>
          <a:bodyPr/>
          <a:lstStyle/>
          <a:p>
            <a:pPr algn="ctr"/>
            <a:r>
              <a:rPr lang="en-US" dirty="0"/>
              <a:t> Y – axis rotation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709410" y="917747"/>
                <a:ext cx="8229954" cy="5251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Transformation equation for y-axis is obtain from equation of x-axis rotation by replacing cyclically as  shown 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 about y axis we leave y coordinate unchanged.</a:t>
                </a:r>
              </a:p>
              <a:p>
                <a:pPr marL="311079" indent="-311079" algn="just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m:rPr>
                          <m:sty m:val="p"/>
                        </m:rP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specify rotation angle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11079" indent="-311079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equation is written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10" y="917747"/>
                <a:ext cx="8229954" cy="5251502"/>
              </a:xfrm>
              <a:prstGeom prst="rect">
                <a:avLst/>
              </a:prstGeom>
              <a:blipFill>
                <a:blip r:embed="rId2"/>
                <a:stretch>
                  <a:fillRect l="-667" t="-697" r="-8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75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0311" y="259598"/>
            <a:ext cx="8499626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- Rotate the point P(5,5,5), 90</a:t>
            </a:r>
            <a:r>
              <a:rPr lang="en-US" sz="1814" baseline="3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Z 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44666" y="729691"/>
                <a:ext cx="8295270" cy="2949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33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66" y="729691"/>
                <a:ext cx="8295270" cy="2949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44666" y="3670113"/>
            <a:ext cx="8295270" cy="37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- Rotate the point P(5,7,8), 90</a:t>
            </a:r>
            <a:r>
              <a:rPr lang="en-US" sz="1814" baseline="3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X 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44666" y="4172691"/>
                <a:ext cx="8295270" cy="1520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33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3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r>
                        <a:rPr lang="en-US" sz="1633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1633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33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66" y="4172691"/>
                <a:ext cx="8295270" cy="1520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23723" y="5824388"/>
                <a:ext cx="2937151" cy="1018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3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1633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−7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1633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33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723" y="5824388"/>
                <a:ext cx="2937151" cy="1018164"/>
              </a:xfrm>
              <a:prstGeom prst="rect">
                <a:avLst/>
              </a:prstGeom>
              <a:blipFill>
                <a:blip r:embed="rId4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0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1097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3D Transformation</vt:lpstr>
      <vt:lpstr>point in 3-D</vt:lpstr>
      <vt:lpstr>3 D translation</vt:lpstr>
      <vt:lpstr>PowerPoint Presentation</vt:lpstr>
      <vt:lpstr>3 D Rotation</vt:lpstr>
      <vt:lpstr>Z – axis rotation</vt:lpstr>
      <vt:lpstr>X – axis rotation</vt:lpstr>
      <vt:lpstr> Y – axis rotation</vt:lpstr>
      <vt:lpstr>PowerPoint Presentation</vt:lpstr>
      <vt:lpstr>Scaling</vt:lpstr>
      <vt:lpstr>PowerPoint Presentation</vt:lpstr>
      <vt:lpstr>Fixed Point Scaling</vt:lpstr>
      <vt:lpstr>Reflection</vt:lpstr>
      <vt:lpstr>PowerPoint Presentation</vt:lpstr>
      <vt:lpstr>Shearing</vt:lpstr>
      <vt:lpstr>3-D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MRM</dc:creator>
  <cp:lastModifiedBy>MRM</cp:lastModifiedBy>
  <cp:revision>4</cp:revision>
  <dcterms:created xsi:type="dcterms:W3CDTF">2025-01-17T06:44:46Z</dcterms:created>
  <dcterms:modified xsi:type="dcterms:W3CDTF">2025-01-20T06:53:07Z</dcterms:modified>
</cp:coreProperties>
</file>