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60564" cy="10692385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	<Relationship Id="rId4" Type="http://schemas.openxmlformats.org/officeDocument/2006/relationships/image" Target="../media/image2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	<Relationship Id="rId4" Type="http://schemas.openxmlformats.org/officeDocument/2006/relationships/image" Target="../media/image4.jpeg" />
	<Relationship Id="rId5" Type="http://schemas.openxmlformats.org/officeDocument/2006/relationships/hyperlink" Target="https://en.wikipedia.org/wiki/List_of_postal_codes_of_Canada:_M"
		TargetMode="External" />
	<Relationship Id="rId6" Type="http://schemas.openxmlformats.org/officeDocument/2006/relationships/hyperlink" Target="https://en.wikipedia.org/wiki/List_of_postal_codes_of_Canada:_M"
		TargetMode="External" />
	<Relationship Id="rId7" Type="http://schemas.openxmlformats.org/officeDocument/2006/relationships/hyperlink" Target="https://en.wikipedia.org/wiki/List_of_postal_codes_of_Canada:_M"
		TargetMode="External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hyperlink" Target="http://https/cocl.us/Geospatial_data"
		TargetMode="External" />
	<Relationship Id="rId4" Type="http://schemas.openxmlformats.org/officeDocument/2006/relationships/hyperlink" Target="http://https/cocl.us/Geospatial_data"
		TargetMode="External" />
	<Relationship Id="rId5" Type="http://schemas.openxmlformats.org/officeDocument/2006/relationships/hyperlink" Target="http://https/cocl.us/Geospatial_data"
		TargetMode="Externa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	<Relationship Id="rId4" Type="http://schemas.openxmlformats.org/officeDocument/2006/relationships/image" Target="../media/image8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6959600"/>
            <a:ext cx="4864100" cy="227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1117600"/>
            <a:ext cx="5727700" cy="590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Battle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Raj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capital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Canadian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province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Ontario.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recorded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2,731,571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populous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Canada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populous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America.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anchor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Golden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Horseshoe,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urban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agglomeration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9,245,438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surrounding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western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Lake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Ontario,[18]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(GTA)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6,417,516.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finance,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arts,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culture,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recognized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multicultural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cosmopolitan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cities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‘best’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healthy.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trainers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prepared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Wikipedia),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Geographical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Geocoder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pertaining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studio(via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Foursquare).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</a:p>
          <a:p>
            <a:pPr>
              <a:lnSpc>
                <a:spcPts val="15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18923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Extract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9372600"/>
            <a:ext cx="5727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1:Wikipedia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901700"/>
            <a:ext cx="5753100" cy="129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2882900"/>
            <a:ext cx="5753100" cy="3505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700" y="6794500"/>
            <a:ext cx="5753100" cy="1308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901700" y="914400"/>
            <a:ext cx="685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320800"/>
            <a:ext cx="57277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York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Bedford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Park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Lawrence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East.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nearby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optimum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Downtown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eliminating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competition.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second-best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Adelaide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King,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Fairview,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drawback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population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concludes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recommends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entrepreneur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authentic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competition.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4699000"/>
            <a:ext cx="5727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conclusion,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tackled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genuine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scientist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numerous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fetch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datasets.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investigate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beautiful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soup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Library.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plots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libraries.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anticipate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Folium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picture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improvement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assistance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distinctive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strategies.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Additionally,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utilize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venture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investigate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situation,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cuisine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Movie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Theatre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forth.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Ideally,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tackle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real-life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data-science.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2324100"/>
            <a:ext cx="3632200" cy="1206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7100" y="4241800"/>
            <a:ext cx="2654300" cy="168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6832600"/>
            <a:ext cx="2844800" cy="166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965200"/>
            <a:ext cx="5715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(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u="sng" dirty="0" smtClean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https://en.wikipedia.org/wiki/List_of_postal_codes_of_Canada:_M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(shown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figure2).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3644900"/>
            <a:ext cx="5295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6375400"/>
            <a:ext cx="3517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Geogaphical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8686800"/>
            <a:ext cx="3175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100" y="2540000"/>
            <a:ext cx="5740400" cy="120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965200"/>
            <a:ext cx="5588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(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u="sng" dirty="0" smtClean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https://cocl.us/Geospatial_data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Geographical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coordinates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attaching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(shown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3).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location,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‘Client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4216400"/>
            <a:ext cx="5727700" cy="449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(above)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</a:p>
          <a:p>
            <a:pPr>
              <a:lnSpc>
                <a:spcPts val="1500"/>
              </a:lnSpc>
              <a:tabLst>
                <a:tab pos="508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pPr>
              <a:lnSpc>
                <a:spcPts val="15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Subsequently,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cleansing,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15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Wikipedia,</a:t>
            </a:r>
          </a:p>
          <a:p>
            <a:pPr>
              <a:lnSpc>
                <a:spcPts val="15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</a:p>
          <a:p>
            <a:pPr>
              <a:lnSpc>
                <a:spcPts val="15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assumptions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processed.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ignored.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M5A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twice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Harbourfront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Park.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Figure2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assumptions,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50800" algn="l"/>
                <a:tab pos="927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901700"/>
            <a:ext cx="4178300" cy="171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4102100"/>
            <a:ext cx="5245100" cy="154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1700" y="6896100"/>
            <a:ext cx="5740400" cy="166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52500" y="2768600"/>
            <a:ext cx="5448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168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Latitude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Longitude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Geocoder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1600"/>
              </a:lnSpc>
              <a:tabLst>
                <a:tab pos="1168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5892800"/>
            <a:ext cx="52959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2200"/>
              </a:lnSpc>
              <a:tabLst>
                <a:tab pos="6477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pulled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>
              <a:lnSpc>
                <a:spcPts val="1400"/>
              </a:lnSpc>
              <a:tabLst>
                <a:tab pos="6477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500-meter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radius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below.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8699500"/>
            <a:ext cx="56388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</a:p>
          <a:p>
            <a:pPr>
              <a:lnSpc>
                <a:spcPts val="2200"/>
              </a:lnSpc>
              <a:tabLst>
                <a:tab pos="10033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cleansing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1400"/>
              </a:lnSpc>
              <a:tabLst>
                <a:tab pos="10033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folium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901700"/>
            <a:ext cx="5499100" cy="3657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6769100"/>
            <a:ext cx="5969000" cy="1066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5016500"/>
            <a:ext cx="57277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8034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803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</a:p>
          <a:p>
            <a:pPr>
              <a:lnSpc>
                <a:spcPts val="1400"/>
              </a:lnSpc>
              <a:tabLst>
                <a:tab pos="1803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Parks,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Schools,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Café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Shops,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crucial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</a:p>
          <a:p>
            <a:pPr>
              <a:lnSpc>
                <a:spcPts val="1400"/>
              </a:lnSpc>
              <a:tabLst>
                <a:tab pos="1803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Toronto.</a:t>
            </a:r>
          </a:p>
          <a:p>
            <a:pPr>
              <a:lnSpc>
                <a:spcPts val="1400"/>
              </a:lnSpc>
              <a:tabLst>
                <a:tab pos="1803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Foursquare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</a:p>
          <a:p>
            <a:pPr>
              <a:lnSpc>
                <a:spcPts val="1400"/>
              </a:lnSpc>
              <a:tabLst>
                <a:tab pos="18034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nearest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7975600"/>
            <a:ext cx="57150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2200"/>
              </a:lnSpc>
              <a:tabLst>
                <a:tab pos="10795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Categorical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transformed</a:t>
            </a:r>
          </a:p>
          <a:p>
            <a:pPr>
              <a:lnSpc>
                <a:spcPts val="1400"/>
              </a:lnSpc>
              <a:tabLst>
                <a:tab pos="10795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</a:p>
          <a:p>
            <a:pPr>
              <a:lnSpc>
                <a:spcPts val="1400"/>
              </a:lnSpc>
              <a:tabLst>
                <a:tab pos="10795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encoding.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</a:p>
          <a:p>
            <a:pPr>
              <a:lnSpc>
                <a:spcPts val="1400"/>
              </a:lnSpc>
              <a:tabLst>
                <a:tab pos="10795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1016000"/>
            <a:ext cx="5397500" cy="147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3390900"/>
            <a:ext cx="4610100" cy="180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5600" y="6540500"/>
            <a:ext cx="4203700" cy="1816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2489200"/>
            <a:ext cx="56134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3622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23622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</a:p>
          <a:p>
            <a:pPr>
              <a:lnSpc>
                <a:spcPts val="1400"/>
              </a:lnSpc>
              <a:tabLst>
                <a:tab pos="23622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Category.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5334000"/>
            <a:ext cx="57277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</a:p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summarized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8496300"/>
            <a:ext cx="5664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2616200"/>
            <a:ext cx="5753100" cy="386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952500"/>
            <a:ext cx="56896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interesting,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K-Means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optimum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neither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Elbow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chosen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sharpest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Elbow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6642100"/>
            <a:ext cx="56642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5621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62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distortion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score.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1562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dotted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Elbow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K=4.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Moreover,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K-Means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1400"/>
              </a:lnSpc>
              <a:tabLst>
                <a:tab pos="1562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</a:t>
            </a:r>
          </a:p>
          <a:p>
            <a:pPr>
              <a:lnSpc>
                <a:spcPts val="1400"/>
              </a:lnSpc>
              <a:tabLst>
                <a:tab pos="1562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</a:t>
            </a:r>
          </a:p>
          <a:p>
            <a:pPr>
              <a:lnSpc>
                <a:spcPts val="1400"/>
              </a:lnSpc>
              <a:tabLst>
                <a:tab pos="1562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635000"/>
            <a:ext cx="4762500" cy="2514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5257800"/>
            <a:ext cx="5803900" cy="3479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3289300"/>
            <a:ext cx="5689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38100" algn="l"/>
                <a:tab pos="177800" algn="l"/>
                <a:tab pos="190500" algn="l"/>
                <a:tab pos="1308100" algn="l"/>
              </a:tabLst>
            </a:pPr>
            <a:r>
              <a:rPr lang="en-US" altLang="zh-CN" dirty="0" smtClean="0"/>
              <a:t>			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Elbow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38100" algn="l"/>
                <a:tab pos="177800" algn="l"/>
                <a:tab pos="190500" algn="l"/>
                <a:tab pos="1308100" algn="l"/>
              </a:tabLst>
            </a:pPr>
            <a:r>
              <a:rPr lang="en-US" altLang="zh-CN" dirty="0" smtClean="0"/>
              <a:t>		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merged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venue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</a:p>
          <a:p>
            <a:pPr>
              <a:lnSpc>
                <a:spcPts val="2200"/>
              </a:lnSpc>
              <a:tabLst>
                <a:tab pos="38100" algn="l"/>
                <a:tab pos="177800" algn="l"/>
                <a:tab pos="190500" algn="l"/>
                <a:tab pos="1308100" algn="l"/>
              </a:tabLst>
            </a:pPr>
            <a:r>
              <a:rPr lang="en-US" altLang="zh-CN" dirty="0" smtClean="0"/>
              <a:t>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opportunities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Toronto.</a:t>
            </a:r>
          </a:p>
          <a:p>
            <a:pPr>
              <a:lnSpc>
                <a:spcPts val="2200"/>
              </a:lnSpc>
              <a:tabLst>
                <a:tab pos="38100" algn="l"/>
                <a:tab pos="177800" algn="l"/>
                <a:tab pos="190500" algn="l"/>
                <a:tab pos="1308100" algn="l"/>
              </a:tabLst>
            </a:pPr>
            <a:r>
              <a:rPr lang="en-US" altLang="zh-CN" dirty="0" smtClean="0"/>
              <a:t>		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Folium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</a:p>
          <a:p>
            <a:pPr>
              <a:lnSpc>
                <a:spcPts val="2200"/>
              </a:lnSpc>
              <a:tabLst>
                <a:tab pos="38100" algn="l"/>
                <a:tab pos="177800" algn="l"/>
                <a:tab pos="190500" algn="l"/>
                <a:tab pos="13081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blue.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9144000"/>
            <a:ext cx="2349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2463800"/>
            <a:ext cx="3581400" cy="2133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0" y="5626100"/>
            <a:ext cx="3251200" cy="200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965200"/>
            <a:ext cx="5702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Analysis: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(0,1,2,3).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cluster.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neighbourhood’s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(70).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neighbourhood’s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4762500"/>
            <a:ext cx="3784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neighborhood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7734300"/>
            <a:ext cx="56642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crucial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4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(0.1304)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</a:p>
          <a:p>
            <a:pPr>
              <a:lnSpc>
                <a:spcPts val="14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Yoga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Studio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(0.0009).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Italian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Restaurant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map,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</a:p>
          <a:p>
            <a:pPr>
              <a:lnSpc>
                <a:spcPts val="14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neighbourhoods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sparsely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populated.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400"/>
              </a:lnSpc>
              <a:tabLst>
                <a:tab pos="1447800" algn="l"/>
              </a:tabLst>
            </a:pP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individually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(Note: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snippets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