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/>
              <a:ahLst/>
              <a:rect l="l" t="t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/>
              <a:ahLst/>
              <a:rect l="l" t="t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720" cy="46800"/>
            </a:xfrm>
            <a:custGeom>
              <a:avLst/>
              <a:gdLst/>
              <a:ahLst/>
              <a:rect l="l" t="t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30680" cy="23544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/>
              <a:ahLst/>
              <a:rect l="l" t="t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/>
              <a:ahLst/>
              <a:rect l="l" t="t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/>
              <a:ahLst/>
              <a:rect l="l" t="t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/>
              <a:ahLst/>
              <a:rect l="l" t="t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/>
              <a:ahLst/>
              <a:rect l="l" t="t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/>
              <a:ahLst/>
              <a:rect l="l" t="t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/>
              <a:ahLst/>
              <a:rect l="l" t="t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/>
              <a:ahLst/>
              <a:rect l="l" t="t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7400" cy="60480"/>
            </a:xfrm>
            <a:custGeom>
              <a:avLst/>
              <a:gdLst/>
              <a:ahLst/>
              <a:rect l="l" t="t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/>
              <a:ahLst/>
              <a:rect l="l" t="t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2600" cy="126000"/>
            </a:xfrm>
            <a:custGeom>
              <a:avLst/>
              <a:gdLst/>
              <a:ahLst/>
              <a:rect l="l" t="t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/>
              <a:ahLst/>
              <a:rect l="l" t="t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/>
              <a:ahLst/>
              <a:rect l="l" t="t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/>
              <a:ahLst/>
              <a:rect l="l" t="t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1400" cy="78840"/>
            </a:xfrm>
            <a:custGeom>
              <a:avLst/>
              <a:gdLst/>
              <a:ahLst/>
              <a:rect l="l" t="t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/>
              <a:ahLst/>
              <a:rect l="l" t="t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/>
              <a:ahLst/>
              <a:rect l="l" t="t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/>
              <a:ahLst/>
              <a:rect l="l" t="t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/>
              <a:ahLst/>
              <a:rect l="l" t="t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/>
              <a:ahLst/>
              <a:rect l="l" t="t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/>
              <a:ahLst/>
              <a:rect l="l" t="t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/>
              <a:ahLst/>
              <a:rect l="l" t="t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/>
              <a:ahLst/>
              <a:rect l="l" t="t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880" cy="145440"/>
            </a:xfrm>
            <a:custGeom>
              <a:avLst/>
              <a:gdLst/>
              <a:ahLst/>
              <a:rect l="l" t="t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/>
              <a:ahLst/>
              <a:rect l="l" t="t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/>
              <a:ahLst/>
              <a:rect l="l" t="t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/>
              <a:ahLst/>
              <a:rect l="l" t="t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3520" cy="29880"/>
            </a:xfrm>
            <a:custGeom>
              <a:avLst/>
              <a:gdLst/>
              <a:ahLst/>
              <a:rect l="l" t="t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/>
              <a:ahLst/>
              <a:rect l="l" t="t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/>
              <a:ahLst/>
              <a:rect l="l" t="t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8600" cy="57960"/>
            </a:xfrm>
            <a:custGeom>
              <a:avLst/>
              <a:gdLst/>
              <a:ahLst/>
              <a:rect l="l" t="t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/>
              <a:ahLst/>
              <a:rect l="l" t="t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/>
              <a:ahLst/>
              <a:rect l="l" t="t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/>
              <a:ahLst/>
              <a:rect l="l" t="t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/>
              <a:ahLst/>
              <a:rect l="l" t="t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1200" cy="228600"/>
          </a:xfrm>
          <a:custGeom>
            <a:avLst/>
            <a:gdLst/>
            <a:ahLst/>
            <a:rect l="l" t="t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3280" cy="233640"/>
          </a:xfrm>
          <a:custGeom>
            <a:avLst/>
            <a:gdLst/>
            <a:ahLst/>
            <a:rect l="l" t="t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5000" cy="234720"/>
          </a:xfrm>
          <a:custGeom>
            <a:avLst/>
            <a:gdLst/>
            <a:ahLst/>
            <a:rect l="l" t="t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9680" cy="213840"/>
          </a:xfrm>
          <a:custGeom>
            <a:avLst/>
            <a:gdLst/>
            <a:ahLst/>
            <a:rect l="l" t="t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7120" cy="312480"/>
          </a:xfrm>
          <a:custGeom>
            <a:avLst/>
            <a:gdLst/>
            <a:ahLst/>
            <a:rect l="l" t="t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720" cy="183600"/>
          </a:xfrm>
          <a:custGeom>
            <a:avLst/>
            <a:gdLst/>
            <a:ahLst/>
            <a:rect l="l" t="t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9640" cy="281520"/>
          </a:xfrm>
          <a:custGeom>
            <a:avLst/>
            <a:gdLst/>
            <a:ahLst/>
            <a:rect l="l" t="t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6560" cy="290160"/>
          </a:xfrm>
          <a:custGeom>
            <a:avLst/>
            <a:gdLst/>
            <a:ahLst/>
            <a:rect l="l" t="t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6440" cy="4860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2360" cy="192240"/>
          </a:xfrm>
          <a:custGeom>
            <a:avLst/>
            <a:gdLst/>
            <a:ahLst/>
            <a:rect l="l" t="t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6000" cy="70200"/>
          </a:xfrm>
          <a:custGeom>
            <a:avLst/>
            <a:gdLst/>
            <a:ahLst/>
            <a:rect l="l" t="t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8600" cy="44640"/>
          </a:xfrm>
          <a:custGeom>
            <a:avLst/>
            <a:gdLst/>
            <a:ahLst/>
            <a:rect l="l" t="t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9520" cy="27000"/>
          </a:xfrm>
          <a:custGeom>
            <a:avLst/>
            <a:gdLst/>
            <a:ahLst/>
            <a:rect l="l" t="t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1120" cy="120600"/>
          </a:xfrm>
          <a:custGeom>
            <a:avLst/>
            <a:gdLst/>
            <a:ahLst/>
            <a:rect l="l" t="t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1080" cy="91440"/>
          </a:xfrm>
          <a:custGeom>
            <a:avLst/>
            <a:gdLst/>
            <a:ahLst/>
            <a:rect l="l" t="t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9640" cy="26964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918036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8820360" y="4500000"/>
            <a:ext cx="899640" cy="26964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8910360" y="432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000720" y="414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090360" y="396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19072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7920360" y="441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8010720" y="423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00360" y="405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9" name="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40" name=""/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707320" y="3818520"/>
              <a:ext cx="51120" cy="684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149" name=""/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247320" y="3638520"/>
              <a:ext cx="51120" cy="684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197" name=""/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/>
              <a:ahLst/>
              <a:rect l="l" t="t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/>
            <p:nvPr/>
          </p:nvSpPr>
          <p:spPr>
            <a:xfrm>
              <a:off x="9331920" y="4887360"/>
              <a:ext cx="143280" cy="233640"/>
            </a:xfrm>
            <a:custGeom>
              <a:avLst/>
              <a:gdLst/>
              <a:ahLst/>
              <a:rect l="l" t="t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"/>
            <p:cNvSpPr/>
            <p:nvPr/>
          </p:nvSpPr>
          <p:spPr>
            <a:xfrm>
              <a:off x="9331920" y="4883040"/>
              <a:ext cx="135000" cy="234720"/>
            </a:xfrm>
            <a:custGeom>
              <a:avLst/>
              <a:gdLst/>
              <a:ahLst/>
              <a:rect l="l" t="t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/>
              <a:ahLst/>
              <a:rect l="l" t="t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"/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/>
              <a:ahLst/>
              <a:rect l="l" t="t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/>
              <a:ahLst/>
              <a:rect l="l" t="t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/>
              <a:ahLst/>
              <a:rect l="l" t="t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/>
              <a:ahLst/>
              <a:rect l="l" t="t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/>
              <a:ahLst/>
              <a:rect l="l" t="t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30240" y="4766400"/>
              <a:ext cx="162360" cy="192240"/>
            </a:xfrm>
            <a:custGeom>
              <a:avLst/>
              <a:gdLst/>
              <a:ahLst/>
              <a:rect l="l" t="t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/>
              <a:ahLst/>
              <a:rect l="l" t="t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/>
              <a:ahLst/>
              <a:rect l="l" t="t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/>
              <a:ahLst/>
              <a:rect l="l" t="t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/>
              <a:ahLst/>
              <a:rect l="l" t="t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015120" y="4945680"/>
              <a:ext cx="181080" cy="91440"/>
            </a:xfrm>
            <a:custGeom>
              <a:avLst/>
              <a:gdLst/>
              <a:ahLst/>
              <a:rect l="l" t="t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213" name="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/>
              <a:ahLst/>
              <a:rect l="l" t="t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/>
              <a:ahLst/>
              <a:rect l="l" t="t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/>
              <a:ahLst/>
              <a:rect l="l" t="t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8328600" y="5118480"/>
              <a:ext cx="115560" cy="191160"/>
            </a:xfrm>
            <a:custGeom>
              <a:avLst/>
              <a:gdLst/>
              <a:ahLst/>
              <a:rect l="l" t="t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8430120" y="5118480"/>
              <a:ext cx="116280" cy="191520"/>
            </a:xfrm>
            <a:custGeom>
              <a:avLst/>
              <a:gdLst/>
              <a:ahLst/>
              <a:rect l="l" t="t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/>
              <a:ahLst/>
              <a:rect l="l" t="t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/>
              <a:ahLst/>
              <a:rect l="l" t="t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/>
              <a:ahLst/>
              <a:rect l="l" t="t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1280" y="4817520"/>
              <a:ext cx="96120" cy="186840"/>
            </a:xfrm>
            <a:custGeom>
              <a:avLst/>
              <a:gdLst/>
              <a:ahLst/>
              <a:rect l="l" t="t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/>
              <a:ahLst/>
              <a:rect l="l" t="t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/>
              <a:ahLst/>
              <a:rect l="l" t="t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/>
              <a:ahLst/>
              <a:rect l="l" t="t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/>
              <a:ahLst/>
              <a:rect l="l" t="t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/>
              <a:ahLst/>
              <a:rect l="l" t="t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310600" y="4988880"/>
              <a:ext cx="86760" cy="94680"/>
            </a:xfrm>
            <a:custGeom>
              <a:avLst/>
              <a:gdLst/>
              <a:ahLst/>
              <a:rect l="l" t="t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/>
              <a:ahLst/>
              <a:rect l="l" t="t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/>
              <a:ahLst/>
              <a:rect l="l" t="t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/>
              <a:ahLst/>
              <a:rect l="l" t="t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/>
              <a:ahLst/>
              <a:rect l="l" t="t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/>
              <a:ahLst/>
              <a:rect l="l" t="t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/>
              <a:ahLst/>
              <a:rect l="l" t="t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/>
              <a:ahLst/>
              <a:rect l="l" t="t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/>
              <a:ahLst/>
              <a:rect l="l" t="t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5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276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9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00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2057400" y="1087560"/>
            <a:ext cx="13712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6629400" y="1371600"/>
            <a:ext cx="13712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producto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 rot="2578800">
            <a:off x="4616280" y="870120"/>
            <a:ext cx="905040" cy="9226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4572000" y="1143000"/>
            <a:ext cx="11426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compra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5715000" y="1316160"/>
            <a:ext cx="914400" cy="284040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 rot="600">
            <a:off x="3738960" y="914400"/>
            <a:ext cx="685440" cy="4014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1371600" y="0"/>
            <a:ext cx="914040" cy="6854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228600" y="2286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Apellido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228600" y="16002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9144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43000" y="18288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f.nacimiento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914400" y="685800"/>
            <a:ext cx="11430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1828800" y="685800"/>
            <a:ext cx="2286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685800" y="1143000"/>
            <a:ext cx="1371600" cy="2286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 flipV="1">
            <a:off x="1143000" y="1371600"/>
            <a:ext cx="9144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 flipV="1">
            <a:off x="1828800" y="1371600"/>
            <a:ext cx="2286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8229600" y="914400"/>
            <a:ext cx="11426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8686800" y="16002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8686800" y="22860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precio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 flipV="1">
            <a:off x="8001000" y="1143000"/>
            <a:ext cx="228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 flipH="1" flipV="1">
            <a:off x="8001000" y="1600200"/>
            <a:ext cx="685800" cy="2286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"/>
          <p:cNvSpPr/>
          <p:nvPr/>
        </p:nvSpPr>
        <p:spPr>
          <a:xfrm flipH="1" flipV="1">
            <a:off x="8001000" y="1600200"/>
            <a:ext cx="685800" cy="9144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"/>
          <p:cNvSpPr/>
          <p:nvPr/>
        </p:nvSpPr>
        <p:spPr>
          <a:xfrm>
            <a:off x="3886200" y="3200400"/>
            <a:ext cx="11426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proveedor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 rot="2601600">
            <a:off x="6487560" y="2884320"/>
            <a:ext cx="685440" cy="6854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"/>
          <p:cNvSpPr/>
          <p:nvPr/>
        </p:nvSpPr>
        <p:spPr>
          <a:xfrm>
            <a:off x="6070680" y="3082680"/>
            <a:ext cx="14727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suministrado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 flipH="1">
            <a:off x="7071840" y="1828800"/>
            <a:ext cx="243360" cy="1143000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V="1">
            <a:off x="5029200" y="2985840"/>
            <a:ext cx="1545480" cy="442800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>
            <a:off x="2743200" y="3200400"/>
            <a:ext cx="4568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2057400" y="3886200"/>
            <a:ext cx="11426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3200400" y="43434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3200400" y="3429000"/>
            <a:ext cx="6858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"/>
          <p:cNvSpPr/>
          <p:nvPr/>
        </p:nvSpPr>
        <p:spPr>
          <a:xfrm flipV="1">
            <a:off x="3200400" y="3429000"/>
            <a:ext cx="6858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 flipV="1">
            <a:off x="3657600" y="3429000"/>
            <a:ext cx="228600" cy="9144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"/>
          <p:cNvSpPr/>
          <p:nvPr/>
        </p:nvSpPr>
        <p:spPr>
          <a:xfrm>
            <a:off x="6817320" y="1939680"/>
            <a:ext cx="4975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5228640" y="3175200"/>
            <a:ext cx="561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3429000" y="1371600"/>
            <a:ext cx="99648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>
            <a:off x="6172200" y="1025280"/>
            <a:ext cx="561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1371600" y="1143000"/>
            <a:ext cx="13712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camioneros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6629400" y="1143000"/>
            <a:ext cx="13712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paquetes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 rot="2812800">
            <a:off x="4201560" y="1055520"/>
            <a:ext cx="685440" cy="6854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4114800" y="1253880"/>
            <a:ext cx="7747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llevan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2743200" y="1371600"/>
            <a:ext cx="13716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"/>
          <p:cNvSpPr/>
          <p:nvPr/>
        </p:nvSpPr>
        <p:spPr>
          <a:xfrm>
            <a:off x="5029200" y="1371600"/>
            <a:ext cx="16002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"/>
          <p:cNvSpPr/>
          <p:nvPr/>
        </p:nvSpPr>
        <p:spPr>
          <a:xfrm>
            <a:off x="7315200" y="2286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8229600" y="2286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descripcion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"/>
          <p:cNvSpPr/>
          <p:nvPr/>
        </p:nvSpPr>
        <p:spPr>
          <a:xfrm>
            <a:off x="8686800" y="6858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8915400" y="13716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remitente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 flipH="1" flipV="1">
            <a:off x="7772400" y="685800"/>
            <a:ext cx="228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 flipH="1">
            <a:off x="8001000" y="6858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"/>
          <p:cNvSpPr/>
          <p:nvPr/>
        </p:nvSpPr>
        <p:spPr>
          <a:xfrm flipH="1">
            <a:off x="8001000" y="1143000"/>
            <a:ext cx="9144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"/>
          <p:cNvSpPr/>
          <p:nvPr/>
        </p:nvSpPr>
        <p:spPr>
          <a:xfrm flipH="1" flipV="1">
            <a:off x="8001000" y="1143000"/>
            <a:ext cx="11430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2514600" y="2286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1600200" y="2286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apellido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685800" y="2286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6858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telefono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13716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salario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1143000" y="18288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 flipV="1">
            <a:off x="1371600" y="685800"/>
            <a:ext cx="1371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 flipH="1">
            <a:off x="1371600" y="6858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"/>
          <p:cNvSpPr/>
          <p:nvPr/>
        </p:nvSpPr>
        <p:spPr>
          <a:xfrm>
            <a:off x="914400" y="6858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457200" y="1143000"/>
            <a:ext cx="11430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 flipV="1">
            <a:off x="914400" y="11430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flipV="1">
            <a:off x="1600200" y="1600200"/>
            <a:ext cx="360" cy="2286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5943600" y="3200400"/>
            <a:ext cx="11426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provincias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6858000" y="388656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172200" y="43434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6400800" y="36576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flipV="1">
            <a:off x="6400800" y="3657600"/>
            <a:ext cx="36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 rot="2931600">
            <a:off x="6945480" y="2144880"/>
            <a:ext cx="685440" cy="6854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"/>
          <p:cNvSpPr/>
          <p:nvPr/>
        </p:nvSpPr>
        <p:spPr>
          <a:xfrm>
            <a:off x="6858000" y="2286000"/>
            <a:ext cx="9140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hacia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7315200" y="1600200"/>
            <a:ext cx="360" cy="40392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"/>
          <p:cNvSpPr/>
          <p:nvPr/>
        </p:nvSpPr>
        <p:spPr>
          <a:xfrm>
            <a:off x="7086600" y="2743200"/>
            <a:ext cx="36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/>
          <p:nvPr/>
        </p:nvSpPr>
        <p:spPr>
          <a:xfrm>
            <a:off x="6525000" y="2743200"/>
            <a:ext cx="561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7274520" y="1600200"/>
            <a:ext cx="4975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2971800" y="1143000"/>
            <a:ext cx="561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6170040" y="1143000"/>
            <a:ext cx="4975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2286000" y="3200400"/>
            <a:ext cx="1142640" cy="4568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1371600" y="38862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matricula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1600200" y="45720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 flipH="1">
            <a:off x="2513880" y="4572000"/>
            <a:ext cx="9140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potencia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3429000" y="4114800"/>
            <a:ext cx="685440" cy="4568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 flipV="1">
            <a:off x="2057400" y="3657600"/>
            <a:ext cx="228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 flipV="1">
            <a:off x="2286000" y="3657600"/>
            <a:ext cx="228600" cy="11430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 flipH="1" flipV="1">
            <a:off x="2514600" y="3657600"/>
            <a:ext cx="228600" cy="9144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 flipH="1" flipV="1">
            <a:off x="2743200" y="3657600"/>
            <a:ext cx="6858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2712000">
            <a:off x="2676240" y="1895760"/>
            <a:ext cx="685440" cy="6854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2534400" y="2057400"/>
            <a:ext cx="104148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conduce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2286000" y="16002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2971800" y="2724120"/>
            <a:ext cx="360" cy="47628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>
            <a:off x="2971800" y="2854080"/>
            <a:ext cx="561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410200" y="1600200"/>
            <a:ext cx="561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profesores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768600" y="457200"/>
            <a:ext cx="8316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  <a:ea typeface="Noto Sans CJK SC"/>
              </a:rPr>
              <a:t>DN</a:t>
            </a:r>
            <a:r>
              <a:rPr b="0" lang="es-AR" sz="1800" spc="-1" strike="noStrike">
                <a:latin typeface="Arial"/>
                <a:ea typeface="Noto Sans CJK SC"/>
              </a:rPr>
              <a:t>I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6172200" y="1371600"/>
            <a:ext cx="1600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modulos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8458200" y="457200"/>
            <a:ext cx="16002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Codigo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7086600" y="180000"/>
            <a:ext cx="1143000" cy="622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1746000" y="180000"/>
            <a:ext cx="122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0" y="1079640"/>
            <a:ext cx="1143000" cy="50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direccion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228600" y="18288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latin typeface="Arial"/>
                <a:ea typeface="Noto Sans CJK SC"/>
              </a:rPr>
              <a:t>teléfono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 rot="18826800">
            <a:off x="4572000" y="1229400"/>
            <a:ext cx="6858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>
            <a:off x="3429000" y="1600200"/>
            <a:ext cx="10011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>
            <a:off x="5399640" y="1600200"/>
            <a:ext cx="7725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 txBox="1"/>
          <p:nvPr/>
        </p:nvSpPr>
        <p:spPr>
          <a:xfrm>
            <a:off x="4114800" y="1371600"/>
            <a:ext cx="1537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Prof-modulos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6616800" y="3841920"/>
            <a:ext cx="11430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alumnos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flipV="1">
            <a:off x="2057400" y="865800"/>
            <a:ext cx="228600" cy="50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71600" y="9144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flipH="1">
            <a:off x="1143000" y="1371600"/>
            <a:ext cx="9144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 flipH="1">
            <a:off x="1143000" y="1371600"/>
            <a:ext cx="9144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 flipV="1">
            <a:off x="7772400" y="802440"/>
            <a:ext cx="0" cy="569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 flipV="1">
            <a:off x="7772400" y="1143000"/>
            <a:ext cx="11430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>
            <a:off x="8312400" y="5213520"/>
            <a:ext cx="10602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Nº expediente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9144000" y="3384720"/>
            <a:ext cx="914400" cy="529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8915400" y="4070520"/>
            <a:ext cx="11430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apellido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8686800" y="4756320"/>
            <a:ext cx="11430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f.nacim</a:t>
            </a:r>
            <a:r>
              <a:rPr b="0" lang="en-US" sz="1800" spc="-1" strike="noStrike">
                <a:latin typeface="Arial"/>
              </a:rPr>
              <a:t>iento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5715000" y="137160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3429000" y="12600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 flipV="1">
            <a:off x="7772400" y="3613320"/>
            <a:ext cx="1371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"/>
          <p:cNvSpPr/>
          <p:nvPr/>
        </p:nvSpPr>
        <p:spPr>
          <a:xfrm>
            <a:off x="7772400" y="3841920"/>
            <a:ext cx="1371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7772400" y="3841920"/>
            <a:ext cx="9144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 flipH="1" flipV="1">
            <a:off x="7772400" y="3841920"/>
            <a:ext cx="6858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"/>
          <p:cNvSpPr/>
          <p:nvPr/>
        </p:nvSpPr>
        <p:spPr>
          <a:xfrm>
            <a:off x="1371600" y="3200400"/>
            <a:ext cx="11430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curso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 rot="2779800">
            <a:off x="3886200" y="3200040"/>
            <a:ext cx="9144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"/>
          <p:cNvSpPr txBox="1"/>
          <p:nvPr/>
        </p:nvSpPr>
        <p:spPr>
          <a:xfrm>
            <a:off x="3643200" y="3429000"/>
            <a:ext cx="1726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Curso-alumnos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2514600" y="3429000"/>
            <a:ext cx="1182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>
            <a:off x="4989960" y="3657600"/>
            <a:ext cx="1680120" cy="530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"/>
          <p:cNvSpPr txBox="1"/>
          <p:nvPr/>
        </p:nvSpPr>
        <p:spPr>
          <a:xfrm>
            <a:off x="2514600" y="32004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6172200" y="384192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 rot="2856600">
            <a:off x="6726960" y="2377800"/>
            <a:ext cx="673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"/>
          <p:cNvSpPr txBox="1"/>
          <p:nvPr/>
        </p:nvSpPr>
        <p:spPr>
          <a:xfrm>
            <a:off x="6032520" y="2514600"/>
            <a:ext cx="2425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alumnos-modulos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 flipV="1">
            <a:off x="7086600" y="1828800"/>
            <a:ext cx="0" cy="412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"/>
          <p:cNvSpPr/>
          <p:nvPr/>
        </p:nvSpPr>
        <p:spPr>
          <a:xfrm>
            <a:off x="7086600" y="3200400"/>
            <a:ext cx="0" cy="641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 txBox="1"/>
          <p:nvPr/>
        </p:nvSpPr>
        <p:spPr>
          <a:xfrm>
            <a:off x="7086600" y="22410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"/>
          <p:cNvSpPr/>
          <p:nvPr/>
        </p:nvSpPr>
        <p:spPr>
          <a:xfrm>
            <a:off x="2743200" y="4800600"/>
            <a:ext cx="11430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delegado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 rot="2841600">
            <a:off x="4934880" y="4666320"/>
            <a:ext cx="457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"/>
          <p:cNvSpPr txBox="1"/>
          <p:nvPr/>
        </p:nvSpPr>
        <p:spPr>
          <a:xfrm>
            <a:off x="4934880" y="4761000"/>
            <a:ext cx="45720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3886200" y="5029200"/>
            <a:ext cx="9144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"/>
          <p:cNvSpPr/>
          <p:nvPr/>
        </p:nvSpPr>
        <p:spPr>
          <a:xfrm flipV="1">
            <a:off x="3886200" y="4761000"/>
            <a:ext cx="1048680" cy="268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"/>
          <p:cNvSpPr/>
          <p:nvPr/>
        </p:nvSpPr>
        <p:spPr>
          <a:xfrm flipV="1">
            <a:off x="5392080" y="4299120"/>
            <a:ext cx="1694520" cy="5014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 rot="2173800">
            <a:off x="1653120" y="4217760"/>
            <a:ext cx="491040" cy="432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Tiene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"/>
          <p:cNvSpPr/>
          <p:nvPr/>
        </p:nvSpPr>
        <p:spPr>
          <a:xfrm>
            <a:off x="1828800" y="3657600"/>
            <a:ext cx="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2057400" y="45720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 txBox="1"/>
          <p:nvPr/>
        </p:nvSpPr>
        <p:spPr>
          <a:xfrm>
            <a:off x="1549800" y="4242240"/>
            <a:ext cx="674640" cy="51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tiene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2057400" y="411480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4934880" y="445428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>
            <a:off x="4114800" y="2057400"/>
            <a:ext cx="11430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2743200" y="107964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precio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3200400" y="6858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matricu</a:t>
            </a:r>
            <a:r>
              <a:rPr b="0" lang="en-US" sz="1800" spc="-1" strike="noStrike">
                <a:latin typeface="Arial"/>
              </a:rPr>
              <a:t>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4800600" y="8028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marca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4114800" y="685800"/>
            <a:ext cx="685800" cy="529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modelo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" y="2743200"/>
            <a:ext cx="8316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 rot="2731800">
            <a:off x="2514240" y="2285640"/>
            <a:ext cx="457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"/>
          <p:cNvSpPr txBox="1"/>
          <p:nvPr/>
        </p:nvSpPr>
        <p:spPr>
          <a:xfrm>
            <a:off x="2259360" y="2286000"/>
            <a:ext cx="94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compra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 flipV="1">
            <a:off x="1371600" y="2632320"/>
            <a:ext cx="1143000" cy="110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 flipV="1">
            <a:off x="2971800" y="2286000"/>
            <a:ext cx="1143000" cy="346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 txBox="1"/>
          <p:nvPr/>
        </p:nvSpPr>
        <p:spPr>
          <a:xfrm>
            <a:off x="3886200" y="205740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1371600" y="25146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8229600" y="2514600"/>
            <a:ext cx="914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rev</a:t>
            </a:r>
            <a:r>
              <a:rPr b="0" lang="en-US" sz="1800" spc="-1" strike="noStrike">
                <a:latin typeface="Arial"/>
              </a:rPr>
              <a:t>isi</a:t>
            </a:r>
            <a:r>
              <a:rPr b="0" lang="en-US" sz="1800" spc="-1" strike="noStrike">
                <a:latin typeface="Arial"/>
              </a:rPr>
              <a:t>on</a:t>
            </a:r>
            <a:r>
              <a:rPr b="0" lang="en-US" sz="1800" spc="-1" strike="noStrike">
                <a:latin typeface="Arial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 rot="2806200">
            <a:off x="6415920" y="2176560"/>
            <a:ext cx="561600" cy="541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"/>
          <p:cNvSpPr/>
          <p:nvPr/>
        </p:nvSpPr>
        <p:spPr>
          <a:xfrm>
            <a:off x="5257800" y="2514600"/>
            <a:ext cx="1143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"/>
          <p:cNvSpPr/>
          <p:nvPr/>
        </p:nvSpPr>
        <p:spPr>
          <a:xfrm>
            <a:off x="7086600" y="2514600"/>
            <a:ext cx="1143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 txBox="1"/>
          <p:nvPr/>
        </p:nvSpPr>
        <p:spPr>
          <a:xfrm>
            <a:off x="5943600" y="2286000"/>
            <a:ext cx="1575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Hacer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5429520" y="22860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8001000" y="228600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914400" y="18288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id_cliente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685800" y="3886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direccion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0" y="20574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NIF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0" y="36576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1371600" y="36576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telefono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057400" y="34290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ciudad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9144000" y="18288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id_revision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5486400" y="9144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color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 flipV="1">
            <a:off x="457200" y="3200400"/>
            <a:ext cx="228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592920" y="2476440"/>
            <a:ext cx="92880" cy="266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"/>
          <p:cNvSpPr/>
          <p:nvPr/>
        </p:nvSpPr>
        <p:spPr>
          <a:xfrm flipH="1">
            <a:off x="914400" y="22860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/>
          <p:nvPr/>
        </p:nvSpPr>
        <p:spPr>
          <a:xfrm>
            <a:off x="914400" y="3200400"/>
            <a:ext cx="36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"/>
          <p:cNvSpPr/>
          <p:nvPr/>
        </p:nvSpPr>
        <p:spPr>
          <a:xfrm flipH="1" flipV="1">
            <a:off x="1143000" y="32004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 flipH="1" flipV="1">
            <a:off x="3429000" y="13716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"/>
          <p:cNvSpPr/>
          <p:nvPr/>
        </p:nvSpPr>
        <p:spPr>
          <a:xfrm>
            <a:off x="3657600" y="1079640"/>
            <a:ext cx="457200" cy="977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 flipH="1">
            <a:off x="4114800" y="1215360"/>
            <a:ext cx="228600" cy="842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4114800" y="1260000"/>
            <a:ext cx="914400" cy="797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 flipV="1">
            <a:off x="4114800" y="1371600"/>
            <a:ext cx="1600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"/>
          <p:cNvSpPr/>
          <p:nvPr/>
        </p:nvSpPr>
        <p:spPr>
          <a:xfrm>
            <a:off x="1371600" y="3200400"/>
            <a:ext cx="9144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"/>
          <p:cNvSpPr/>
          <p:nvPr/>
        </p:nvSpPr>
        <p:spPr>
          <a:xfrm>
            <a:off x="8229600" y="3886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Ca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bio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Fr</a:t>
            </a:r>
            <a:r>
              <a:rPr b="0" lang="en-US" sz="1800" spc="-1" strike="noStrike">
                <a:latin typeface="Arial"/>
              </a:rPr>
              <a:t>en</a:t>
            </a:r>
            <a:r>
              <a:rPr b="0" lang="en-US" sz="1800" spc="-1" strike="noStrike">
                <a:latin typeface="Arial"/>
              </a:rPr>
              <a:t>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7315200" y="36576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otros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9144000" y="38862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Cambio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aceite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9360000" y="33084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Cambio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filtro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"/>
          <p:cNvSpPr/>
          <p:nvPr/>
        </p:nvSpPr>
        <p:spPr>
          <a:xfrm flipV="1">
            <a:off x="9144000" y="2286000"/>
            <a:ext cx="39564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"/>
          <p:cNvSpPr/>
          <p:nvPr/>
        </p:nvSpPr>
        <p:spPr>
          <a:xfrm>
            <a:off x="9144000" y="2971800"/>
            <a:ext cx="2286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/>
          <p:nvPr/>
        </p:nvSpPr>
        <p:spPr>
          <a:xfrm flipV="1">
            <a:off x="8001000" y="2971800"/>
            <a:ext cx="11430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/>
          <p:nvPr/>
        </p:nvSpPr>
        <p:spPr>
          <a:xfrm flipV="1">
            <a:off x="8686800" y="2971800"/>
            <a:ext cx="4572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 flipH="1" flipV="1">
            <a:off x="9144000" y="2971800"/>
            <a:ext cx="2286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"/>
          <p:cNvSpPr/>
          <p:nvPr/>
        </p:nvSpPr>
        <p:spPr>
          <a:xfrm>
            <a:off x="1371600" y="16002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en</a:t>
            </a:r>
            <a:r>
              <a:rPr b="0" lang="en-US" sz="1800" spc="-1" strike="noStrike">
                <a:latin typeface="Arial"/>
              </a:rPr>
              <a:t>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 rot="2323800">
            <a:off x="2743200" y="1828440"/>
            <a:ext cx="457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 txBox="1"/>
          <p:nvPr/>
        </p:nvSpPr>
        <p:spPr>
          <a:xfrm>
            <a:off x="2618640" y="1939680"/>
            <a:ext cx="674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3886200" y="18288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pr</a:t>
            </a: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 rot="2700000">
            <a:off x="5486400" y="1828800"/>
            <a:ext cx="457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"/>
          <p:cNvSpPr txBox="1"/>
          <p:nvPr/>
        </p:nvSpPr>
        <p:spPr>
          <a:xfrm>
            <a:off x="5257800" y="1828800"/>
            <a:ext cx="1296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compuesta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7086600" y="18288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arti</a:t>
            </a:r>
            <a:r>
              <a:rPr b="0" lang="en-US" sz="1800" spc="-1" strike="noStrike">
                <a:latin typeface="Arial"/>
              </a:rPr>
              <a:t>cul</a:t>
            </a:r>
            <a:r>
              <a:rPr b="0" lang="en-US" sz="1800" spc="-1" strike="noStrike">
                <a:latin typeface="Arial"/>
              </a:rPr>
              <a:t>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>
            <a:off x="2971800" y="2743200"/>
            <a:ext cx="4572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fecha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>
            <a:off x="3285000" y="32004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articulos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0" y="11430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direccion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228600" y="6858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1143000" y="4572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id_cliente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0" y="16002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telefono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"/>
          <p:cNvSpPr/>
          <p:nvPr/>
        </p:nvSpPr>
        <p:spPr>
          <a:xfrm>
            <a:off x="6629400" y="5029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nombre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 flipH="1">
            <a:off x="1371600" y="914400"/>
            <a:ext cx="2286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>
            <a:off x="914400" y="11430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914400" y="1371600"/>
            <a:ext cx="4572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 flipV="1">
            <a:off x="914400" y="1600200"/>
            <a:ext cx="4572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"/>
          <p:cNvSpPr/>
          <p:nvPr/>
        </p:nvSpPr>
        <p:spPr>
          <a:xfrm>
            <a:off x="2286000" y="1828800"/>
            <a:ext cx="457200" cy="110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 txBox="1"/>
          <p:nvPr/>
        </p:nvSpPr>
        <p:spPr>
          <a:xfrm>
            <a:off x="2286000" y="159336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3200400" y="1939680"/>
            <a:ext cx="685800" cy="1177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 txBox="1"/>
          <p:nvPr/>
        </p:nvSpPr>
        <p:spPr>
          <a:xfrm>
            <a:off x="3429000" y="1781280"/>
            <a:ext cx="497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4800600" y="2057400"/>
            <a:ext cx="5911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 txBox="1"/>
          <p:nvPr/>
        </p:nvSpPr>
        <p:spPr>
          <a:xfrm>
            <a:off x="4800600" y="18288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6038280" y="2057400"/>
            <a:ext cx="10483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 txBox="1"/>
          <p:nvPr/>
        </p:nvSpPr>
        <p:spPr>
          <a:xfrm>
            <a:off x="6554160" y="171108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4006800" y="34290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importe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4836600" y="34290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nº 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 flipH="1">
            <a:off x="3429000" y="2057400"/>
            <a:ext cx="6858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3657600" y="2057400"/>
            <a:ext cx="4572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 flipV="1">
            <a:off x="4114800" y="2057400"/>
            <a:ext cx="2286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 flipH="1" flipV="1">
            <a:off x="4114800" y="2057400"/>
            <a:ext cx="9144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7086600" y="38862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proveedores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 rot="2700000">
            <a:off x="7409880" y="2877120"/>
            <a:ext cx="457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 txBox="1"/>
          <p:nvPr/>
        </p:nvSpPr>
        <p:spPr>
          <a:xfrm>
            <a:off x="7086600" y="2971800"/>
            <a:ext cx="1587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suministrados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>
            <a:off x="7543800" y="2057400"/>
            <a:ext cx="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>
            <a:off x="7543800" y="3318120"/>
            <a:ext cx="0" cy="568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5943600" y="5029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codigo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7543800" y="5029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telefono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9372600" y="5029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provincia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8458200" y="5029200"/>
            <a:ext cx="6858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direccion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 flipV="1">
            <a:off x="6400800" y="4114800"/>
            <a:ext cx="9144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V="1">
            <a:off x="7086600" y="4114800"/>
            <a:ext cx="2286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 flipH="1" flipV="1">
            <a:off x="7315200" y="4114800"/>
            <a:ext cx="4572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 flipV="1">
            <a:off x="7315200" y="4114800"/>
            <a:ext cx="13716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 flipH="1" flipV="1">
            <a:off x="7315200" y="4114800"/>
            <a:ext cx="22860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7543800" y="2286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descripcion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00800" y="4572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codigo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8229600" y="6858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precio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8458200" y="1143000"/>
            <a:ext cx="914400" cy="457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stock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 flipH="1" flipV="1">
            <a:off x="7086600" y="914400"/>
            <a:ext cx="4572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H="1">
            <a:off x="7543800" y="685800"/>
            <a:ext cx="4572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 flipH="1">
            <a:off x="7543800" y="1143000"/>
            <a:ext cx="9144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>
            <a:off x="7543800" y="1371600"/>
            <a:ext cx="9144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 txBox="1"/>
          <p:nvPr/>
        </p:nvSpPr>
        <p:spPr>
          <a:xfrm>
            <a:off x="7543800" y="22860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7543800" y="36576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1:M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2021-09-18T23:56:07Z</dcterms:created>
  <dc:creator/>
  <dc:description/>
  <dc:language>en-US</dc:language>
  <cp:lastModifiedBy/>
  <dcterms:modified xsi:type="dcterms:W3CDTF">2021-09-19T16:46:13Z</dcterms:modified>
  <cp:revision>7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