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5" r:id="rId3"/>
    <p:sldId id="277" r:id="rId4"/>
    <p:sldId id="266" r:id="rId5"/>
    <p:sldId id="280" r:id="rId6"/>
    <p:sldId id="269" r:id="rId7"/>
    <p:sldId id="279" r:id="rId8"/>
    <p:sldId id="268" r:id="rId9"/>
    <p:sldId id="281" r:id="rId10"/>
    <p:sldId id="270" r:id="rId11"/>
    <p:sldId id="278" r:id="rId12"/>
    <p:sldId id="275" r:id="rId13"/>
    <p:sldId id="282" r:id="rId14"/>
    <p:sldId id="271" r:id="rId15"/>
    <p:sldId id="272" r:id="rId16"/>
    <p:sldId id="273" r:id="rId17"/>
    <p:sldId id="283" r:id="rId18"/>
    <p:sldId id="274" r:id="rId19"/>
    <p:sldId id="292" r:id="rId20"/>
    <p:sldId id="290" r:id="rId21"/>
    <p:sldId id="295" r:id="rId22"/>
    <p:sldId id="296" r:id="rId23"/>
    <p:sldId id="297" r:id="rId24"/>
    <p:sldId id="298" r:id="rId25"/>
    <p:sldId id="299" r:id="rId26"/>
    <p:sldId id="284" r:id="rId27"/>
    <p:sldId id="285" r:id="rId28"/>
    <p:sldId id="300" r:id="rId29"/>
    <p:sldId id="301" r:id="rId30"/>
    <p:sldId id="302"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A30017-D909-48F4-AB1E-BA80EDE0F99C}">
          <p14:sldIdLst>
            <p14:sldId id="256"/>
            <p14:sldId id="265"/>
            <p14:sldId id="277"/>
            <p14:sldId id="266"/>
            <p14:sldId id="280"/>
            <p14:sldId id="269"/>
            <p14:sldId id="279"/>
            <p14:sldId id="268"/>
            <p14:sldId id="281"/>
            <p14:sldId id="270"/>
            <p14:sldId id="278"/>
            <p14:sldId id="275"/>
            <p14:sldId id="282"/>
            <p14:sldId id="271"/>
            <p14:sldId id="272"/>
            <p14:sldId id="273"/>
            <p14:sldId id="283"/>
            <p14:sldId id="274"/>
            <p14:sldId id="292"/>
            <p14:sldId id="290"/>
            <p14:sldId id="295"/>
            <p14:sldId id="296"/>
            <p14:sldId id="297"/>
            <p14:sldId id="298"/>
            <p14:sldId id="299"/>
            <p14:sldId id="284"/>
            <p14:sldId id="285"/>
            <p14:sldId id="300"/>
            <p14:sldId id="301"/>
            <p14:sldId id="302"/>
            <p14:sldId id="289"/>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0C7444-568A-7F6F-6D1E-BA687FF3524A}" name="Aakanksha Pharande" initials="AP" userId="S::phar0053@algonquinlive.com::9eb55dd7-c3ef-419a-a6ad-e88f4b33842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F9B"/>
    <a:srgbClr val="65C4D1"/>
    <a:srgbClr val="72C8D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B0F37-0767-4DC8-A54E-EDCE8278F4E4}" v="2" dt="2024-12-02T01:52:24.324"/>
    <p1510:client id="{3B3F7B83-283F-7556-20F1-C988C7ED4DA0}" v="2" dt="2024-12-01T21:44:30.501"/>
    <p1510:client id="{56622785-CA3E-8CC2-4834-C45D6B2AEFC2}" v="153" dt="2024-12-01T23:08:08.893"/>
    <p1510:client id="{5773D79C-EF2A-1677-C32E-BB3385F55EAB}" v="12" dt="2024-12-01T12:44:25.808"/>
    <p1510:client id="{5AD8115C-8E96-3C1D-D4DF-47B1D6F89873}" v="13" dt="2024-12-02T00:12:43.169"/>
    <p1510:client id="{5BA5CAE4-56C9-BDC4-2BEE-F4AB49BC36B9}" v="43" dt="2024-12-02T00:20:13.979"/>
    <p1510:client id="{A89E1354-FF0A-ACEF-6CDD-251AC1582EC5}" v="54" dt="2024-12-02T00:51:02.853"/>
    <p1510:client id="{C5802A4B-78F1-8306-98AD-09921D0BD61F}" v="137" dt="2024-12-02T01:29:44.915"/>
    <p1510:client id="{DD85C24F-357A-462A-0C5F-8BF78F49DD13}" v="35" dt="2024-12-01T22:15:48.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84C1E-923B-4433-965C-8B7BC769D155}" type="doc">
      <dgm:prSet loTypeId="urn:microsoft.com/office/officeart/2005/8/layout/vProcess5" loCatId="process" qsTypeId="urn:microsoft.com/office/officeart/2005/8/quickstyle/simple1" qsCatId="simple" csTypeId="urn:microsoft.com/office/officeart/2005/8/colors/accent5_5" csCatId="accent5" phldr="1"/>
      <dgm:spPr/>
      <dgm:t>
        <a:bodyPr/>
        <a:lstStyle/>
        <a:p>
          <a:endParaRPr lang="en-CA"/>
        </a:p>
      </dgm:t>
    </dgm:pt>
    <dgm:pt modelId="{71CD2098-07D2-4515-9449-7B49B45DA0E7}">
      <dgm:prSet phldrT="[Text]"/>
      <dgm:spPr>
        <a:solidFill>
          <a:schemeClr val="accent3">
            <a:lumMod val="20000"/>
            <a:lumOff val="80000"/>
          </a:schemeClr>
        </a:solidFill>
        <a:ln>
          <a:noFill/>
        </a:ln>
      </dgm:spPr>
      <dgm:t>
        <a:bodyPr/>
        <a:lstStyle/>
        <a:p>
          <a:r>
            <a:rPr lang="en-CA">
              <a:solidFill>
                <a:schemeClr val="bg1"/>
              </a:solidFill>
            </a:rPr>
            <a:t>Phase 1</a:t>
          </a:r>
        </a:p>
      </dgm:t>
    </dgm:pt>
    <dgm:pt modelId="{C47CE162-E3DD-43A4-9B71-80F87D22F8FD}" type="parTrans" cxnId="{BF7F0499-4805-4491-B225-71B09C75BE08}">
      <dgm:prSet/>
      <dgm:spPr/>
      <dgm:t>
        <a:bodyPr/>
        <a:lstStyle/>
        <a:p>
          <a:endParaRPr lang="en-CA"/>
        </a:p>
      </dgm:t>
    </dgm:pt>
    <dgm:pt modelId="{713C72CF-C055-44E1-BE4E-63DB63CF987F}" type="sibTrans" cxnId="{BF7F0499-4805-4491-B225-71B09C75BE08}">
      <dgm:prSet/>
      <dgm:spPr>
        <a:solidFill>
          <a:schemeClr val="tx1">
            <a:alpha val="90000"/>
          </a:schemeClr>
        </a:solidFill>
        <a:ln>
          <a:solidFill>
            <a:schemeClr val="tx1">
              <a:alpha val="90000"/>
            </a:schemeClr>
          </a:solidFill>
        </a:ln>
      </dgm:spPr>
      <dgm:t>
        <a:bodyPr/>
        <a:lstStyle/>
        <a:p>
          <a:endParaRPr lang="en-CA"/>
        </a:p>
      </dgm:t>
    </dgm:pt>
    <dgm:pt modelId="{9BE08ABC-4458-4171-A118-63E3EB5682D0}">
      <dgm:prSet phldrT="[Text]"/>
      <dgm:spPr>
        <a:solidFill>
          <a:schemeClr val="accent3">
            <a:lumMod val="20000"/>
            <a:lumOff val="80000"/>
          </a:schemeClr>
        </a:solidFill>
        <a:ln>
          <a:noFill/>
        </a:ln>
      </dgm:spPr>
      <dgm:t>
        <a:bodyPr/>
        <a:lstStyle/>
        <a:p>
          <a:r>
            <a:rPr lang="en-CA">
              <a:solidFill>
                <a:schemeClr val="bg1"/>
              </a:solidFill>
            </a:rPr>
            <a:t>Assessment of on-premises infrastructure</a:t>
          </a:r>
        </a:p>
      </dgm:t>
    </dgm:pt>
    <dgm:pt modelId="{89CB9F4B-AB8E-4782-BF91-192AFA1616DA}" type="parTrans" cxnId="{D13992C4-3E63-4FED-AC4A-319A489A336D}">
      <dgm:prSet/>
      <dgm:spPr/>
      <dgm:t>
        <a:bodyPr/>
        <a:lstStyle/>
        <a:p>
          <a:endParaRPr lang="en-CA"/>
        </a:p>
      </dgm:t>
    </dgm:pt>
    <dgm:pt modelId="{1496545F-E673-41EF-84A5-C558D92418FA}" type="sibTrans" cxnId="{D13992C4-3E63-4FED-AC4A-319A489A336D}">
      <dgm:prSet/>
      <dgm:spPr/>
      <dgm:t>
        <a:bodyPr/>
        <a:lstStyle/>
        <a:p>
          <a:endParaRPr lang="en-CA"/>
        </a:p>
      </dgm:t>
    </dgm:pt>
    <dgm:pt modelId="{85CD6B75-CF54-4254-9E9C-A3FC947E8C8E}">
      <dgm:prSet phldrT="[Text]"/>
      <dgm:spPr>
        <a:solidFill>
          <a:schemeClr val="accent3">
            <a:lumMod val="40000"/>
            <a:lumOff val="60000"/>
            <a:alpha val="76667"/>
          </a:schemeClr>
        </a:solidFill>
        <a:ln>
          <a:noFill/>
        </a:ln>
      </dgm:spPr>
      <dgm:t>
        <a:bodyPr/>
        <a:lstStyle/>
        <a:p>
          <a:r>
            <a:rPr lang="en-CA">
              <a:solidFill>
                <a:schemeClr val="bg1"/>
              </a:solidFill>
            </a:rPr>
            <a:t>Phase 2</a:t>
          </a:r>
        </a:p>
      </dgm:t>
    </dgm:pt>
    <dgm:pt modelId="{806BE488-9DB0-4E87-B661-E626B8D82157}" type="parTrans" cxnId="{8D6AB7A3-534A-458D-B6C7-203677B49129}">
      <dgm:prSet/>
      <dgm:spPr/>
      <dgm:t>
        <a:bodyPr/>
        <a:lstStyle/>
        <a:p>
          <a:endParaRPr lang="en-CA"/>
        </a:p>
      </dgm:t>
    </dgm:pt>
    <dgm:pt modelId="{49043F40-8C44-4AFA-A907-EA4EFB650D57}" type="sibTrans" cxnId="{8D6AB7A3-534A-458D-B6C7-203677B49129}">
      <dgm:prSet/>
      <dgm:spPr>
        <a:solidFill>
          <a:schemeClr val="tx1">
            <a:alpha val="70000"/>
          </a:schemeClr>
        </a:solidFill>
        <a:ln>
          <a:solidFill>
            <a:schemeClr val="tx1">
              <a:alpha val="90000"/>
            </a:schemeClr>
          </a:solidFill>
        </a:ln>
      </dgm:spPr>
      <dgm:t>
        <a:bodyPr/>
        <a:lstStyle/>
        <a:p>
          <a:endParaRPr lang="en-CA"/>
        </a:p>
      </dgm:t>
    </dgm:pt>
    <dgm:pt modelId="{9C5D3CAE-4034-42BB-BCB7-D12081F0DC66}">
      <dgm:prSet phldrT="[Text]"/>
      <dgm:spPr>
        <a:solidFill>
          <a:schemeClr val="accent3">
            <a:lumMod val="40000"/>
            <a:lumOff val="60000"/>
            <a:alpha val="76667"/>
          </a:schemeClr>
        </a:solidFill>
        <a:ln>
          <a:noFill/>
        </a:ln>
      </dgm:spPr>
      <dgm:t>
        <a:bodyPr/>
        <a:lstStyle/>
        <a:p>
          <a:r>
            <a:rPr lang="en-CA">
              <a:solidFill>
                <a:schemeClr val="bg1"/>
              </a:solidFill>
            </a:rPr>
            <a:t>Planning the migration to AWS Cloud	</a:t>
          </a:r>
        </a:p>
      </dgm:t>
    </dgm:pt>
    <dgm:pt modelId="{C666A7C7-F2A3-4B5A-BD0C-3F4DE09F51F8}" type="parTrans" cxnId="{40474077-7F49-4C4F-8DED-CB1968083167}">
      <dgm:prSet/>
      <dgm:spPr/>
      <dgm:t>
        <a:bodyPr/>
        <a:lstStyle/>
        <a:p>
          <a:endParaRPr lang="en-CA"/>
        </a:p>
      </dgm:t>
    </dgm:pt>
    <dgm:pt modelId="{6F9E4216-2087-4E05-9A4C-111864659B4B}" type="sibTrans" cxnId="{40474077-7F49-4C4F-8DED-CB1968083167}">
      <dgm:prSet/>
      <dgm:spPr/>
      <dgm:t>
        <a:bodyPr/>
        <a:lstStyle/>
        <a:p>
          <a:endParaRPr lang="en-CA"/>
        </a:p>
      </dgm:t>
    </dgm:pt>
    <dgm:pt modelId="{5CFEC9FB-E609-438C-AAD4-1AE70A896D3D}">
      <dgm:prSet phldrT="[Text]"/>
      <dgm:spPr>
        <a:solidFill>
          <a:schemeClr val="accent3">
            <a:lumMod val="60000"/>
            <a:lumOff val="40000"/>
            <a:alpha val="63333"/>
          </a:schemeClr>
        </a:solidFill>
        <a:ln>
          <a:noFill/>
        </a:ln>
      </dgm:spPr>
      <dgm:t>
        <a:bodyPr/>
        <a:lstStyle/>
        <a:p>
          <a:r>
            <a:rPr lang="en-CA">
              <a:solidFill>
                <a:schemeClr val="bg1"/>
              </a:solidFill>
            </a:rPr>
            <a:t>Phase 3</a:t>
          </a:r>
        </a:p>
      </dgm:t>
    </dgm:pt>
    <dgm:pt modelId="{EA55E7EC-0557-4668-B30E-8714C2C74A49}" type="parTrans" cxnId="{2335C55E-9BE3-4EB2-8CB1-85CEAFB8EE7D}">
      <dgm:prSet/>
      <dgm:spPr/>
      <dgm:t>
        <a:bodyPr/>
        <a:lstStyle/>
        <a:p>
          <a:endParaRPr lang="en-CA"/>
        </a:p>
      </dgm:t>
    </dgm:pt>
    <dgm:pt modelId="{C614115A-5A79-44A6-B6A9-4E2D1773798E}" type="sibTrans" cxnId="{2335C55E-9BE3-4EB2-8CB1-85CEAFB8EE7D}">
      <dgm:prSet/>
      <dgm:spPr>
        <a:solidFill>
          <a:schemeClr val="tx1">
            <a:alpha val="50000"/>
          </a:schemeClr>
        </a:solidFill>
        <a:ln>
          <a:solidFill>
            <a:schemeClr val="tx1"/>
          </a:solidFill>
        </a:ln>
      </dgm:spPr>
      <dgm:t>
        <a:bodyPr/>
        <a:lstStyle/>
        <a:p>
          <a:endParaRPr lang="en-CA"/>
        </a:p>
      </dgm:t>
    </dgm:pt>
    <dgm:pt modelId="{B6FAA7C2-5358-466C-A762-ACAA4053032E}">
      <dgm:prSet phldrT="[Text]"/>
      <dgm:spPr>
        <a:solidFill>
          <a:schemeClr val="accent3">
            <a:lumMod val="60000"/>
            <a:lumOff val="40000"/>
            <a:alpha val="63333"/>
          </a:schemeClr>
        </a:solidFill>
        <a:ln>
          <a:noFill/>
        </a:ln>
      </dgm:spPr>
      <dgm:t>
        <a:bodyPr/>
        <a:lstStyle/>
        <a:p>
          <a:r>
            <a:rPr lang="en-CA">
              <a:solidFill>
                <a:schemeClr val="bg1"/>
              </a:solidFill>
            </a:rPr>
            <a:t>Execution of the migration</a:t>
          </a:r>
          <a:r>
            <a:rPr lang="en-CA"/>
            <a:t>	</a:t>
          </a:r>
        </a:p>
      </dgm:t>
    </dgm:pt>
    <dgm:pt modelId="{3B69FEB0-2A12-4596-99C8-6AF88479AF8D}" type="parTrans" cxnId="{BE8C8C23-7938-4D2C-B54A-39CBCC381ECE}">
      <dgm:prSet/>
      <dgm:spPr/>
      <dgm:t>
        <a:bodyPr/>
        <a:lstStyle/>
        <a:p>
          <a:endParaRPr lang="en-CA"/>
        </a:p>
      </dgm:t>
    </dgm:pt>
    <dgm:pt modelId="{A6A94041-3A8F-4101-9E27-6E4347C9F011}" type="sibTrans" cxnId="{BE8C8C23-7938-4D2C-B54A-39CBCC381ECE}">
      <dgm:prSet/>
      <dgm:spPr/>
      <dgm:t>
        <a:bodyPr/>
        <a:lstStyle/>
        <a:p>
          <a:endParaRPr lang="en-CA"/>
        </a:p>
      </dgm:t>
    </dgm:pt>
    <dgm:pt modelId="{FDF6E124-6C23-4D48-99E9-238D6A42C5E9}">
      <dgm:prSet phldrT="[Text]"/>
      <dgm:spPr>
        <a:solidFill>
          <a:srgbClr val="2F8F9B">
            <a:alpha val="50000"/>
          </a:srgbClr>
        </a:solidFill>
        <a:ln>
          <a:noFill/>
        </a:ln>
      </dgm:spPr>
      <dgm:t>
        <a:bodyPr/>
        <a:lstStyle/>
        <a:p>
          <a:r>
            <a:rPr lang="en-CA">
              <a:solidFill>
                <a:schemeClr val="bg1"/>
              </a:solidFill>
            </a:rPr>
            <a:t>Phase 4</a:t>
          </a:r>
        </a:p>
      </dgm:t>
    </dgm:pt>
    <dgm:pt modelId="{A54B2758-B892-43E4-8FAA-F5CB003C2736}" type="parTrans" cxnId="{C241997D-14EE-4F30-A5E7-E16EBCEA09C0}">
      <dgm:prSet/>
      <dgm:spPr/>
      <dgm:t>
        <a:bodyPr/>
        <a:lstStyle/>
        <a:p>
          <a:endParaRPr lang="en-CA"/>
        </a:p>
      </dgm:t>
    </dgm:pt>
    <dgm:pt modelId="{B9E25930-8D9E-414B-83D6-BE0B1349BB42}" type="sibTrans" cxnId="{C241997D-14EE-4F30-A5E7-E16EBCEA09C0}">
      <dgm:prSet/>
      <dgm:spPr/>
      <dgm:t>
        <a:bodyPr/>
        <a:lstStyle/>
        <a:p>
          <a:endParaRPr lang="en-CA"/>
        </a:p>
      </dgm:t>
    </dgm:pt>
    <dgm:pt modelId="{54AFD549-E26F-4195-A5B7-8FB508080025}">
      <dgm:prSet/>
      <dgm:spPr>
        <a:solidFill>
          <a:srgbClr val="2F8F9B">
            <a:alpha val="50000"/>
          </a:srgbClr>
        </a:solidFill>
        <a:ln>
          <a:noFill/>
        </a:ln>
      </dgm:spPr>
      <dgm:t>
        <a:bodyPr/>
        <a:lstStyle/>
        <a:p>
          <a:r>
            <a:rPr lang="en-CA">
              <a:solidFill>
                <a:schemeClr val="bg1"/>
              </a:solidFill>
            </a:rPr>
            <a:t>Testing and Validation</a:t>
          </a:r>
        </a:p>
      </dgm:t>
    </dgm:pt>
    <dgm:pt modelId="{A16FC41D-0C01-4B20-8E3C-0DCACC62A834}" type="parTrans" cxnId="{9E5230E9-C2FC-4BB7-B1F7-31010F3EA2B5}">
      <dgm:prSet/>
      <dgm:spPr/>
      <dgm:t>
        <a:bodyPr/>
        <a:lstStyle/>
        <a:p>
          <a:endParaRPr lang="en-CA"/>
        </a:p>
      </dgm:t>
    </dgm:pt>
    <dgm:pt modelId="{134355B2-7C05-4360-AC4F-AE916B9C2A02}" type="sibTrans" cxnId="{9E5230E9-C2FC-4BB7-B1F7-31010F3EA2B5}">
      <dgm:prSet/>
      <dgm:spPr/>
      <dgm:t>
        <a:bodyPr/>
        <a:lstStyle/>
        <a:p>
          <a:endParaRPr lang="en-CA"/>
        </a:p>
      </dgm:t>
    </dgm:pt>
    <dgm:pt modelId="{D95FED9D-EA01-46E7-BB83-3E449799CD4D}" type="pres">
      <dgm:prSet presAssocID="{11784C1E-923B-4433-965C-8B7BC769D155}" presName="outerComposite" presStyleCnt="0">
        <dgm:presLayoutVars>
          <dgm:chMax val="5"/>
          <dgm:dir/>
          <dgm:resizeHandles val="exact"/>
        </dgm:presLayoutVars>
      </dgm:prSet>
      <dgm:spPr/>
    </dgm:pt>
    <dgm:pt modelId="{0E1CA871-21B7-4BB4-A25A-6CD25FD57721}" type="pres">
      <dgm:prSet presAssocID="{11784C1E-923B-4433-965C-8B7BC769D155}" presName="dummyMaxCanvas" presStyleCnt="0">
        <dgm:presLayoutVars/>
      </dgm:prSet>
      <dgm:spPr/>
    </dgm:pt>
    <dgm:pt modelId="{BDC8A823-D4EB-48E5-8C38-2ED26706D0B3}" type="pres">
      <dgm:prSet presAssocID="{11784C1E-923B-4433-965C-8B7BC769D155}" presName="FourNodes_1" presStyleLbl="node1" presStyleIdx="0" presStyleCnt="4">
        <dgm:presLayoutVars>
          <dgm:bulletEnabled val="1"/>
        </dgm:presLayoutVars>
      </dgm:prSet>
      <dgm:spPr/>
    </dgm:pt>
    <dgm:pt modelId="{C758D2B0-F068-4F4E-8123-030888A2734A}" type="pres">
      <dgm:prSet presAssocID="{11784C1E-923B-4433-965C-8B7BC769D155}" presName="FourNodes_2" presStyleLbl="node1" presStyleIdx="1" presStyleCnt="4">
        <dgm:presLayoutVars>
          <dgm:bulletEnabled val="1"/>
        </dgm:presLayoutVars>
      </dgm:prSet>
      <dgm:spPr/>
    </dgm:pt>
    <dgm:pt modelId="{EFD3C0D2-1270-4CF7-A023-41317FDCC4BC}" type="pres">
      <dgm:prSet presAssocID="{11784C1E-923B-4433-965C-8B7BC769D155}" presName="FourNodes_3" presStyleLbl="node1" presStyleIdx="2" presStyleCnt="4">
        <dgm:presLayoutVars>
          <dgm:bulletEnabled val="1"/>
        </dgm:presLayoutVars>
      </dgm:prSet>
      <dgm:spPr/>
    </dgm:pt>
    <dgm:pt modelId="{0FB3C690-A223-400F-AD62-74B67567185C}" type="pres">
      <dgm:prSet presAssocID="{11784C1E-923B-4433-965C-8B7BC769D155}" presName="FourNodes_4" presStyleLbl="node1" presStyleIdx="3" presStyleCnt="4">
        <dgm:presLayoutVars>
          <dgm:bulletEnabled val="1"/>
        </dgm:presLayoutVars>
      </dgm:prSet>
      <dgm:spPr/>
    </dgm:pt>
    <dgm:pt modelId="{8146349E-2615-4100-BA66-CDBF89BCDEAA}" type="pres">
      <dgm:prSet presAssocID="{11784C1E-923B-4433-965C-8B7BC769D155}" presName="FourConn_1-2" presStyleLbl="fgAccFollowNode1" presStyleIdx="0" presStyleCnt="3">
        <dgm:presLayoutVars>
          <dgm:bulletEnabled val="1"/>
        </dgm:presLayoutVars>
      </dgm:prSet>
      <dgm:spPr/>
    </dgm:pt>
    <dgm:pt modelId="{70ED54CD-9742-44B1-811A-002ACD209AC2}" type="pres">
      <dgm:prSet presAssocID="{11784C1E-923B-4433-965C-8B7BC769D155}" presName="FourConn_2-3" presStyleLbl="fgAccFollowNode1" presStyleIdx="1" presStyleCnt="3">
        <dgm:presLayoutVars>
          <dgm:bulletEnabled val="1"/>
        </dgm:presLayoutVars>
      </dgm:prSet>
      <dgm:spPr/>
    </dgm:pt>
    <dgm:pt modelId="{C3ABC350-702C-439A-B20E-B798A6CEB00B}" type="pres">
      <dgm:prSet presAssocID="{11784C1E-923B-4433-965C-8B7BC769D155}" presName="FourConn_3-4" presStyleLbl="fgAccFollowNode1" presStyleIdx="2" presStyleCnt="3">
        <dgm:presLayoutVars>
          <dgm:bulletEnabled val="1"/>
        </dgm:presLayoutVars>
      </dgm:prSet>
      <dgm:spPr/>
    </dgm:pt>
    <dgm:pt modelId="{ED104F40-79B5-4491-BA16-D52EA885F2AD}" type="pres">
      <dgm:prSet presAssocID="{11784C1E-923B-4433-965C-8B7BC769D155}" presName="FourNodes_1_text" presStyleLbl="node1" presStyleIdx="3" presStyleCnt="4">
        <dgm:presLayoutVars>
          <dgm:bulletEnabled val="1"/>
        </dgm:presLayoutVars>
      </dgm:prSet>
      <dgm:spPr/>
    </dgm:pt>
    <dgm:pt modelId="{1E612560-4DF6-44D1-A419-D1A230583502}" type="pres">
      <dgm:prSet presAssocID="{11784C1E-923B-4433-965C-8B7BC769D155}" presName="FourNodes_2_text" presStyleLbl="node1" presStyleIdx="3" presStyleCnt="4">
        <dgm:presLayoutVars>
          <dgm:bulletEnabled val="1"/>
        </dgm:presLayoutVars>
      </dgm:prSet>
      <dgm:spPr/>
    </dgm:pt>
    <dgm:pt modelId="{BF50BC4A-826A-4BED-A759-4028E955C092}" type="pres">
      <dgm:prSet presAssocID="{11784C1E-923B-4433-965C-8B7BC769D155}" presName="FourNodes_3_text" presStyleLbl="node1" presStyleIdx="3" presStyleCnt="4">
        <dgm:presLayoutVars>
          <dgm:bulletEnabled val="1"/>
        </dgm:presLayoutVars>
      </dgm:prSet>
      <dgm:spPr/>
    </dgm:pt>
    <dgm:pt modelId="{3433BACF-3331-4554-8939-3EE022EC46FE}" type="pres">
      <dgm:prSet presAssocID="{11784C1E-923B-4433-965C-8B7BC769D155}" presName="FourNodes_4_text" presStyleLbl="node1" presStyleIdx="3" presStyleCnt="4">
        <dgm:presLayoutVars>
          <dgm:bulletEnabled val="1"/>
        </dgm:presLayoutVars>
      </dgm:prSet>
      <dgm:spPr/>
    </dgm:pt>
  </dgm:ptLst>
  <dgm:cxnLst>
    <dgm:cxn modelId="{1DC9F90E-3F69-40E8-A59E-9D21D56DE04D}" type="presOf" srcId="{5CFEC9FB-E609-438C-AAD4-1AE70A896D3D}" destId="{EFD3C0D2-1270-4CF7-A023-41317FDCC4BC}" srcOrd="0" destOrd="0" presId="urn:microsoft.com/office/officeart/2005/8/layout/vProcess5"/>
    <dgm:cxn modelId="{DB0D1A12-30CD-4DC6-A9FE-C5B998BF109C}" type="presOf" srcId="{11784C1E-923B-4433-965C-8B7BC769D155}" destId="{D95FED9D-EA01-46E7-BB83-3E449799CD4D}" srcOrd="0" destOrd="0" presId="urn:microsoft.com/office/officeart/2005/8/layout/vProcess5"/>
    <dgm:cxn modelId="{BE8C8C23-7938-4D2C-B54A-39CBCC381ECE}" srcId="{5CFEC9FB-E609-438C-AAD4-1AE70A896D3D}" destId="{B6FAA7C2-5358-466C-A762-ACAA4053032E}" srcOrd="0" destOrd="0" parTransId="{3B69FEB0-2A12-4596-99C8-6AF88479AF8D}" sibTransId="{A6A94041-3A8F-4101-9E27-6E4347C9F011}"/>
    <dgm:cxn modelId="{D7B5792A-5730-47BC-B4DC-DB5D1E712261}" type="presOf" srcId="{B6FAA7C2-5358-466C-A762-ACAA4053032E}" destId="{EFD3C0D2-1270-4CF7-A023-41317FDCC4BC}" srcOrd="0" destOrd="1" presId="urn:microsoft.com/office/officeart/2005/8/layout/vProcess5"/>
    <dgm:cxn modelId="{7D251E34-5CBD-4F00-BF0B-5009ACF45979}" type="presOf" srcId="{FDF6E124-6C23-4D48-99E9-238D6A42C5E9}" destId="{0FB3C690-A223-400F-AD62-74B67567185C}" srcOrd="0" destOrd="0" presId="urn:microsoft.com/office/officeart/2005/8/layout/vProcess5"/>
    <dgm:cxn modelId="{2335C55E-9BE3-4EB2-8CB1-85CEAFB8EE7D}" srcId="{11784C1E-923B-4433-965C-8B7BC769D155}" destId="{5CFEC9FB-E609-438C-AAD4-1AE70A896D3D}" srcOrd="2" destOrd="0" parTransId="{EA55E7EC-0557-4668-B30E-8714C2C74A49}" sibTransId="{C614115A-5A79-44A6-B6A9-4E2D1773798E}"/>
    <dgm:cxn modelId="{64573C63-7BC7-49AB-A559-2257AA198721}" type="presOf" srcId="{71CD2098-07D2-4515-9449-7B49B45DA0E7}" destId="{ED104F40-79B5-4491-BA16-D52EA885F2AD}" srcOrd="1" destOrd="0" presId="urn:microsoft.com/office/officeart/2005/8/layout/vProcess5"/>
    <dgm:cxn modelId="{356C664B-951A-4AE5-941B-2F54A2AA85EE}" type="presOf" srcId="{85CD6B75-CF54-4254-9E9C-A3FC947E8C8E}" destId="{C758D2B0-F068-4F4E-8123-030888A2734A}" srcOrd="0" destOrd="0" presId="urn:microsoft.com/office/officeart/2005/8/layout/vProcess5"/>
    <dgm:cxn modelId="{95A9204F-7352-4240-943C-40C61539981F}" type="presOf" srcId="{54AFD549-E26F-4195-A5B7-8FB508080025}" destId="{3433BACF-3331-4554-8939-3EE022EC46FE}" srcOrd="1" destOrd="1" presId="urn:microsoft.com/office/officeart/2005/8/layout/vProcess5"/>
    <dgm:cxn modelId="{3DCAF171-1917-466F-86E2-368C9A4EB01E}" type="presOf" srcId="{49043F40-8C44-4AFA-A907-EA4EFB650D57}" destId="{70ED54CD-9742-44B1-811A-002ACD209AC2}" srcOrd="0" destOrd="0" presId="urn:microsoft.com/office/officeart/2005/8/layout/vProcess5"/>
    <dgm:cxn modelId="{1110FF75-E4A8-40B5-B9A7-5F6161DCF715}" type="presOf" srcId="{B6FAA7C2-5358-466C-A762-ACAA4053032E}" destId="{BF50BC4A-826A-4BED-A759-4028E955C092}" srcOrd="1" destOrd="1" presId="urn:microsoft.com/office/officeart/2005/8/layout/vProcess5"/>
    <dgm:cxn modelId="{40474077-7F49-4C4F-8DED-CB1968083167}" srcId="{85CD6B75-CF54-4254-9E9C-A3FC947E8C8E}" destId="{9C5D3CAE-4034-42BB-BCB7-D12081F0DC66}" srcOrd="0" destOrd="0" parTransId="{C666A7C7-F2A3-4B5A-BD0C-3F4DE09F51F8}" sibTransId="{6F9E4216-2087-4E05-9A4C-111864659B4B}"/>
    <dgm:cxn modelId="{347A067A-40DA-4247-BB4E-FA590B63531D}" type="presOf" srcId="{9C5D3CAE-4034-42BB-BCB7-D12081F0DC66}" destId="{C758D2B0-F068-4F4E-8123-030888A2734A}" srcOrd="0" destOrd="1" presId="urn:microsoft.com/office/officeart/2005/8/layout/vProcess5"/>
    <dgm:cxn modelId="{C241997D-14EE-4F30-A5E7-E16EBCEA09C0}" srcId="{11784C1E-923B-4433-965C-8B7BC769D155}" destId="{FDF6E124-6C23-4D48-99E9-238D6A42C5E9}" srcOrd="3" destOrd="0" parTransId="{A54B2758-B892-43E4-8FAA-F5CB003C2736}" sibTransId="{B9E25930-8D9E-414B-83D6-BE0B1349BB42}"/>
    <dgm:cxn modelId="{5DA55087-C9C8-4806-8AA7-A41CB97F43FD}" type="presOf" srcId="{9BE08ABC-4458-4171-A118-63E3EB5682D0}" destId="{BDC8A823-D4EB-48E5-8C38-2ED26706D0B3}" srcOrd="0" destOrd="1" presId="urn:microsoft.com/office/officeart/2005/8/layout/vProcess5"/>
    <dgm:cxn modelId="{46384B89-C960-4F75-BBBF-A5797FE15157}" type="presOf" srcId="{713C72CF-C055-44E1-BE4E-63DB63CF987F}" destId="{8146349E-2615-4100-BA66-CDBF89BCDEAA}" srcOrd="0" destOrd="0" presId="urn:microsoft.com/office/officeart/2005/8/layout/vProcess5"/>
    <dgm:cxn modelId="{46CA6792-3094-4B2A-BB32-0B0DF33C0ED4}" type="presOf" srcId="{FDF6E124-6C23-4D48-99E9-238D6A42C5E9}" destId="{3433BACF-3331-4554-8939-3EE022EC46FE}" srcOrd="1" destOrd="0" presId="urn:microsoft.com/office/officeart/2005/8/layout/vProcess5"/>
    <dgm:cxn modelId="{BF7F0499-4805-4491-B225-71B09C75BE08}" srcId="{11784C1E-923B-4433-965C-8B7BC769D155}" destId="{71CD2098-07D2-4515-9449-7B49B45DA0E7}" srcOrd="0" destOrd="0" parTransId="{C47CE162-E3DD-43A4-9B71-80F87D22F8FD}" sibTransId="{713C72CF-C055-44E1-BE4E-63DB63CF987F}"/>
    <dgm:cxn modelId="{8D6AB7A3-534A-458D-B6C7-203677B49129}" srcId="{11784C1E-923B-4433-965C-8B7BC769D155}" destId="{85CD6B75-CF54-4254-9E9C-A3FC947E8C8E}" srcOrd="1" destOrd="0" parTransId="{806BE488-9DB0-4E87-B661-E626B8D82157}" sibTransId="{49043F40-8C44-4AFA-A907-EA4EFB650D57}"/>
    <dgm:cxn modelId="{48F5BEBC-4032-4F98-B69E-961FC1828875}" type="presOf" srcId="{5CFEC9FB-E609-438C-AAD4-1AE70A896D3D}" destId="{BF50BC4A-826A-4BED-A759-4028E955C092}" srcOrd="1" destOrd="0" presId="urn:microsoft.com/office/officeart/2005/8/layout/vProcess5"/>
    <dgm:cxn modelId="{D13992C4-3E63-4FED-AC4A-319A489A336D}" srcId="{71CD2098-07D2-4515-9449-7B49B45DA0E7}" destId="{9BE08ABC-4458-4171-A118-63E3EB5682D0}" srcOrd="0" destOrd="0" parTransId="{89CB9F4B-AB8E-4782-BF91-192AFA1616DA}" sibTransId="{1496545F-E673-41EF-84A5-C558D92418FA}"/>
    <dgm:cxn modelId="{400E92C6-D77D-4F82-87D4-435B79D9FF26}" type="presOf" srcId="{9BE08ABC-4458-4171-A118-63E3EB5682D0}" destId="{ED104F40-79B5-4491-BA16-D52EA885F2AD}" srcOrd="1" destOrd="1" presId="urn:microsoft.com/office/officeart/2005/8/layout/vProcess5"/>
    <dgm:cxn modelId="{3E1419CE-1AC8-4C4A-A044-8F404B72F496}" type="presOf" srcId="{54AFD549-E26F-4195-A5B7-8FB508080025}" destId="{0FB3C690-A223-400F-AD62-74B67567185C}" srcOrd="0" destOrd="1" presId="urn:microsoft.com/office/officeart/2005/8/layout/vProcess5"/>
    <dgm:cxn modelId="{7F3A26D4-D451-434C-9569-F1395A4C529F}" type="presOf" srcId="{9C5D3CAE-4034-42BB-BCB7-D12081F0DC66}" destId="{1E612560-4DF6-44D1-A419-D1A230583502}" srcOrd="1" destOrd="1" presId="urn:microsoft.com/office/officeart/2005/8/layout/vProcess5"/>
    <dgm:cxn modelId="{9E5230E9-C2FC-4BB7-B1F7-31010F3EA2B5}" srcId="{FDF6E124-6C23-4D48-99E9-238D6A42C5E9}" destId="{54AFD549-E26F-4195-A5B7-8FB508080025}" srcOrd="0" destOrd="0" parTransId="{A16FC41D-0C01-4B20-8E3C-0DCACC62A834}" sibTransId="{134355B2-7C05-4360-AC4F-AE916B9C2A02}"/>
    <dgm:cxn modelId="{EDAD32F0-B1C8-4680-B330-AADCDBD6AB3F}" type="presOf" srcId="{C614115A-5A79-44A6-B6A9-4E2D1773798E}" destId="{C3ABC350-702C-439A-B20E-B798A6CEB00B}" srcOrd="0" destOrd="0" presId="urn:microsoft.com/office/officeart/2005/8/layout/vProcess5"/>
    <dgm:cxn modelId="{A0A667F1-48E0-4AED-8D7B-02BF38AE78D4}" type="presOf" srcId="{85CD6B75-CF54-4254-9E9C-A3FC947E8C8E}" destId="{1E612560-4DF6-44D1-A419-D1A230583502}" srcOrd="1" destOrd="0" presId="urn:microsoft.com/office/officeart/2005/8/layout/vProcess5"/>
    <dgm:cxn modelId="{CDFA94FC-AAEF-4FCB-9EF2-126FF5AD182F}" type="presOf" srcId="{71CD2098-07D2-4515-9449-7B49B45DA0E7}" destId="{BDC8A823-D4EB-48E5-8C38-2ED26706D0B3}" srcOrd="0" destOrd="0" presId="urn:microsoft.com/office/officeart/2005/8/layout/vProcess5"/>
    <dgm:cxn modelId="{765C90DD-6147-4F4C-8726-F2CA99784C65}" type="presParOf" srcId="{D95FED9D-EA01-46E7-BB83-3E449799CD4D}" destId="{0E1CA871-21B7-4BB4-A25A-6CD25FD57721}" srcOrd="0" destOrd="0" presId="urn:microsoft.com/office/officeart/2005/8/layout/vProcess5"/>
    <dgm:cxn modelId="{4461D292-53B1-48E5-A73E-B52428A38922}" type="presParOf" srcId="{D95FED9D-EA01-46E7-BB83-3E449799CD4D}" destId="{BDC8A823-D4EB-48E5-8C38-2ED26706D0B3}" srcOrd="1" destOrd="0" presId="urn:microsoft.com/office/officeart/2005/8/layout/vProcess5"/>
    <dgm:cxn modelId="{3ADFC32A-FFDA-4FD1-9A0E-53BDE4DAB0E4}" type="presParOf" srcId="{D95FED9D-EA01-46E7-BB83-3E449799CD4D}" destId="{C758D2B0-F068-4F4E-8123-030888A2734A}" srcOrd="2" destOrd="0" presId="urn:microsoft.com/office/officeart/2005/8/layout/vProcess5"/>
    <dgm:cxn modelId="{E2F1939B-2FA8-4DE8-B3DD-6ED00996B188}" type="presParOf" srcId="{D95FED9D-EA01-46E7-BB83-3E449799CD4D}" destId="{EFD3C0D2-1270-4CF7-A023-41317FDCC4BC}" srcOrd="3" destOrd="0" presId="urn:microsoft.com/office/officeart/2005/8/layout/vProcess5"/>
    <dgm:cxn modelId="{CDDC0859-F5FD-4B3B-9CA0-82662A70DDBA}" type="presParOf" srcId="{D95FED9D-EA01-46E7-BB83-3E449799CD4D}" destId="{0FB3C690-A223-400F-AD62-74B67567185C}" srcOrd="4" destOrd="0" presId="urn:microsoft.com/office/officeart/2005/8/layout/vProcess5"/>
    <dgm:cxn modelId="{55068BAC-D33C-49E0-B3A6-73B1670CE595}" type="presParOf" srcId="{D95FED9D-EA01-46E7-BB83-3E449799CD4D}" destId="{8146349E-2615-4100-BA66-CDBF89BCDEAA}" srcOrd="5" destOrd="0" presId="urn:microsoft.com/office/officeart/2005/8/layout/vProcess5"/>
    <dgm:cxn modelId="{4C853190-1F69-4BFF-AF9A-254FDE9AD7BC}" type="presParOf" srcId="{D95FED9D-EA01-46E7-BB83-3E449799CD4D}" destId="{70ED54CD-9742-44B1-811A-002ACD209AC2}" srcOrd="6" destOrd="0" presId="urn:microsoft.com/office/officeart/2005/8/layout/vProcess5"/>
    <dgm:cxn modelId="{CE615169-7F16-4615-AEA2-AF026117D7F0}" type="presParOf" srcId="{D95FED9D-EA01-46E7-BB83-3E449799CD4D}" destId="{C3ABC350-702C-439A-B20E-B798A6CEB00B}" srcOrd="7" destOrd="0" presId="urn:microsoft.com/office/officeart/2005/8/layout/vProcess5"/>
    <dgm:cxn modelId="{84B18275-5C5B-41F7-967F-AC40AF61CFAA}" type="presParOf" srcId="{D95FED9D-EA01-46E7-BB83-3E449799CD4D}" destId="{ED104F40-79B5-4491-BA16-D52EA885F2AD}" srcOrd="8" destOrd="0" presId="urn:microsoft.com/office/officeart/2005/8/layout/vProcess5"/>
    <dgm:cxn modelId="{61BE8A76-C7F5-48FE-AC2C-10B75E8FACEF}" type="presParOf" srcId="{D95FED9D-EA01-46E7-BB83-3E449799CD4D}" destId="{1E612560-4DF6-44D1-A419-D1A230583502}" srcOrd="9" destOrd="0" presId="urn:microsoft.com/office/officeart/2005/8/layout/vProcess5"/>
    <dgm:cxn modelId="{65CC758A-AFEC-4208-8E71-BDABAD6CBEB3}" type="presParOf" srcId="{D95FED9D-EA01-46E7-BB83-3E449799CD4D}" destId="{BF50BC4A-826A-4BED-A759-4028E955C092}" srcOrd="10" destOrd="0" presId="urn:microsoft.com/office/officeart/2005/8/layout/vProcess5"/>
    <dgm:cxn modelId="{63B95E0A-CBAC-4C31-9665-AB130B02AAAD}" type="presParOf" srcId="{D95FED9D-EA01-46E7-BB83-3E449799CD4D}" destId="{3433BACF-3331-4554-8939-3EE022EC46F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9370D6-E14B-46CB-A25E-079F06A082DF}"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CA"/>
        </a:p>
      </dgm:t>
    </dgm:pt>
    <dgm:pt modelId="{8E72CFFA-DA3A-43E2-ACCE-FF606CF60D20}">
      <dgm:prSet phldr="0"/>
      <dgm:spPr/>
      <dgm:t>
        <a:bodyPr/>
        <a:lstStyle/>
        <a:p>
          <a:pPr algn="l" rtl="0"/>
          <a:r>
            <a:rPr lang="en-US" b="1"/>
            <a:t>Set Up IAM Roles:</a:t>
          </a:r>
          <a:r>
            <a:rPr lang="en-US"/>
            <a:t> </a:t>
          </a:r>
          <a:br>
            <a:rPr lang="en-US">
              <a:latin typeface="Consolas"/>
            </a:rPr>
          </a:br>
          <a:r>
            <a:rPr lang="en-US"/>
            <a:t>We'll define access permissions using IAM roles and policies to ensure users have only the necessary access, reducing the risk of unauthorized access.</a:t>
          </a:r>
        </a:p>
      </dgm:t>
    </dgm:pt>
    <dgm:pt modelId="{128142D0-A5CE-49F0-9257-766CE1D1F62C}" type="parTrans" cxnId="{9D97599E-C983-4144-BC43-A29116988480}">
      <dgm:prSet/>
      <dgm:spPr/>
      <dgm:t>
        <a:bodyPr/>
        <a:lstStyle/>
        <a:p>
          <a:endParaRPr lang="en-CA"/>
        </a:p>
      </dgm:t>
    </dgm:pt>
    <dgm:pt modelId="{58C24F01-2966-429A-B2E0-D23E615A6F6D}" type="sibTrans" cxnId="{9D97599E-C983-4144-BC43-A29116988480}">
      <dgm:prSet/>
      <dgm:spPr/>
      <dgm:t>
        <a:bodyPr/>
        <a:lstStyle/>
        <a:p>
          <a:endParaRPr lang="en-US"/>
        </a:p>
      </dgm:t>
    </dgm:pt>
    <dgm:pt modelId="{31C78044-F4BB-4B9D-BB3D-55A6283A716D}">
      <dgm:prSet phldr="0"/>
      <dgm:spPr/>
      <dgm:t>
        <a:bodyPr/>
        <a:lstStyle/>
        <a:p>
          <a:pPr algn="l" rtl="0"/>
          <a:r>
            <a:rPr lang="en-US" b="1"/>
            <a:t>Use Multi-Factor Authentication (MFA):</a:t>
          </a:r>
          <a:r>
            <a:rPr lang="en-US"/>
            <a:t> </a:t>
          </a:r>
          <a:br>
            <a:rPr lang="en-US">
              <a:latin typeface="Consolas"/>
            </a:rPr>
          </a:br>
          <a:r>
            <a:rPr lang="en-US"/>
            <a:t>MFA will be required for all users, adding an extra layer of security by verifying identity through two forms of identification.</a:t>
          </a:r>
        </a:p>
      </dgm:t>
    </dgm:pt>
    <dgm:pt modelId="{29307CEE-76A7-4515-B00A-5965B9420A61}" type="parTrans" cxnId="{171B6C91-CF53-43E9-A8CF-0E44EB36B21B}">
      <dgm:prSet/>
      <dgm:spPr/>
      <dgm:t>
        <a:bodyPr/>
        <a:lstStyle/>
        <a:p>
          <a:endParaRPr lang="en-CA"/>
        </a:p>
      </dgm:t>
    </dgm:pt>
    <dgm:pt modelId="{02B2F547-1CF6-4F62-98F9-A321B5C67A21}" type="sibTrans" cxnId="{171B6C91-CF53-43E9-A8CF-0E44EB36B21B}">
      <dgm:prSet/>
      <dgm:spPr/>
      <dgm:t>
        <a:bodyPr/>
        <a:lstStyle/>
        <a:p>
          <a:endParaRPr lang="en-US"/>
        </a:p>
      </dgm:t>
    </dgm:pt>
    <dgm:pt modelId="{1893C71F-08EC-4834-9C38-C65B8386D695}">
      <dgm:prSet phldr="0"/>
      <dgm:spPr/>
      <dgm:t>
        <a:bodyPr/>
        <a:lstStyle/>
        <a:p>
          <a:pPr algn="l" rtl="0"/>
          <a:r>
            <a:rPr lang="en-US" b="1"/>
            <a:t>Identity Federation:</a:t>
          </a:r>
          <a:r>
            <a:rPr lang="en-US"/>
            <a:t> </a:t>
          </a:r>
          <a:br>
            <a:rPr lang="en-US">
              <a:latin typeface="Consolas"/>
            </a:rPr>
          </a:br>
          <a:r>
            <a:rPr lang="en-US"/>
            <a:t>Identity Federation will allow users to log in with existing corporate accounts, simplifying login management and enhancing access security.</a:t>
          </a:r>
        </a:p>
      </dgm:t>
    </dgm:pt>
    <dgm:pt modelId="{BCCC2E12-B9CD-4EFB-8C9B-1DBBC8C46B71}" type="parTrans" cxnId="{CD6224A5-A4F5-49DA-8DF2-A57819EC5B74}">
      <dgm:prSet/>
      <dgm:spPr/>
      <dgm:t>
        <a:bodyPr/>
        <a:lstStyle/>
        <a:p>
          <a:endParaRPr lang="en-CA"/>
        </a:p>
      </dgm:t>
    </dgm:pt>
    <dgm:pt modelId="{391B8EE2-A40C-4D15-B57B-AAE213310BB4}" type="sibTrans" cxnId="{CD6224A5-A4F5-49DA-8DF2-A57819EC5B74}">
      <dgm:prSet/>
      <dgm:spPr/>
      <dgm:t>
        <a:bodyPr/>
        <a:lstStyle/>
        <a:p>
          <a:endParaRPr lang="en-US"/>
        </a:p>
      </dgm:t>
    </dgm:pt>
    <dgm:pt modelId="{0CDB0A8E-3B31-4E2A-BC22-A9CA25351AE3}" type="pres">
      <dgm:prSet presAssocID="{AF9370D6-E14B-46CB-A25E-079F06A082DF}" presName="diagram" presStyleCnt="0">
        <dgm:presLayoutVars>
          <dgm:dir/>
          <dgm:resizeHandles val="exact"/>
        </dgm:presLayoutVars>
      </dgm:prSet>
      <dgm:spPr/>
    </dgm:pt>
    <dgm:pt modelId="{2314FB93-ABA3-4736-8FC7-AC433DF9CB32}" type="pres">
      <dgm:prSet presAssocID="{8E72CFFA-DA3A-43E2-ACCE-FF606CF60D20}" presName="node" presStyleLbl="node1" presStyleIdx="0" presStyleCnt="3">
        <dgm:presLayoutVars>
          <dgm:bulletEnabled val="1"/>
        </dgm:presLayoutVars>
      </dgm:prSet>
      <dgm:spPr/>
    </dgm:pt>
    <dgm:pt modelId="{6DD28E4C-CE5B-4A64-B733-5B9844911C09}" type="pres">
      <dgm:prSet presAssocID="{58C24F01-2966-429A-B2E0-D23E615A6F6D}" presName="sibTrans" presStyleCnt="0"/>
      <dgm:spPr/>
    </dgm:pt>
    <dgm:pt modelId="{AB3D9A09-E0B5-4E3F-B5DB-2331D7ADF753}" type="pres">
      <dgm:prSet presAssocID="{31C78044-F4BB-4B9D-BB3D-55A6283A716D}" presName="node" presStyleLbl="node1" presStyleIdx="1" presStyleCnt="3">
        <dgm:presLayoutVars>
          <dgm:bulletEnabled val="1"/>
        </dgm:presLayoutVars>
      </dgm:prSet>
      <dgm:spPr/>
    </dgm:pt>
    <dgm:pt modelId="{6B0F5581-CCA8-4250-B3A6-CE183FB07E02}" type="pres">
      <dgm:prSet presAssocID="{02B2F547-1CF6-4F62-98F9-A321B5C67A21}" presName="sibTrans" presStyleCnt="0"/>
      <dgm:spPr/>
    </dgm:pt>
    <dgm:pt modelId="{5250CD17-DA4F-45FD-9B79-93680DA20DA6}" type="pres">
      <dgm:prSet presAssocID="{1893C71F-08EC-4834-9C38-C65B8386D695}" presName="node" presStyleLbl="node1" presStyleIdx="2" presStyleCnt="3">
        <dgm:presLayoutVars>
          <dgm:bulletEnabled val="1"/>
        </dgm:presLayoutVars>
      </dgm:prSet>
      <dgm:spPr/>
    </dgm:pt>
  </dgm:ptLst>
  <dgm:cxnLst>
    <dgm:cxn modelId="{88B26511-22FD-440F-9164-6476CBCEF7CC}" type="presOf" srcId="{1893C71F-08EC-4834-9C38-C65B8386D695}" destId="{5250CD17-DA4F-45FD-9B79-93680DA20DA6}" srcOrd="0" destOrd="0" presId="urn:microsoft.com/office/officeart/2005/8/layout/default"/>
    <dgm:cxn modelId="{07762B82-D838-4FBE-95B6-AECF0E4A014A}" type="presOf" srcId="{8E72CFFA-DA3A-43E2-ACCE-FF606CF60D20}" destId="{2314FB93-ABA3-4736-8FC7-AC433DF9CB32}" srcOrd="0" destOrd="0" presId="urn:microsoft.com/office/officeart/2005/8/layout/default"/>
    <dgm:cxn modelId="{171B6C91-CF53-43E9-A8CF-0E44EB36B21B}" srcId="{AF9370D6-E14B-46CB-A25E-079F06A082DF}" destId="{31C78044-F4BB-4B9D-BB3D-55A6283A716D}" srcOrd="1" destOrd="0" parTransId="{29307CEE-76A7-4515-B00A-5965B9420A61}" sibTransId="{02B2F547-1CF6-4F62-98F9-A321B5C67A21}"/>
    <dgm:cxn modelId="{9D97599E-C983-4144-BC43-A29116988480}" srcId="{AF9370D6-E14B-46CB-A25E-079F06A082DF}" destId="{8E72CFFA-DA3A-43E2-ACCE-FF606CF60D20}" srcOrd="0" destOrd="0" parTransId="{128142D0-A5CE-49F0-9257-766CE1D1F62C}" sibTransId="{58C24F01-2966-429A-B2E0-D23E615A6F6D}"/>
    <dgm:cxn modelId="{CD6224A5-A4F5-49DA-8DF2-A57819EC5B74}" srcId="{AF9370D6-E14B-46CB-A25E-079F06A082DF}" destId="{1893C71F-08EC-4834-9C38-C65B8386D695}" srcOrd="2" destOrd="0" parTransId="{BCCC2E12-B9CD-4EFB-8C9B-1DBBC8C46B71}" sibTransId="{391B8EE2-A40C-4D15-B57B-AAE213310BB4}"/>
    <dgm:cxn modelId="{440A50AA-28A0-415E-80D4-A69F99BF8326}" type="presOf" srcId="{31C78044-F4BB-4B9D-BB3D-55A6283A716D}" destId="{AB3D9A09-E0B5-4E3F-B5DB-2331D7ADF753}" srcOrd="0" destOrd="0" presId="urn:microsoft.com/office/officeart/2005/8/layout/default"/>
    <dgm:cxn modelId="{51A310B6-17EB-4013-9A54-0AA836FC76A6}" type="presOf" srcId="{AF9370D6-E14B-46CB-A25E-079F06A082DF}" destId="{0CDB0A8E-3B31-4E2A-BC22-A9CA25351AE3}" srcOrd="0" destOrd="0" presId="urn:microsoft.com/office/officeart/2005/8/layout/default"/>
    <dgm:cxn modelId="{691F53AA-7B11-412F-97F5-E2E7F0800C51}" type="presParOf" srcId="{0CDB0A8E-3B31-4E2A-BC22-A9CA25351AE3}" destId="{2314FB93-ABA3-4736-8FC7-AC433DF9CB32}" srcOrd="0" destOrd="0" presId="urn:microsoft.com/office/officeart/2005/8/layout/default"/>
    <dgm:cxn modelId="{DFAA4C77-6730-413F-924F-C6D9B5DA2BB5}" type="presParOf" srcId="{0CDB0A8E-3B31-4E2A-BC22-A9CA25351AE3}" destId="{6DD28E4C-CE5B-4A64-B733-5B9844911C09}" srcOrd="1" destOrd="0" presId="urn:microsoft.com/office/officeart/2005/8/layout/default"/>
    <dgm:cxn modelId="{54733FDB-866A-4C8C-A6D6-B89BD4B5F722}" type="presParOf" srcId="{0CDB0A8E-3B31-4E2A-BC22-A9CA25351AE3}" destId="{AB3D9A09-E0B5-4E3F-B5DB-2331D7ADF753}" srcOrd="2" destOrd="0" presId="urn:microsoft.com/office/officeart/2005/8/layout/default"/>
    <dgm:cxn modelId="{4D780D93-317B-42A8-9233-81EEAD1522ED}" type="presParOf" srcId="{0CDB0A8E-3B31-4E2A-BC22-A9CA25351AE3}" destId="{6B0F5581-CCA8-4250-B3A6-CE183FB07E02}" srcOrd="3" destOrd="0" presId="urn:microsoft.com/office/officeart/2005/8/layout/default"/>
    <dgm:cxn modelId="{47BD0444-296C-4D12-A8C2-1FD23B147518}" type="presParOf" srcId="{0CDB0A8E-3B31-4E2A-BC22-A9CA25351AE3}" destId="{5250CD17-DA4F-45FD-9B79-93680DA20DA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9370D6-E14B-46CB-A25E-079F06A082DF}"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CA"/>
        </a:p>
      </dgm:t>
    </dgm:pt>
    <dgm:pt modelId="{8E72CFFA-DA3A-43E2-ACCE-FF606CF60D20}">
      <dgm:prSet phldr="0"/>
      <dgm:spPr/>
      <dgm:t>
        <a:bodyPr/>
        <a:lstStyle/>
        <a:p>
          <a:pPr algn="l" rtl="0"/>
          <a:r>
            <a:rPr lang="en-US" b="1"/>
            <a:t>Backup Data Regularly:</a:t>
          </a:r>
          <a:r>
            <a:rPr lang="en-US"/>
            <a:t> </a:t>
          </a:r>
          <a:endParaRPr lang="en-US">
            <a:latin typeface="Consolas"/>
          </a:endParaRPr>
        </a:p>
      </dgm:t>
    </dgm:pt>
    <dgm:pt modelId="{128142D0-A5CE-49F0-9257-766CE1D1F62C}" type="parTrans" cxnId="{9D97599E-C983-4144-BC43-A29116988480}">
      <dgm:prSet/>
      <dgm:spPr/>
    </dgm:pt>
    <dgm:pt modelId="{58C24F01-2966-429A-B2E0-D23E615A6F6D}" type="sibTrans" cxnId="{9D97599E-C983-4144-BC43-A29116988480}">
      <dgm:prSet/>
      <dgm:spPr/>
      <dgm:t>
        <a:bodyPr/>
        <a:lstStyle/>
        <a:p>
          <a:endParaRPr lang="en-US"/>
        </a:p>
      </dgm:t>
    </dgm:pt>
    <dgm:pt modelId="{31C78044-F4BB-4B9D-BB3D-55A6283A716D}">
      <dgm:prSet phldr="0"/>
      <dgm:spPr/>
      <dgm:t>
        <a:bodyPr/>
        <a:lstStyle/>
        <a:p>
          <a:pPr algn="l" rtl="0"/>
          <a:r>
            <a:rPr lang="en-US" b="1"/>
            <a:t>Disaster Recovery Plan:</a:t>
          </a:r>
          <a:r>
            <a:rPr lang="en-US" b="0"/>
            <a:t> </a:t>
          </a:r>
          <a:endParaRPr lang="en-US" b="0">
            <a:latin typeface="Consolas"/>
          </a:endParaRPr>
        </a:p>
      </dgm:t>
    </dgm:pt>
    <dgm:pt modelId="{29307CEE-76A7-4515-B00A-5965B9420A61}" type="parTrans" cxnId="{171B6C91-CF53-43E9-A8CF-0E44EB36B21B}">
      <dgm:prSet/>
      <dgm:spPr/>
    </dgm:pt>
    <dgm:pt modelId="{02B2F547-1CF6-4F62-98F9-A321B5C67A21}" type="sibTrans" cxnId="{171B6C91-CF53-43E9-A8CF-0E44EB36B21B}">
      <dgm:prSet/>
      <dgm:spPr/>
      <dgm:t>
        <a:bodyPr/>
        <a:lstStyle/>
        <a:p>
          <a:endParaRPr lang="en-US"/>
        </a:p>
      </dgm:t>
    </dgm:pt>
    <dgm:pt modelId="{1893C71F-08EC-4834-9C38-C65B8386D695}">
      <dgm:prSet phldr="0"/>
      <dgm:spPr/>
      <dgm:t>
        <a:bodyPr/>
        <a:lstStyle/>
        <a:p>
          <a:pPr algn="l" rtl="0"/>
          <a:r>
            <a:rPr lang="en-US" b="1"/>
            <a:t>Test Disaster Recovery:</a:t>
          </a:r>
          <a:endParaRPr lang="en-US" b="1">
            <a:latin typeface="Consolas"/>
          </a:endParaRPr>
        </a:p>
      </dgm:t>
    </dgm:pt>
    <dgm:pt modelId="{BCCC2E12-B9CD-4EFB-8C9B-1DBBC8C46B71}" type="parTrans" cxnId="{CD6224A5-A4F5-49DA-8DF2-A57819EC5B74}">
      <dgm:prSet/>
      <dgm:spPr/>
    </dgm:pt>
    <dgm:pt modelId="{391B8EE2-A40C-4D15-B57B-AAE213310BB4}" type="sibTrans" cxnId="{CD6224A5-A4F5-49DA-8DF2-A57819EC5B74}">
      <dgm:prSet/>
      <dgm:spPr/>
      <dgm:t>
        <a:bodyPr/>
        <a:lstStyle/>
        <a:p>
          <a:endParaRPr lang="en-US"/>
        </a:p>
      </dgm:t>
    </dgm:pt>
    <dgm:pt modelId="{5C095345-3B2F-4E83-B07D-C9FE18716537}">
      <dgm:prSet phldr="0"/>
      <dgm:spPr/>
      <dgm:t>
        <a:bodyPr/>
        <a:lstStyle/>
        <a:p>
          <a:r>
            <a:rPr lang="en-US">
              <a:latin typeface="Consolas"/>
            </a:rPr>
            <a:t>Using</a:t>
          </a:r>
          <a:r>
            <a:rPr lang="en-US"/>
            <a:t> Amazon S3 and RDS for automatic, multi-region</a:t>
          </a:r>
          <a:r>
            <a:rPr lang="en-US" b="0"/>
            <a:t> </a:t>
          </a:r>
          <a:r>
            <a:rPr lang="en-US"/>
            <a:t>backups to prevent data loss.</a:t>
          </a:r>
        </a:p>
      </dgm:t>
    </dgm:pt>
    <dgm:pt modelId="{1A488095-F661-4D6D-B825-05DAADE3FAB2}" type="parTrans" cxnId="{1AD1DB53-9B13-4A07-BF37-8DABFB23D9A5}">
      <dgm:prSet/>
      <dgm:spPr/>
    </dgm:pt>
    <dgm:pt modelId="{82DD15A0-3657-4C63-AC2D-E87B368A09D7}" type="sibTrans" cxnId="{1AD1DB53-9B13-4A07-BF37-8DABFB23D9A5}">
      <dgm:prSet/>
      <dgm:spPr/>
    </dgm:pt>
    <dgm:pt modelId="{34713372-9D56-458E-BCE1-011A8F04370B}">
      <dgm:prSet phldr="0"/>
      <dgm:spPr/>
      <dgm:t>
        <a:bodyPr/>
        <a:lstStyle/>
        <a:p>
          <a:r>
            <a:rPr lang="en-US" b="0"/>
            <a:t>A disaster recovery plan </a:t>
          </a:r>
          <a:r>
            <a:rPr lang="en-US"/>
            <a:t>will ensure quick recovery with AWS Backup and Route 53 for minimal downtime.</a:t>
          </a:r>
        </a:p>
      </dgm:t>
    </dgm:pt>
    <dgm:pt modelId="{A930A3B0-0CD8-438E-9643-237D25B44497}" type="parTrans" cxnId="{E4FDEB97-F9DC-466A-B3C3-B7D2EFA0EBCC}">
      <dgm:prSet/>
      <dgm:spPr/>
    </dgm:pt>
    <dgm:pt modelId="{7663D2DD-E3D4-4B9F-AB16-AA5B1CA25282}" type="sibTrans" cxnId="{E4FDEB97-F9DC-466A-B3C3-B7D2EFA0EBCC}">
      <dgm:prSet/>
      <dgm:spPr/>
    </dgm:pt>
    <dgm:pt modelId="{FD5BDB13-E01E-49B1-809F-4D0731E6C627}">
      <dgm:prSet phldr="0"/>
      <dgm:spPr/>
      <dgm:t>
        <a:bodyPr/>
        <a:lstStyle/>
        <a:p>
          <a:pPr algn="l"/>
          <a:r>
            <a:rPr lang="en-US">
              <a:latin typeface="Consolas"/>
            </a:rPr>
            <a:t> </a:t>
          </a:r>
          <a:r>
            <a:rPr lang="en-US"/>
            <a:t>Regular recovery tests using AWS DRS, CloudFormation, and Lambda will ensure reliable and fast system restoration.</a:t>
          </a:r>
        </a:p>
      </dgm:t>
    </dgm:pt>
    <dgm:pt modelId="{57564C83-40C5-4CE9-98A5-7F4E2DEF59DE}" type="parTrans" cxnId="{EB0DF689-2E40-49E9-9709-ED11A3566C2D}">
      <dgm:prSet/>
      <dgm:spPr/>
    </dgm:pt>
    <dgm:pt modelId="{AE32E78F-D982-4F4E-995D-FA474FADB60F}" type="sibTrans" cxnId="{EB0DF689-2E40-49E9-9709-ED11A3566C2D}">
      <dgm:prSet/>
      <dgm:spPr/>
    </dgm:pt>
    <dgm:pt modelId="{0B01E9EB-A151-4E31-8C07-52C9F08C1283}" type="pres">
      <dgm:prSet presAssocID="{AF9370D6-E14B-46CB-A25E-079F06A082DF}" presName="linear" presStyleCnt="0">
        <dgm:presLayoutVars>
          <dgm:dir/>
          <dgm:animLvl val="lvl"/>
          <dgm:resizeHandles val="exact"/>
        </dgm:presLayoutVars>
      </dgm:prSet>
      <dgm:spPr/>
    </dgm:pt>
    <dgm:pt modelId="{ADE873D9-A708-42BB-AB21-1146363E9532}" type="pres">
      <dgm:prSet presAssocID="{8E72CFFA-DA3A-43E2-ACCE-FF606CF60D20}" presName="parentLin" presStyleCnt="0"/>
      <dgm:spPr/>
    </dgm:pt>
    <dgm:pt modelId="{9CD15DBE-B67C-4C27-8D3D-55A61868AF3F}" type="pres">
      <dgm:prSet presAssocID="{8E72CFFA-DA3A-43E2-ACCE-FF606CF60D20}" presName="parentLeftMargin" presStyleLbl="node1" presStyleIdx="0" presStyleCnt="3"/>
      <dgm:spPr/>
    </dgm:pt>
    <dgm:pt modelId="{0821ADA2-198A-4794-B063-7F16F267A061}" type="pres">
      <dgm:prSet presAssocID="{8E72CFFA-DA3A-43E2-ACCE-FF606CF60D20}" presName="parentText" presStyleLbl="node1" presStyleIdx="0" presStyleCnt="3">
        <dgm:presLayoutVars>
          <dgm:chMax val="0"/>
          <dgm:bulletEnabled val="1"/>
        </dgm:presLayoutVars>
      </dgm:prSet>
      <dgm:spPr/>
    </dgm:pt>
    <dgm:pt modelId="{8B4168B3-1BA0-414E-844E-17EC8C793585}" type="pres">
      <dgm:prSet presAssocID="{8E72CFFA-DA3A-43E2-ACCE-FF606CF60D20}" presName="negativeSpace" presStyleCnt="0"/>
      <dgm:spPr/>
    </dgm:pt>
    <dgm:pt modelId="{7A7DB349-0EBE-4D4E-8957-89EAFEEA169C}" type="pres">
      <dgm:prSet presAssocID="{8E72CFFA-DA3A-43E2-ACCE-FF606CF60D20}" presName="childText" presStyleLbl="conFgAcc1" presStyleIdx="0" presStyleCnt="3" custLinFactNeighborX="700">
        <dgm:presLayoutVars>
          <dgm:bulletEnabled val="1"/>
        </dgm:presLayoutVars>
      </dgm:prSet>
      <dgm:spPr/>
    </dgm:pt>
    <dgm:pt modelId="{043CE986-9043-4532-BC47-97EC97BAB118}" type="pres">
      <dgm:prSet presAssocID="{58C24F01-2966-429A-B2E0-D23E615A6F6D}" presName="spaceBetweenRectangles" presStyleCnt="0"/>
      <dgm:spPr/>
    </dgm:pt>
    <dgm:pt modelId="{92E6F87B-BA2E-40CD-A5A7-BAF65A5C296B}" type="pres">
      <dgm:prSet presAssocID="{31C78044-F4BB-4B9D-BB3D-55A6283A716D}" presName="parentLin" presStyleCnt="0"/>
      <dgm:spPr/>
    </dgm:pt>
    <dgm:pt modelId="{24B086CF-2AB1-4183-97A1-AF1E73CC344E}" type="pres">
      <dgm:prSet presAssocID="{31C78044-F4BB-4B9D-BB3D-55A6283A716D}" presName="parentLeftMargin" presStyleLbl="node1" presStyleIdx="0" presStyleCnt="3"/>
      <dgm:spPr/>
    </dgm:pt>
    <dgm:pt modelId="{477D5B76-2C0E-4CAC-BF2A-E5376B393AC4}" type="pres">
      <dgm:prSet presAssocID="{31C78044-F4BB-4B9D-BB3D-55A6283A716D}" presName="parentText" presStyleLbl="node1" presStyleIdx="1" presStyleCnt="3">
        <dgm:presLayoutVars>
          <dgm:chMax val="0"/>
          <dgm:bulletEnabled val="1"/>
        </dgm:presLayoutVars>
      </dgm:prSet>
      <dgm:spPr/>
    </dgm:pt>
    <dgm:pt modelId="{B9C9448C-368E-4ACC-9C05-EC58069A6984}" type="pres">
      <dgm:prSet presAssocID="{31C78044-F4BB-4B9D-BB3D-55A6283A716D}" presName="negativeSpace" presStyleCnt="0"/>
      <dgm:spPr/>
    </dgm:pt>
    <dgm:pt modelId="{E96323CB-5E20-4142-BCAB-0CCC42B41139}" type="pres">
      <dgm:prSet presAssocID="{31C78044-F4BB-4B9D-BB3D-55A6283A716D}" presName="childText" presStyleLbl="conFgAcc1" presStyleIdx="1" presStyleCnt="3">
        <dgm:presLayoutVars>
          <dgm:bulletEnabled val="1"/>
        </dgm:presLayoutVars>
      </dgm:prSet>
      <dgm:spPr/>
    </dgm:pt>
    <dgm:pt modelId="{5F54995B-E98B-4FEC-BF48-8145A1CE6525}" type="pres">
      <dgm:prSet presAssocID="{02B2F547-1CF6-4F62-98F9-A321B5C67A21}" presName="spaceBetweenRectangles" presStyleCnt="0"/>
      <dgm:spPr/>
    </dgm:pt>
    <dgm:pt modelId="{B060F4F3-4BE7-44AF-A403-3EA4C1971DC3}" type="pres">
      <dgm:prSet presAssocID="{1893C71F-08EC-4834-9C38-C65B8386D695}" presName="parentLin" presStyleCnt="0"/>
      <dgm:spPr/>
    </dgm:pt>
    <dgm:pt modelId="{33E042C0-163D-43FB-B68B-0638C8859068}" type="pres">
      <dgm:prSet presAssocID="{1893C71F-08EC-4834-9C38-C65B8386D695}" presName="parentLeftMargin" presStyleLbl="node1" presStyleIdx="1" presStyleCnt="3"/>
      <dgm:spPr/>
    </dgm:pt>
    <dgm:pt modelId="{E16CEF46-73F9-4EF6-85FE-29D73E6A5990}" type="pres">
      <dgm:prSet presAssocID="{1893C71F-08EC-4834-9C38-C65B8386D695}" presName="parentText" presStyleLbl="node1" presStyleIdx="2" presStyleCnt="3">
        <dgm:presLayoutVars>
          <dgm:chMax val="0"/>
          <dgm:bulletEnabled val="1"/>
        </dgm:presLayoutVars>
      </dgm:prSet>
      <dgm:spPr/>
    </dgm:pt>
    <dgm:pt modelId="{EFD5BE20-7442-446D-B2A4-3B947BC9DE7E}" type="pres">
      <dgm:prSet presAssocID="{1893C71F-08EC-4834-9C38-C65B8386D695}" presName="negativeSpace" presStyleCnt="0"/>
      <dgm:spPr/>
    </dgm:pt>
    <dgm:pt modelId="{FC6C2F95-6BE2-4481-94E6-8A5BF72DFD15}" type="pres">
      <dgm:prSet presAssocID="{1893C71F-08EC-4834-9C38-C65B8386D695}" presName="childText" presStyleLbl="conFgAcc1" presStyleIdx="2" presStyleCnt="3">
        <dgm:presLayoutVars>
          <dgm:bulletEnabled val="1"/>
        </dgm:presLayoutVars>
      </dgm:prSet>
      <dgm:spPr/>
    </dgm:pt>
  </dgm:ptLst>
  <dgm:cxnLst>
    <dgm:cxn modelId="{2B57CB1F-2C1B-4F3A-B4D4-A3E292798D4C}" type="presOf" srcId="{AF9370D6-E14B-46CB-A25E-079F06A082DF}" destId="{0B01E9EB-A151-4E31-8C07-52C9F08C1283}" srcOrd="0" destOrd="0" presId="urn:microsoft.com/office/officeart/2005/8/layout/list1"/>
    <dgm:cxn modelId="{41B28C24-DFDF-48CA-8646-E43A411F58EC}" type="presOf" srcId="{5C095345-3B2F-4E83-B07D-C9FE18716537}" destId="{7A7DB349-0EBE-4D4E-8957-89EAFEEA169C}" srcOrd="0" destOrd="0" presId="urn:microsoft.com/office/officeart/2005/8/layout/list1"/>
    <dgm:cxn modelId="{CB097046-BEA9-4BBB-A87A-92E90F724DD5}" type="presOf" srcId="{1893C71F-08EC-4834-9C38-C65B8386D695}" destId="{E16CEF46-73F9-4EF6-85FE-29D73E6A5990}" srcOrd="1" destOrd="0" presId="urn:microsoft.com/office/officeart/2005/8/layout/list1"/>
    <dgm:cxn modelId="{3FE7EE67-5952-4445-A6F0-91A88A57B24C}" type="presOf" srcId="{34713372-9D56-458E-BCE1-011A8F04370B}" destId="{E96323CB-5E20-4142-BCAB-0CCC42B41139}" srcOrd="0" destOrd="0" presId="urn:microsoft.com/office/officeart/2005/8/layout/list1"/>
    <dgm:cxn modelId="{21855F71-E955-45C9-AD10-1054394CEBB3}" type="presOf" srcId="{8E72CFFA-DA3A-43E2-ACCE-FF606CF60D20}" destId="{0821ADA2-198A-4794-B063-7F16F267A061}" srcOrd="1" destOrd="0" presId="urn:microsoft.com/office/officeart/2005/8/layout/list1"/>
    <dgm:cxn modelId="{1AD1DB53-9B13-4A07-BF37-8DABFB23D9A5}" srcId="{8E72CFFA-DA3A-43E2-ACCE-FF606CF60D20}" destId="{5C095345-3B2F-4E83-B07D-C9FE18716537}" srcOrd="0" destOrd="0" parTransId="{1A488095-F661-4D6D-B825-05DAADE3FAB2}" sibTransId="{82DD15A0-3657-4C63-AC2D-E87B368A09D7}"/>
    <dgm:cxn modelId="{F003CF56-53BD-4BF1-A712-2B1C98A40C66}" type="presOf" srcId="{1893C71F-08EC-4834-9C38-C65B8386D695}" destId="{33E042C0-163D-43FB-B68B-0638C8859068}" srcOrd="0" destOrd="0" presId="urn:microsoft.com/office/officeart/2005/8/layout/list1"/>
    <dgm:cxn modelId="{72A2D258-1DE5-4FE6-A361-B87DD97AF5E0}" type="presOf" srcId="{FD5BDB13-E01E-49B1-809F-4D0731E6C627}" destId="{FC6C2F95-6BE2-4481-94E6-8A5BF72DFD15}" srcOrd="0" destOrd="0" presId="urn:microsoft.com/office/officeart/2005/8/layout/list1"/>
    <dgm:cxn modelId="{EB0DF689-2E40-49E9-9709-ED11A3566C2D}" srcId="{1893C71F-08EC-4834-9C38-C65B8386D695}" destId="{FD5BDB13-E01E-49B1-809F-4D0731E6C627}" srcOrd="0" destOrd="0" parTransId="{57564C83-40C5-4CE9-98A5-7F4E2DEF59DE}" sibTransId="{AE32E78F-D982-4F4E-995D-FA474FADB60F}"/>
    <dgm:cxn modelId="{171B6C91-CF53-43E9-A8CF-0E44EB36B21B}" srcId="{AF9370D6-E14B-46CB-A25E-079F06A082DF}" destId="{31C78044-F4BB-4B9D-BB3D-55A6283A716D}" srcOrd="1" destOrd="0" parTransId="{29307CEE-76A7-4515-B00A-5965B9420A61}" sibTransId="{02B2F547-1CF6-4F62-98F9-A321B5C67A21}"/>
    <dgm:cxn modelId="{E4FDEB97-F9DC-466A-B3C3-B7D2EFA0EBCC}" srcId="{31C78044-F4BB-4B9D-BB3D-55A6283A716D}" destId="{34713372-9D56-458E-BCE1-011A8F04370B}" srcOrd="0" destOrd="0" parTransId="{A930A3B0-0CD8-438E-9643-237D25B44497}" sibTransId="{7663D2DD-E3D4-4B9F-AB16-AA5B1CA25282}"/>
    <dgm:cxn modelId="{9D97599E-C983-4144-BC43-A29116988480}" srcId="{AF9370D6-E14B-46CB-A25E-079F06A082DF}" destId="{8E72CFFA-DA3A-43E2-ACCE-FF606CF60D20}" srcOrd="0" destOrd="0" parTransId="{128142D0-A5CE-49F0-9257-766CE1D1F62C}" sibTransId="{58C24F01-2966-429A-B2E0-D23E615A6F6D}"/>
    <dgm:cxn modelId="{CD6224A5-A4F5-49DA-8DF2-A57819EC5B74}" srcId="{AF9370D6-E14B-46CB-A25E-079F06A082DF}" destId="{1893C71F-08EC-4834-9C38-C65B8386D695}" srcOrd="2" destOrd="0" parTransId="{BCCC2E12-B9CD-4EFB-8C9B-1DBBC8C46B71}" sibTransId="{391B8EE2-A40C-4D15-B57B-AAE213310BB4}"/>
    <dgm:cxn modelId="{1041AEEE-572B-4B25-8752-0EC8C95739DE}" type="presOf" srcId="{31C78044-F4BB-4B9D-BB3D-55A6283A716D}" destId="{477D5B76-2C0E-4CAC-BF2A-E5376B393AC4}" srcOrd="1" destOrd="0" presId="urn:microsoft.com/office/officeart/2005/8/layout/list1"/>
    <dgm:cxn modelId="{1AC7A0EF-A4F8-4607-9F17-4E3298CDD9BA}" type="presOf" srcId="{31C78044-F4BB-4B9D-BB3D-55A6283A716D}" destId="{24B086CF-2AB1-4183-97A1-AF1E73CC344E}" srcOrd="0" destOrd="0" presId="urn:microsoft.com/office/officeart/2005/8/layout/list1"/>
    <dgm:cxn modelId="{D01F4DF2-07BD-4C63-9BC8-11C3880A57F9}" type="presOf" srcId="{8E72CFFA-DA3A-43E2-ACCE-FF606CF60D20}" destId="{9CD15DBE-B67C-4C27-8D3D-55A61868AF3F}" srcOrd="0" destOrd="0" presId="urn:microsoft.com/office/officeart/2005/8/layout/list1"/>
    <dgm:cxn modelId="{2A081DB7-D0D4-4794-9707-6496E34F7A97}" type="presParOf" srcId="{0B01E9EB-A151-4E31-8C07-52C9F08C1283}" destId="{ADE873D9-A708-42BB-AB21-1146363E9532}" srcOrd="0" destOrd="0" presId="urn:microsoft.com/office/officeart/2005/8/layout/list1"/>
    <dgm:cxn modelId="{281AD43B-2BFE-4818-828F-805B83823E9A}" type="presParOf" srcId="{ADE873D9-A708-42BB-AB21-1146363E9532}" destId="{9CD15DBE-B67C-4C27-8D3D-55A61868AF3F}" srcOrd="0" destOrd="0" presId="urn:microsoft.com/office/officeart/2005/8/layout/list1"/>
    <dgm:cxn modelId="{6F9D68A1-86D8-4C67-8DC2-4096950FD0B1}" type="presParOf" srcId="{ADE873D9-A708-42BB-AB21-1146363E9532}" destId="{0821ADA2-198A-4794-B063-7F16F267A061}" srcOrd="1" destOrd="0" presId="urn:microsoft.com/office/officeart/2005/8/layout/list1"/>
    <dgm:cxn modelId="{61D7D892-7E9C-4F51-9C0A-50810CDA33C6}" type="presParOf" srcId="{0B01E9EB-A151-4E31-8C07-52C9F08C1283}" destId="{8B4168B3-1BA0-414E-844E-17EC8C793585}" srcOrd="1" destOrd="0" presId="urn:microsoft.com/office/officeart/2005/8/layout/list1"/>
    <dgm:cxn modelId="{ECC9F3A8-3DD1-4C3C-B6BF-FC474376E66A}" type="presParOf" srcId="{0B01E9EB-A151-4E31-8C07-52C9F08C1283}" destId="{7A7DB349-0EBE-4D4E-8957-89EAFEEA169C}" srcOrd="2" destOrd="0" presId="urn:microsoft.com/office/officeart/2005/8/layout/list1"/>
    <dgm:cxn modelId="{9C886725-245E-4889-9A76-03EE1535E48B}" type="presParOf" srcId="{0B01E9EB-A151-4E31-8C07-52C9F08C1283}" destId="{043CE986-9043-4532-BC47-97EC97BAB118}" srcOrd="3" destOrd="0" presId="urn:microsoft.com/office/officeart/2005/8/layout/list1"/>
    <dgm:cxn modelId="{5744086E-3C7E-4EBF-8C36-0E8FC00008BB}" type="presParOf" srcId="{0B01E9EB-A151-4E31-8C07-52C9F08C1283}" destId="{92E6F87B-BA2E-40CD-A5A7-BAF65A5C296B}" srcOrd="4" destOrd="0" presId="urn:microsoft.com/office/officeart/2005/8/layout/list1"/>
    <dgm:cxn modelId="{F9BB7C5D-DFCE-441C-A13F-250BCEB5D2B0}" type="presParOf" srcId="{92E6F87B-BA2E-40CD-A5A7-BAF65A5C296B}" destId="{24B086CF-2AB1-4183-97A1-AF1E73CC344E}" srcOrd="0" destOrd="0" presId="urn:microsoft.com/office/officeart/2005/8/layout/list1"/>
    <dgm:cxn modelId="{837C8E8C-F7AB-44A4-B6A9-409EE607DE4C}" type="presParOf" srcId="{92E6F87B-BA2E-40CD-A5A7-BAF65A5C296B}" destId="{477D5B76-2C0E-4CAC-BF2A-E5376B393AC4}" srcOrd="1" destOrd="0" presId="urn:microsoft.com/office/officeart/2005/8/layout/list1"/>
    <dgm:cxn modelId="{089B863C-228A-4842-8B5D-80076569CFEF}" type="presParOf" srcId="{0B01E9EB-A151-4E31-8C07-52C9F08C1283}" destId="{B9C9448C-368E-4ACC-9C05-EC58069A6984}" srcOrd="5" destOrd="0" presId="urn:microsoft.com/office/officeart/2005/8/layout/list1"/>
    <dgm:cxn modelId="{70A44AA6-765A-4A4C-A3D9-4413B4A3260C}" type="presParOf" srcId="{0B01E9EB-A151-4E31-8C07-52C9F08C1283}" destId="{E96323CB-5E20-4142-BCAB-0CCC42B41139}" srcOrd="6" destOrd="0" presId="urn:microsoft.com/office/officeart/2005/8/layout/list1"/>
    <dgm:cxn modelId="{E25A01F2-9885-4E8E-823D-2AD6644194D3}" type="presParOf" srcId="{0B01E9EB-A151-4E31-8C07-52C9F08C1283}" destId="{5F54995B-E98B-4FEC-BF48-8145A1CE6525}" srcOrd="7" destOrd="0" presId="urn:microsoft.com/office/officeart/2005/8/layout/list1"/>
    <dgm:cxn modelId="{5E101922-64E5-48D5-A3B2-B051612D54F2}" type="presParOf" srcId="{0B01E9EB-A151-4E31-8C07-52C9F08C1283}" destId="{B060F4F3-4BE7-44AF-A403-3EA4C1971DC3}" srcOrd="8" destOrd="0" presId="urn:microsoft.com/office/officeart/2005/8/layout/list1"/>
    <dgm:cxn modelId="{2E438E46-7810-4546-A3DA-7A70B1E449F7}" type="presParOf" srcId="{B060F4F3-4BE7-44AF-A403-3EA4C1971DC3}" destId="{33E042C0-163D-43FB-B68B-0638C8859068}" srcOrd="0" destOrd="0" presId="urn:microsoft.com/office/officeart/2005/8/layout/list1"/>
    <dgm:cxn modelId="{7672D43C-6C59-48C3-9A61-C221DEECCE0C}" type="presParOf" srcId="{B060F4F3-4BE7-44AF-A403-3EA4C1971DC3}" destId="{E16CEF46-73F9-4EF6-85FE-29D73E6A5990}" srcOrd="1" destOrd="0" presId="urn:microsoft.com/office/officeart/2005/8/layout/list1"/>
    <dgm:cxn modelId="{5FCC2F2B-5CA2-47AD-B483-C7AA34E8436E}" type="presParOf" srcId="{0B01E9EB-A151-4E31-8C07-52C9F08C1283}" destId="{EFD5BE20-7442-446D-B2A4-3B947BC9DE7E}" srcOrd="9" destOrd="0" presId="urn:microsoft.com/office/officeart/2005/8/layout/list1"/>
    <dgm:cxn modelId="{06169DA7-EBC6-46C1-B76B-EF6723476867}" type="presParOf" srcId="{0B01E9EB-A151-4E31-8C07-52C9F08C1283}" destId="{FC6C2F95-6BE2-4481-94E6-8A5BF72DFD1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F9370D6-E14B-46CB-A25E-079F06A082DF}"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CA"/>
        </a:p>
      </dgm:t>
    </dgm:pt>
    <dgm:pt modelId="{1893C71F-08EC-4834-9C38-C65B8386D695}">
      <dgm:prSet phldr="0"/>
      <dgm:spPr/>
      <dgm:t>
        <a:bodyPr/>
        <a:lstStyle/>
        <a:p>
          <a:pPr algn="l" rtl="0"/>
          <a:r>
            <a:rPr lang="en-US" b="0">
              <a:latin typeface="Calibri"/>
              <a:ea typeface="Calibri"/>
              <a:cs typeface="Calibri"/>
            </a:rPr>
            <a:t>Phase 3: Execution and Validation (Weeks 11-16)</a:t>
          </a:r>
          <a:endParaRPr lang="en-US" b="1">
            <a:latin typeface="Consolas"/>
          </a:endParaRPr>
        </a:p>
      </dgm:t>
    </dgm:pt>
    <dgm:pt modelId="{BCCC2E12-B9CD-4EFB-8C9B-1DBBC8C46B71}" type="parTrans" cxnId="{CD6224A5-A4F5-49DA-8DF2-A57819EC5B74}">
      <dgm:prSet/>
      <dgm:spPr/>
    </dgm:pt>
    <dgm:pt modelId="{391B8EE2-A40C-4D15-B57B-AAE213310BB4}" type="sibTrans" cxnId="{CD6224A5-A4F5-49DA-8DF2-A57819EC5B74}">
      <dgm:prSet/>
      <dgm:spPr/>
      <dgm:t>
        <a:bodyPr/>
        <a:lstStyle/>
        <a:p>
          <a:endParaRPr lang="en-US"/>
        </a:p>
      </dgm:t>
    </dgm:pt>
    <dgm:pt modelId="{655A1FC8-71EB-4265-AD57-0B9CFD65155D}">
      <dgm:prSet phldr="0"/>
      <dgm:spPr/>
      <dgm:t>
        <a:bodyPr/>
        <a:lstStyle/>
        <a:p>
          <a:pPr rtl="0"/>
          <a:r>
            <a:rPr lang="en-US"/>
            <a:t>Review the company’s data to identify where sensitive information is stored. Set up a compliance team to ensure all regulations are followed during the cloud migration.</a:t>
          </a:r>
          <a:endParaRPr lang="en-US" b="0">
            <a:latin typeface="Consolas"/>
          </a:endParaRPr>
        </a:p>
      </dgm:t>
    </dgm:pt>
    <dgm:pt modelId="{18745BFC-ED49-4762-B1C8-389723C462B4}" type="parTrans" cxnId="{B9F05FC7-5B9A-4A03-B707-CC72C75C5D77}">
      <dgm:prSet/>
      <dgm:spPr/>
    </dgm:pt>
    <dgm:pt modelId="{80DF1592-2D0A-4F2D-BA23-59C2238DC72F}" type="sibTrans" cxnId="{B9F05FC7-5B9A-4A03-B707-CC72C75C5D77}">
      <dgm:prSet/>
      <dgm:spPr/>
    </dgm:pt>
    <dgm:pt modelId="{3C1E1A16-02B7-4FC9-B6D9-A19425203660}">
      <dgm:prSet phldr="0"/>
      <dgm:spPr/>
      <dgm:t>
        <a:bodyPr/>
        <a:lstStyle/>
        <a:p>
          <a:r>
            <a:rPr lang="en-US" b="0"/>
            <a:t>Make sure that security features like data encryption, access control, </a:t>
          </a:r>
          <a:r>
            <a:rPr lang="en-US"/>
            <a:t>and backup strategies are included in the cloud infrastructure. Conduct a Data Protection Impact Assessment (DPIA) to identify any risks related to the company’s data processing.</a:t>
          </a:r>
        </a:p>
      </dgm:t>
    </dgm:pt>
    <dgm:pt modelId="{0877377A-F899-4F7B-99ED-459BB62ECCC1}" type="parTrans" cxnId="{1C081C47-2D52-402E-AC20-C45807B57593}">
      <dgm:prSet/>
      <dgm:spPr/>
    </dgm:pt>
    <dgm:pt modelId="{781CD929-E779-40BE-80F2-35B360E5CAE9}" type="sibTrans" cxnId="{1C081C47-2D52-402E-AC20-C45807B57593}">
      <dgm:prSet/>
      <dgm:spPr/>
    </dgm:pt>
    <dgm:pt modelId="{85DCA96C-13F9-4326-BFA4-AEBB6E01E464}">
      <dgm:prSet phldr="0"/>
      <dgm:spPr/>
      <dgm:t>
        <a:bodyPr/>
        <a:lstStyle/>
        <a:p>
          <a:r>
            <a:rPr lang="en-US"/>
            <a:t>Test the cloud setup to ensure all security and compliance requirements are in place. Perform internal audits to make sure everything is working as planned and there are no compliance issues.</a:t>
          </a:r>
        </a:p>
      </dgm:t>
    </dgm:pt>
    <dgm:pt modelId="{1757C5A6-9D4B-4FB0-9BD9-E0B53140DAF7}" type="parTrans" cxnId="{1C7EA70A-8759-4A56-813E-FDD9124CBB7A}">
      <dgm:prSet/>
      <dgm:spPr/>
    </dgm:pt>
    <dgm:pt modelId="{06D87066-1D21-4EDF-8787-DD841A4362E2}" type="sibTrans" cxnId="{1C7EA70A-8759-4A56-813E-FDD9124CBB7A}">
      <dgm:prSet/>
      <dgm:spPr/>
    </dgm:pt>
    <dgm:pt modelId="{39B619C4-F0BF-4330-A9BC-B5A4F0892532}">
      <dgm:prSet phldr="0"/>
      <dgm:spPr/>
      <dgm:t>
        <a:bodyPr/>
        <a:lstStyle/>
        <a:p>
          <a:pPr algn="l" rtl="0"/>
          <a:r>
            <a:rPr lang="en-US">
              <a:latin typeface="Calibri"/>
              <a:ea typeface="Calibri"/>
              <a:cs typeface="Calibri"/>
            </a:rPr>
            <a:t>Phase 1: Discovery and Assessment (Weeks 1-4)</a:t>
          </a:r>
          <a:endParaRPr lang="en-US">
            <a:latin typeface="Consolas"/>
          </a:endParaRPr>
        </a:p>
      </dgm:t>
    </dgm:pt>
    <dgm:pt modelId="{8263661B-4D72-4AF8-AA12-BD38CD44D375}" type="parTrans" cxnId="{ABFFE706-E7F4-4A99-9577-8C578876796F}">
      <dgm:prSet/>
      <dgm:spPr/>
    </dgm:pt>
    <dgm:pt modelId="{A59BC266-73B6-4A4B-8055-AFAEC4FAB6C0}" type="sibTrans" cxnId="{ABFFE706-E7F4-4A99-9577-8C578876796F}">
      <dgm:prSet/>
      <dgm:spPr/>
    </dgm:pt>
    <dgm:pt modelId="{B239A5BF-21B0-4155-903F-5CADCFD901FD}">
      <dgm:prSet phldr="0"/>
      <dgm:spPr/>
      <dgm:t>
        <a:bodyPr/>
        <a:lstStyle/>
        <a:p>
          <a:pPr rtl="0"/>
          <a:r>
            <a:rPr lang="en-US" b="0">
              <a:latin typeface="Calibri"/>
              <a:ea typeface="Calibri"/>
              <a:cs typeface="Calibri"/>
            </a:rPr>
            <a:t>Phase 2: Architecture and Design (Weeks 5-10)</a:t>
          </a:r>
          <a:endParaRPr lang="en-US" b="1"/>
        </a:p>
      </dgm:t>
    </dgm:pt>
    <dgm:pt modelId="{57A134F0-D1D6-490A-9EB2-78443DEB7263}" type="parTrans" cxnId="{21423213-6C82-4772-91EA-4DDA2157BA50}">
      <dgm:prSet/>
      <dgm:spPr/>
    </dgm:pt>
    <dgm:pt modelId="{E2F72FB1-8043-4629-8169-4E5F696BAC5C}" type="sibTrans" cxnId="{21423213-6C82-4772-91EA-4DDA2157BA50}">
      <dgm:prSet/>
      <dgm:spPr/>
    </dgm:pt>
    <dgm:pt modelId="{CE57370E-3C46-45B0-83B9-737F2163A967}" type="pres">
      <dgm:prSet presAssocID="{AF9370D6-E14B-46CB-A25E-079F06A082DF}" presName="linear" presStyleCnt="0">
        <dgm:presLayoutVars>
          <dgm:animLvl val="lvl"/>
          <dgm:resizeHandles val="exact"/>
        </dgm:presLayoutVars>
      </dgm:prSet>
      <dgm:spPr/>
    </dgm:pt>
    <dgm:pt modelId="{B089DFD8-DC19-481C-A62B-C6A1E780306A}" type="pres">
      <dgm:prSet presAssocID="{39B619C4-F0BF-4330-A9BC-B5A4F0892532}" presName="parentText" presStyleLbl="node1" presStyleIdx="0" presStyleCnt="3">
        <dgm:presLayoutVars>
          <dgm:chMax val="0"/>
          <dgm:bulletEnabled val="1"/>
        </dgm:presLayoutVars>
      </dgm:prSet>
      <dgm:spPr/>
    </dgm:pt>
    <dgm:pt modelId="{F03E9F3D-4D64-4F61-80C4-A106F6696D92}" type="pres">
      <dgm:prSet presAssocID="{39B619C4-F0BF-4330-A9BC-B5A4F0892532}" presName="childText" presStyleLbl="revTx" presStyleIdx="0" presStyleCnt="3">
        <dgm:presLayoutVars>
          <dgm:bulletEnabled val="1"/>
        </dgm:presLayoutVars>
      </dgm:prSet>
      <dgm:spPr/>
    </dgm:pt>
    <dgm:pt modelId="{8E89A768-A05B-4161-997D-F18071A40633}" type="pres">
      <dgm:prSet presAssocID="{B239A5BF-21B0-4155-903F-5CADCFD901FD}" presName="parentText" presStyleLbl="node1" presStyleIdx="1" presStyleCnt="3">
        <dgm:presLayoutVars>
          <dgm:chMax val="0"/>
          <dgm:bulletEnabled val="1"/>
        </dgm:presLayoutVars>
      </dgm:prSet>
      <dgm:spPr/>
    </dgm:pt>
    <dgm:pt modelId="{6EA0B064-2A83-4665-B403-19ABCD2D3F18}" type="pres">
      <dgm:prSet presAssocID="{B239A5BF-21B0-4155-903F-5CADCFD901FD}" presName="childText" presStyleLbl="revTx" presStyleIdx="1" presStyleCnt="3">
        <dgm:presLayoutVars>
          <dgm:bulletEnabled val="1"/>
        </dgm:presLayoutVars>
      </dgm:prSet>
      <dgm:spPr/>
    </dgm:pt>
    <dgm:pt modelId="{5BC0D601-4208-45B4-B819-879DDA3D6998}" type="pres">
      <dgm:prSet presAssocID="{1893C71F-08EC-4834-9C38-C65B8386D695}" presName="parentText" presStyleLbl="node1" presStyleIdx="2" presStyleCnt="3">
        <dgm:presLayoutVars>
          <dgm:chMax val="0"/>
          <dgm:bulletEnabled val="1"/>
        </dgm:presLayoutVars>
      </dgm:prSet>
      <dgm:spPr/>
    </dgm:pt>
    <dgm:pt modelId="{BD7DF1F0-21C3-48A9-AE0B-411AEB3E6409}" type="pres">
      <dgm:prSet presAssocID="{1893C71F-08EC-4834-9C38-C65B8386D695}" presName="childText" presStyleLbl="revTx" presStyleIdx="2" presStyleCnt="3">
        <dgm:presLayoutVars>
          <dgm:bulletEnabled val="1"/>
        </dgm:presLayoutVars>
      </dgm:prSet>
      <dgm:spPr/>
    </dgm:pt>
  </dgm:ptLst>
  <dgm:cxnLst>
    <dgm:cxn modelId="{ABFFE706-E7F4-4A99-9577-8C578876796F}" srcId="{AF9370D6-E14B-46CB-A25E-079F06A082DF}" destId="{39B619C4-F0BF-4330-A9BC-B5A4F0892532}" srcOrd="0" destOrd="0" parTransId="{8263661B-4D72-4AF8-AA12-BD38CD44D375}" sibTransId="{A59BC266-73B6-4A4B-8055-AFAEC4FAB6C0}"/>
    <dgm:cxn modelId="{1C7EA70A-8759-4A56-813E-FDD9124CBB7A}" srcId="{1893C71F-08EC-4834-9C38-C65B8386D695}" destId="{85DCA96C-13F9-4326-BFA4-AEBB6E01E464}" srcOrd="0" destOrd="0" parTransId="{1757C5A6-9D4B-4FB0-9BD9-E0B53140DAF7}" sibTransId="{06D87066-1D21-4EDF-8787-DD841A4362E2}"/>
    <dgm:cxn modelId="{21423213-6C82-4772-91EA-4DDA2157BA50}" srcId="{AF9370D6-E14B-46CB-A25E-079F06A082DF}" destId="{B239A5BF-21B0-4155-903F-5CADCFD901FD}" srcOrd="1" destOrd="0" parTransId="{57A134F0-D1D6-490A-9EB2-78443DEB7263}" sibTransId="{E2F72FB1-8043-4629-8169-4E5F696BAC5C}"/>
    <dgm:cxn modelId="{8A73D926-0E04-424F-9C83-D4C1DA918E0C}" type="presOf" srcId="{39B619C4-F0BF-4330-A9BC-B5A4F0892532}" destId="{B089DFD8-DC19-481C-A62B-C6A1E780306A}" srcOrd="0" destOrd="0" presId="urn:microsoft.com/office/officeart/2005/8/layout/vList2"/>
    <dgm:cxn modelId="{CEB98533-A856-4340-B712-7FAA33D68C92}" type="presOf" srcId="{3C1E1A16-02B7-4FC9-B6D9-A19425203660}" destId="{6EA0B064-2A83-4665-B403-19ABCD2D3F18}" srcOrd="0" destOrd="0" presId="urn:microsoft.com/office/officeart/2005/8/layout/vList2"/>
    <dgm:cxn modelId="{BE64F646-58A7-402D-AFA2-4F27F36F84BF}" type="presOf" srcId="{655A1FC8-71EB-4265-AD57-0B9CFD65155D}" destId="{F03E9F3D-4D64-4F61-80C4-A106F6696D92}" srcOrd="0" destOrd="0" presId="urn:microsoft.com/office/officeart/2005/8/layout/vList2"/>
    <dgm:cxn modelId="{1C081C47-2D52-402E-AC20-C45807B57593}" srcId="{B239A5BF-21B0-4155-903F-5CADCFD901FD}" destId="{3C1E1A16-02B7-4FC9-B6D9-A19425203660}" srcOrd="0" destOrd="0" parTransId="{0877377A-F899-4F7B-99ED-459BB62ECCC1}" sibTransId="{781CD929-E779-40BE-80F2-35B360E5CAE9}"/>
    <dgm:cxn modelId="{BA94F368-F344-4AB2-A5F3-799A6A25E130}" type="presOf" srcId="{B239A5BF-21B0-4155-903F-5CADCFD901FD}" destId="{8E89A768-A05B-4161-997D-F18071A40633}" srcOrd="0" destOrd="0" presId="urn:microsoft.com/office/officeart/2005/8/layout/vList2"/>
    <dgm:cxn modelId="{586F8779-1387-40F5-BE0C-4FBE6E30E45B}" type="presOf" srcId="{AF9370D6-E14B-46CB-A25E-079F06A082DF}" destId="{CE57370E-3C46-45B0-83B9-737F2163A967}" srcOrd="0" destOrd="0" presId="urn:microsoft.com/office/officeart/2005/8/layout/vList2"/>
    <dgm:cxn modelId="{8666A5A2-E82B-433D-90B0-E6F0688DDDC7}" type="presOf" srcId="{85DCA96C-13F9-4326-BFA4-AEBB6E01E464}" destId="{BD7DF1F0-21C3-48A9-AE0B-411AEB3E6409}" srcOrd="0" destOrd="0" presId="urn:microsoft.com/office/officeart/2005/8/layout/vList2"/>
    <dgm:cxn modelId="{CD6224A5-A4F5-49DA-8DF2-A57819EC5B74}" srcId="{AF9370D6-E14B-46CB-A25E-079F06A082DF}" destId="{1893C71F-08EC-4834-9C38-C65B8386D695}" srcOrd="2" destOrd="0" parTransId="{BCCC2E12-B9CD-4EFB-8C9B-1DBBC8C46B71}" sibTransId="{391B8EE2-A40C-4D15-B57B-AAE213310BB4}"/>
    <dgm:cxn modelId="{AD4E02BA-8F0C-4370-976B-705C2FA811DA}" type="presOf" srcId="{1893C71F-08EC-4834-9C38-C65B8386D695}" destId="{5BC0D601-4208-45B4-B819-879DDA3D6998}" srcOrd="0" destOrd="0" presId="urn:microsoft.com/office/officeart/2005/8/layout/vList2"/>
    <dgm:cxn modelId="{B9F05FC7-5B9A-4A03-B707-CC72C75C5D77}" srcId="{39B619C4-F0BF-4330-A9BC-B5A4F0892532}" destId="{655A1FC8-71EB-4265-AD57-0B9CFD65155D}" srcOrd="0" destOrd="0" parTransId="{18745BFC-ED49-4762-B1C8-389723C462B4}" sibTransId="{80DF1592-2D0A-4F2D-BA23-59C2238DC72F}"/>
    <dgm:cxn modelId="{252BC6D9-4A24-4C3B-83B5-379D89C8652E}" type="presParOf" srcId="{CE57370E-3C46-45B0-83B9-737F2163A967}" destId="{B089DFD8-DC19-481C-A62B-C6A1E780306A}" srcOrd="0" destOrd="0" presId="urn:microsoft.com/office/officeart/2005/8/layout/vList2"/>
    <dgm:cxn modelId="{38086237-F8DA-4FCF-9D2C-8F9B0F86FD2C}" type="presParOf" srcId="{CE57370E-3C46-45B0-83B9-737F2163A967}" destId="{F03E9F3D-4D64-4F61-80C4-A106F6696D92}" srcOrd="1" destOrd="0" presId="urn:microsoft.com/office/officeart/2005/8/layout/vList2"/>
    <dgm:cxn modelId="{5FEC1727-01FD-4007-A54A-3EDE78AC76D7}" type="presParOf" srcId="{CE57370E-3C46-45B0-83B9-737F2163A967}" destId="{8E89A768-A05B-4161-997D-F18071A40633}" srcOrd="2" destOrd="0" presId="urn:microsoft.com/office/officeart/2005/8/layout/vList2"/>
    <dgm:cxn modelId="{F180F9C4-B3A0-4B26-821F-02A2CD8A484B}" type="presParOf" srcId="{CE57370E-3C46-45B0-83B9-737F2163A967}" destId="{6EA0B064-2A83-4665-B403-19ABCD2D3F18}" srcOrd="3" destOrd="0" presId="urn:microsoft.com/office/officeart/2005/8/layout/vList2"/>
    <dgm:cxn modelId="{9C341A1A-3DAD-4F64-8FB4-1D57510E1874}" type="presParOf" srcId="{CE57370E-3C46-45B0-83B9-737F2163A967}" destId="{5BC0D601-4208-45B4-B819-879DDA3D6998}" srcOrd="4" destOrd="0" presId="urn:microsoft.com/office/officeart/2005/8/layout/vList2"/>
    <dgm:cxn modelId="{BBCE8D6C-DD01-4F34-A0C8-29CF27F55613}" type="presParOf" srcId="{CE57370E-3C46-45B0-83B9-737F2163A967}" destId="{BD7DF1F0-21C3-48A9-AE0B-411AEB3E640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F9370D6-E14B-46CB-A25E-079F06A082DF}" type="doc">
      <dgm:prSet loTypeId="urn:microsoft.com/office/officeart/2005/8/layout/process3" loCatId="process" qsTypeId="urn:microsoft.com/office/officeart/2005/8/quickstyle/simple1" qsCatId="simple" csTypeId="urn:microsoft.com/office/officeart/2005/8/colors/accent3_1" csCatId="accent3" phldr="1"/>
      <dgm:spPr/>
      <dgm:t>
        <a:bodyPr/>
        <a:lstStyle/>
        <a:p>
          <a:endParaRPr lang="en-CA"/>
        </a:p>
      </dgm:t>
    </dgm:pt>
    <dgm:pt modelId="{C8D570D2-433E-4EED-98FB-35C05FEABEE4}">
      <dgm:prSet phldr="0"/>
      <dgm:spPr/>
      <dgm:t>
        <a:bodyPr/>
        <a:lstStyle/>
        <a:p>
          <a:pPr algn="l"/>
          <a:r>
            <a:rPr lang="en-US" b="1"/>
            <a:t>Data Ownership</a:t>
          </a:r>
          <a:r>
            <a:rPr lang="en-US"/>
            <a:t>:</a:t>
          </a:r>
        </a:p>
      </dgm:t>
    </dgm:pt>
    <dgm:pt modelId="{0110B7AA-3076-4B28-AC72-9C98D5E290B2}" type="parTrans" cxnId="{1A45FFDE-E3EC-46B3-BD95-84659BE35D06}">
      <dgm:prSet/>
      <dgm:spPr/>
    </dgm:pt>
    <dgm:pt modelId="{CFAB49AC-090C-43CA-9478-6EE9EF989F66}" type="sibTrans" cxnId="{1A45FFDE-E3EC-46B3-BD95-84659BE35D06}">
      <dgm:prSet/>
      <dgm:spPr/>
      <dgm:t>
        <a:bodyPr/>
        <a:lstStyle/>
        <a:p>
          <a:endParaRPr lang="en-US"/>
        </a:p>
      </dgm:t>
    </dgm:pt>
    <dgm:pt modelId="{69B76B8D-BEE1-459E-BD8C-8087555C6C97}">
      <dgm:prSet phldr="0"/>
      <dgm:spPr/>
      <dgm:t>
        <a:bodyPr/>
        <a:lstStyle/>
        <a:p>
          <a:pPr algn="l"/>
          <a:r>
            <a:rPr lang="en-US"/>
            <a:t>Clearly define who owns the data and is responsible for its protection.</a:t>
          </a:r>
        </a:p>
      </dgm:t>
    </dgm:pt>
    <dgm:pt modelId="{0D3EA6AC-2809-466D-AF31-EDDD8D5DF57B}" type="parTrans" cxnId="{61D412CB-D2E3-42C0-BEE8-7F824B30755F}">
      <dgm:prSet/>
      <dgm:spPr/>
    </dgm:pt>
    <dgm:pt modelId="{2C06E1AC-7763-42A8-806F-085B038FA47A}" type="sibTrans" cxnId="{61D412CB-D2E3-42C0-BEE8-7F824B30755F}">
      <dgm:prSet/>
      <dgm:spPr/>
    </dgm:pt>
    <dgm:pt modelId="{E78961D1-07EA-45AC-B94D-E993D87D3C48}">
      <dgm:prSet phldr="0"/>
      <dgm:spPr/>
      <dgm:t>
        <a:bodyPr/>
        <a:lstStyle/>
        <a:p>
          <a:pPr algn="l"/>
          <a:r>
            <a:rPr lang="en-US" b="1"/>
            <a:t>Data Retention</a:t>
          </a:r>
          <a:r>
            <a:rPr lang="en-US"/>
            <a:t>:</a:t>
          </a:r>
        </a:p>
      </dgm:t>
    </dgm:pt>
    <dgm:pt modelId="{EE14FCA0-2367-4F60-8D69-C35C9A721AF1}" type="parTrans" cxnId="{91CECC95-AB34-497E-89E5-BD6EF95DAF52}">
      <dgm:prSet/>
      <dgm:spPr/>
    </dgm:pt>
    <dgm:pt modelId="{B7E6C06A-66A3-4596-9DE9-D068558A1954}" type="sibTrans" cxnId="{91CECC95-AB34-497E-89E5-BD6EF95DAF52}">
      <dgm:prSet/>
      <dgm:spPr/>
      <dgm:t>
        <a:bodyPr/>
        <a:lstStyle/>
        <a:p>
          <a:endParaRPr lang="en-US"/>
        </a:p>
      </dgm:t>
    </dgm:pt>
    <dgm:pt modelId="{B9997AAA-45F7-49F6-9DA0-079812EB6962}">
      <dgm:prSet phldr="0"/>
      <dgm:spPr/>
      <dgm:t>
        <a:bodyPr/>
        <a:lstStyle/>
        <a:p>
          <a:pPr algn="l"/>
          <a:r>
            <a:rPr lang="en-US"/>
            <a:t>Establish a policy to keep data only as long as needed, and automatically archive or delete old data after a certain period.</a:t>
          </a:r>
        </a:p>
      </dgm:t>
    </dgm:pt>
    <dgm:pt modelId="{7717A931-20B2-4FE3-901C-EEA9B195F57B}" type="parTrans" cxnId="{EBCF6AE4-1937-4E22-B6B8-47C971692DE5}">
      <dgm:prSet/>
      <dgm:spPr/>
    </dgm:pt>
    <dgm:pt modelId="{9AA74C28-853E-4314-B097-CD72A304B7C7}" type="sibTrans" cxnId="{EBCF6AE4-1937-4E22-B6B8-47C971692DE5}">
      <dgm:prSet/>
      <dgm:spPr/>
    </dgm:pt>
    <dgm:pt modelId="{E3A0B65D-8207-472F-83E5-158AC61F5053}">
      <dgm:prSet phldr="0"/>
      <dgm:spPr/>
      <dgm:t>
        <a:bodyPr/>
        <a:lstStyle/>
        <a:p>
          <a:pPr algn="l"/>
          <a:r>
            <a:rPr lang="en-US" b="1"/>
            <a:t>Access Control and Monitoring</a:t>
          </a:r>
          <a:r>
            <a:rPr lang="en-US"/>
            <a:t>:</a:t>
          </a:r>
        </a:p>
      </dgm:t>
    </dgm:pt>
    <dgm:pt modelId="{0B3FA989-34B9-41A6-8A44-21908C55DEFE}" type="parTrans" cxnId="{6C570DC7-48F7-47C2-8896-F2577BB1351F}">
      <dgm:prSet/>
      <dgm:spPr/>
    </dgm:pt>
    <dgm:pt modelId="{1DB819EA-E459-4044-86E7-347E9D2A8384}" type="sibTrans" cxnId="{6C570DC7-48F7-47C2-8896-F2577BB1351F}">
      <dgm:prSet/>
      <dgm:spPr/>
      <dgm:t>
        <a:bodyPr/>
        <a:lstStyle/>
        <a:p>
          <a:endParaRPr lang="en-US"/>
        </a:p>
      </dgm:t>
    </dgm:pt>
    <dgm:pt modelId="{058DC4FA-4572-41CB-ADD8-C9E16AAC9D10}">
      <dgm:prSet phldr="0"/>
      <dgm:spPr/>
      <dgm:t>
        <a:bodyPr/>
        <a:lstStyle/>
        <a:p>
          <a:pPr algn="l"/>
          <a:r>
            <a:rPr lang="en-US"/>
            <a:t>Set clear rules for who can access data and monitor these activities to ensure they follow the rules.</a:t>
          </a:r>
        </a:p>
      </dgm:t>
    </dgm:pt>
    <dgm:pt modelId="{FFB4CD5F-A39E-4E5F-8EC8-002FF7422979}" type="parTrans" cxnId="{C8C35AEC-B40D-4B7E-B7A8-5834078A9DC0}">
      <dgm:prSet/>
      <dgm:spPr/>
    </dgm:pt>
    <dgm:pt modelId="{232B7585-E359-43B6-9151-E440482B8B14}" type="sibTrans" cxnId="{C8C35AEC-B40D-4B7E-B7A8-5834078A9DC0}">
      <dgm:prSet/>
      <dgm:spPr/>
    </dgm:pt>
    <dgm:pt modelId="{73E11047-5739-47B2-88F6-AC348D7CDF68}">
      <dgm:prSet phldr="0"/>
      <dgm:spPr/>
      <dgm:t>
        <a:bodyPr/>
        <a:lstStyle/>
        <a:p>
          <a:pPr algn="l"/>
          <a:r>
            <a:rPr lang="en-US" b="1"/>
            <a:t>Audit and Reporting</a:t>
          </a:r>
          <a:r>
            <a:rPr lang="en-US"/>
            <a:t>:</a:t>
          </a:r>
        </a:p>
      </dgm:t>
    </dgm:pt>
    <dgm:pt modelId="{2E2F11EE-AB62-4534-8792-704B289B77BD}" type="parTrans" cxnId="{91903177-0BEC-4E02-AFBB-CD892249F210}">
      <dgm:prSet/>
      <dgm:spPr/>
    </dgm:pt>
    <dgm:pt modelId="{8DFEE6DA-5895-439C-8944-88973AEDE2B6}" type="sibTrans" cxnId="{91903177-0BEC-4E02-AFBB-CD892249F210}">
      <dgm:prSet/>
      <dgm:spPr/>
    </dgm:pt>
    <dgm:pt modelId="{30A241D5-84FE-4D75-B9FB-76E170832CE9}">
      <dgm:prSet phldr="0"/>
      <dgm:spPr/>
      <dgm:t>
        <a:bodyPr/>
        <a:lstStyle/>
        <a:p>
          <a:pPr algn="l"/>
          <a:r>
            <a:rPr lang="en-US"/>
            <a:t>Use tools to automatically monitor and create reports to make sure all compliance regulations are being met.</a:t>
          </a:r>
        </a:p>
      </dgm:t>
    </dgm:pt>
    <dgm:pt modelId="{92188CB1-A02F-4035-AB1F-F3BC0A2847C8}" type="parTrans" cxnId="{5543F1FE-D9E5-4389-A5EA-143D755545A5}">
      <dgm:prSet/>
      <dgm:spPr/>
    </dgm:pt>
    <dgm:pt modelId="{716A27B6-C8D5-4430-BAE1-0381B8006E4F}" type="sibTrans" cxnId="{5543F1FE-D9E5-4389-A5EA-143D755545A5}">
      <dgm:prSet/>
      <dgm:spPr/>
    </dgm:pt>
    <dgm:pt modelId="{6ED9587F-B6B6-4068-BA97-A2B957C7BBB7}" type="pres">
      <dgm:prSet presAssocID="{AF9370D6-E14B-46CB-A25E-079F06A082DF}" presName="linearFlow" presStyleCnt="0">
        <dgm:presLayoutVars>
          <dgm:dir/>
          <dgm:animLvl val="lvl"/>
          <dgm:resizeHandles val="exact"/>
        </dgm:presLayoutVars>
      </dgm:prSet>
      <dgm:spPr/>
    </dgm:pt>
    <dgm:pt modelId="{0D9B8ACF-3E53-455E-853E-58ACFE800295}" type="pres">
      <dgm:prSet presAssocID="{C8D570D2-433E-4EED-98FB-35C05FEABEE4}" presName="composite" presStyleCnt="0"/>
      <dgm:spPr/>
    </dgm:pt>
    <dgm:pt modelId="{8BCFA52C-6BD1-4DD5-A2F3-8AE265BD0234}" type="pres">
      <dgm:prSet presAssocID="{C8D570D2-433E-4EED-98FB-35C05FEABEE4}" presName="parTx" presStyleLbl="node1" presStyleIdx="0" presStyleCnt="4">
        <dgm:presLayoutVars>
          <dgm:chMax val="0"/>
          <dgm:chPref val="0"/>
          <dgm:bulletEnabled val="1"/>
        </dgm:presLayoutVars>
      </dgm:prSet>
      <dgm:spPr/>
    </dgm:pt>
    <dgm:pt modelId="{946558DD-7F58-48E7-BFE7-6B713EDEE762}" type="pres">
      <dgm:prSet presAssocID="{C8D570D2-433E-4EED-98FB-35C05FEABEE4}" presName="parSh" presStyleLbl="node1" presStyleIdx="0" presStyleCnt="4"/>
      <dgm:spPr/>
    </dgm:pt>
    <dgm:pt modelId="{63136307-89FB-4DC7-8CEA-32238C45EEE2}" type="pres">
      <dgm:prSet presAssocID="{C8D570D2-433E-4EED-98FB-35C05FEABEE4}" presName="desTx" presStyleLbl="fgAcc1" presStyleIdx="0" presStyleCnt="4">
        <dgm:presLayoutVars>
          <dgm:bulletEnabled val="1"/>
        </dgm:presLayoutVars>
      </dgm:prSet>
      <dgm:spPr/>
    </dgm:pt>
    <dgm:pt modelId="{58EA02CE-86BA-4A58-BC9D-34D2E84CB237}" type="pres">
      <dgm:prSet presAssocID="{CFAB49AC-090C-43CA-9478-6EE9EF989F66}" presName="sibTrans" presStyleLbl="sibTrans2D1" presStyleIdx="0" presStyleCnt="3"/>
      <dgm:spPr/>
    </dgm:pt>
    <dgm:pt modelId="{292672EF-A026-4FCF-A568-193F431DDD88}" type="pres">
      <dgm:prSet presAssocID="{CFAB49AC-090C-43CA-9478-6EE9EF989F66}" presName="connTx" presStyleLbl="sibTrans2D1" presStyleIdx="0" presStyleCnt="3"/>
      <dgm:spPr/>
    </dgm:pt>
    <dgm:pt modelId="{BD94DAA5-E9D3-43D1-803A-475778F6ED2D}" type="pres">
      <dgm:prSet presAssocID="{E78961D1-07EA-45AC-B94D-E993D87D3C48}" presName="composite" presStyleCnt="0"/>
      <dgm:spPr/>
    </dgm:pt>
    <dgm:pt modelId="{15FE1656-3E50-4810-9892-6677CB982833}" type="pres">
      <dgm:prSet presAssocID="{E78961D1-07EA-45AC-B94D-E993D87D3C48}" presName="parTx" presStyleLbl="node1" presStyleIdx="0" presStyleCnt="4">
        <dgm:presLayoutVars>
          <dgm:chMax val="0"/>
          <dgm:chPref val="0"/>
          <dgm:bulletEnabled val="1"/>
        </dgm:presLayoutVars>
      </dgm:prSet>
      <dgm:spPr/>
    </dgm:pt>
    <dgm:pt modelId="{55E8996E-F934-4FD4-BC6A-E8E4AD6C57C0}" type="pres">
      <dgm:prSet presAssocID="{E78961D1-07EA-45AC-B94D-E993D87D3C48}" presName="parSh" presStyleLbl="node1" presStyleIdx="1" presStyleCnt="4"/>
      <dgm:spPr/>
    </dgm:pt>
    <dgm:pt modelId="{C18BDE7D-F34B-4DBC-AF29-ABB03732E073}" type="pres">
      <dgm:prSet presAssocID="{E78961D1-07EA-45AC-B94D-E993D87D3C48}" presName="desTx" presStyleLbl="fgAcc1" presStyleIdx="1" presStyleCnt="4">
        <dgm:presLayoutVars>
          <dgm:bulletEnabled val="1"/>
        </dgm:presLayoutVars>
      </dgm:prSet>
      <dgm:spPr/>
    </dgm:pt>
    <dgm:pt modelId="{D3B3417B-FD9F-430E-87D7-92232F2B9375}" type="pres">
      <dgm:prSet presAssocID="{B7E6C06A-66A3-4596-9DE9-D068558A1954}" presName="sibTrans" presStyleLbl="sibTrans2D1" presStyleIdx="1" presStyleCnt="3"/>
      <dgm:spPr/>
    </dgm:pt>
    <dgm:pt modelId="{5747621C-B995-4C55-B752-EC93AF4126E1}" type="pres">
      <dgm:prSet presAssocID="{B7E6C06A-66A3-4596-9DE9-D068558A1954}" presName="connTx" presStyleLbl="sibTrans2D1" presStyleIdx="1" presStyleCnt="3"/>
      <dgm:spPr/>
    </dgm:pt>
    <dgm:pt modelId="{7BA1F434-12DA-47B3-B352-646407BAF2F0}" type="pres">
      <dgm:prSet presAssocID="{E3A0B65D-8207-472F-83E5-158AC61F5053}" presName="composite" presStyleCnt="0"/>
      <dgm:spPr/>
    </dgm:pt>
    <dgm:pt modelId="{E8F00740-9215-4DF8-AD6F-DF07FF131CB6}" type="pres">
      <dgm:prSet presAssocID="{E3A0B65D-8207-472F-83E5-158AC61F5053}" presName="parTx" presStyleLbl="node1" presStyleIdx="1" presStyleCnt="4">
        <dgm:presLayoutVars>
          <dgm:chMax val="0"/>
          <dgm:chPref val="0"/>
          <dgm:bulletEnabled val="1"/>
        </dgm:presLayoutVars>
      </dgm:prSet>
      <dgm:spPr/>
    </dgm:pt>
    <dgm:pt modelId="{D8CFA50F-2D29-4876-A491-662B336F03EE}" type="pres">
      <dgm:prSet presAssocID="{E3A0B65D-8207-472F-83E5-158AC61F5053}" presName="parSh" presStyleLbl="node1" presStyleIdx="2" presStyleCnt="4"/>
      <dgm:spPr/>
    </dgm:pt>
    <dgm:pt modelId="{59D23584-5A0F-4AD4-A520-6210455B717C}" type="pres">
      <dgm:prSet presAssocID="{E3A0B65D-8207-472F-83E5-158AC61F5053}" presName="desTx" presStyleLbl="fgAcc1" presStyleIdx="2" presStyleCnt="4">
        <dgm:presLayoutVars>
          <dgm:bulletEnabled val="1"/>
        </dgm:presLayoutVars>
      </dgm:prSet>
      <dgm:spPr/>
    </dgm:pt>
    <dgm:pt modelId="{F0362A99-51AF-43CE-8BAC-28A8C047ED50}" type="pres">
      <dgm:prSet presAssocID="{1DB819EA-E459-4044-86E7-347E9D2A8384}" presName="sibTrans" presStyleLbl="sibTrans2D1" presStyleIdx="2" presStyleCnt="3"/>
      <dgm:spPr/>
    </dgm:pt>
    <dgm:pt modelId="{A915B068-3123-44F7-A212-FD026E9BAF72}" type="pres">
      <dgm:prSet presAssocID="{1DB819EA-E459-4044-86E7-347E9D2A8384}" presName="connTx" presStyleLbl="sibTrans2D1" presStyleIdx="2" presStyleCnt="3"/>
      <dgm:spPr/>
    </dgm:pt>
    <dgm:pt modelId="{9E20EEAE-88F3-45E8-A4E8-AAD37258EBB7}" type="pres">
      <dgm:prSet presAssocID="{73E11047-5739-47B2-88F6-AC348D7CDF68}" presName="composite" presStyleCnt="0"/>
      <dgm:spPr/>
    </dgm:pt>
    <dgm:pt modelId="{223627DD-34E8-471C-9438-E9CA527D4EAE}" type="pres">
      <dgm:prSet presAssocID="{73E11047-5739-47B2-88F6-AC348D7CDF68}" presName="parTx" presStyleLbl="node1" presStyleIdx="2" presStyleCnt="4">
        <dgm:presLayoutVars>
          <dgm:chMax val="0"/>
          <dgm:chPref val="0"/>
          <dgm:bulletEnabled val="1"/>
        </dgm:presLayoutVars>
      </dgm:prSet>
      <dgm:spPr/>
    </dgm:pt>
    <dgm:pt modelId="{72639729-3C4C-407B-9281-D01A6F719986}" type="pres">
      <dgm:prSet presAssocID="{73E11047-5739-47B2-88F6-AC348D7CDF68}" presName="parSh" presStyleLbl="node1" presStyleIdx="3" presStyleCnt="4"/>
      <dgm:spPr/>
    </dgm:pt>
    <dgm:pt modelId="{182ED072-AF9E-4A60-BFB4-B93CE3296D68}" type="pres">
      <dgm:prSet presAssocID="{73E11047-5739-47B2-88F6-AC348D7CDF68}" presName="desTx" presStyleLbl="fgAcc1" presStyleIdx="3" presStyleCnt="4">
        <dgm:presLayoutVars>
          <dgm:bulletEnabled val="1"/>
        </dgm:presLayoutVars>
      </dgm:prSet>
      <dgm:spPr/>
    </dgm:pt>
  </dgm:ptLst>
  <dgm:cxnLst>
    <dgm:cxn modelId="{F37BE705-063D-4AAB-8EEC-01C0427AAF49}" type="presOf" srcId="{CFAB49AC-090C-43CA-9478-6EE9EF989F66}" destId="{292672EF-A026-4FCF-A568-193F431DDD88}" srcOrd="1" destOrd="0" presId="urn:microsoft.com/office/officeart/2005/8/layout/process3"/>
    <dgm:cxn modelId="{2CB1540F-6B98-42E1-95B4-A3233A26012E}" type="presOf" srcId="{73E11047-5739-47B2-88F6-AC348D7CDF68}" destId="{223627DD-34E8-471C-9438-E9CA527D4EAE}" srcOrd="0" destOrd="0" presId="urn:microsoft.com/office/officeart/2005/8/layout/process3"/>
    <dgm:cxn modelId="{DF762D10-0AB8-4650-986B-B152FB9A7549}" type="presOf" srcId="{B7E6C06A-66A3-4596-9DE9-D068558A1954}" destId="{5747621C-B995-4C55-B752-EC93AF4126E1}" srcOrd="1" destOrd="0" presId="urn:microsoft.com/office/officeart/2005/8/layout/process3"/>
    <dgm:cxn modelId="{B25DBD1B-FA28-4636-9B01-A0A786C923C7}" type="presOf" srcId="{E78961D1-07EA-45AC-B94D-E993D87D3C48}" destId="{55E8996E-F934-4FD4-BC6A-E8E4AD6C57C0}" srcOrd="1" destOrd="0" presId="urn:microsoft.com/office/officeart/2005/8/layout/process3"/>
    <dgm:cxn modelId="{C2333626-FA93-4D1E-8484-FE7674CB91DA}" type="presOf" srcId="{B9997AAA-45F7-49F6-9DA0-079812EB6962}" destId="{C18BDE7D-F34B-4DBC-AF29-ABB03732E073}" srcOrd="0" destOrd="0" presId="urn:microsoft.com/office/officeart/2005/8/layout/process3"/>
    <dgm:cxn modelId="{C629B626-19F7-42CE-82D3-B18D0586FBC0}" type="presOf" srcId="{69B76B8D-BEE1-459E-BD8C-8087555C6C97}" destId="{63136307-89FB-4DC7-8CEA-32238C45EEE2}" srcOrd="0" destOrd="0" presId="urn:microsoft.com/office/officeart/2005/8/layout/process3"/>
    <dgm:cxn modelId="{7A81012F-1E09-4C32-9EC4-642C28F0EECB}" type="presOf" srcId="{30A241D5-84FE-4D75-B9FB-76E170832CE9}" destId="{182ED072-AF9E-4A60-BFB4-B93CE3296D68}" srcOrd="0" destOrd="0" presId="urn:microsoft.com/office/officeart/2005/8/layout/process3"/>
    <dgm:cxn modelId="{3FA27A3A-0C90-411D-9F80-1672B3350F32}" type="presOf" srcId="{E3A0B65D-8207-472F-83E5-158AC61F5053}" destId="{E8F00740-9215-4DF8-AD6F-DF07FF131CB6}" srcOrd="0" destOrd="0" presId="urn:microsoft.com/office/officeart/2005/8/layout/process3"/>
    <dgm:cxn modelId="{CB5A6761-49BC-4B8B-ADC3-398140CBBF24}" type="presOf" srcId="{058DC4FA-4572-41CB-ADD8-C9E16AAC9D10}" destId="{59D23584-5A0F-4AD4-A520-6210455B717C}" srcOrd="0" destOrd="0" presId="urn:microsoft.com/office/officeart/2005/8/layout/process3"/>
    <dgm:cxn modelId="{2AE65951-AC32-4F8D-AE9F-7CCF12D2E2CC}" type="presOf" srcId="{E78961D1-07EA-45AC-B94D-E993D87D3C48}" destId="{15FE1656-3E50-4810-9892-6677CB982833}" srcOrd="0" destOrd="0" presId="urn:microsoft.com/office/officeart/2005/8/layout/process3"/>
    <dgm:cxn modelId="{368CEB56-2A4D-41C3-839E-1F69612A2574}" type="presOf" srcId="{73E11047-5739-47B2-88F6-AC348D7CDF68}" destId="{72639729-3C4C-407B-9281-D01A6F719986}" srcOrd="1" destOrd="0" presId="urn:microsoft.com/office/officeart/2005/8/layout/process3"/>
    <dgm:cxn modelId="{91903177-0BEC-4E02-AFBB-CD892249F210}" srcId="{AF9370D6-E14B-46CB-A25E-079F06A082DF}" destId="{73E11047-5739-47B2-88F6-AC348D7CDF68}" srcOrd="3" destOrd="0" parTransId="{2E2F11EE-AB62-4534-8792-704B289B77BD}" sibTransId="{8DFEE6DA-5895-439C-8944-88973AEDE2B6}"/>
    <dgm:cxn modelId="{D9142B79-E59A-4E1B-96FD-BFA4F213F8A7}" type="presOf" srcId="{E3A0B65D-8207-472F-83E5-158AC61F5053}" destId="{D8CFA50F-2D29-4876-A491-662B336F03EE}" srcOrd="1" destOrd="0" presId="urn:microsoft.com/office/officeart/2005/8/layout/process3"/>
    <dgm:cxn modelId="{DBC13984-C5FB-4486-B72D-5C8CEB89BF0F}" type="presOf" srcId="{B7E6C06A-66A3-4596-9DE9-D068558A1954}" destId="{D3B3417B-FD9F-430E-87D7-92232F2B9375}" srcOrd="0" destOrd="0" presId="urn:microsoft.com/office/officeart/2005/8/layout/process3"/>
    <dgm:cxn modelId="{91CECC95-AB34-497E-89E5-BD6EF95DAF52}" srcId="{AF9370D6-E14B-46CB-A25E-079F06A082DF}" destId="{E78961D1-07EA-45AC-B94D-E993D87D3C48}" srcOrd="1" destOrd="0" parTransId="{EE14FCA0-2367-4F60-8D69-C35C9A721AF1}" sibTransId="{B7E6C06A-66A3-4596-9DE9-D068558A1954}"/>
    <dgm:cxn modelId="{572D18B7-ECD1-499A-BD63-5B81BAA2D946}" type="presOf" srcId="{1DB819EA-E459-4044-86E7-347E9D2A8384}" destId="{A915B068-3123-44F7-A212-FD026E9BAF72}" srcOrd="1" destOrd="0" presId="urn:microsoft.com/office/officeart/2005/8/layout/process3"/>
    <dgm:cxn modelId="{97C683B7-0949-4B53-AD70-F72FE3D26ECF}" type="presOf" srcId="{C8D570D2-433E-4EED-98FB-35C05FEABEE4}" destId="{8BCFA52C-6BD1-4DD5-A2F3-8AE265BD0234}" srcOrd="0" destOrd="0" presId="urn:microsoft.com/office/officeart/2005/8/layout/process3"/>
    <dgm:cxn modelId="{8F35B4BA-CA3F-45D0-AE0D-974CD6AC918F}" type="presOf" srcId="{AF9370D6-E14B-46CB-A25E-079F06A082DF}" destId="{6ED9587F-B6B6-4068-BA97-A2B957C7BBB7}" srcOrd="0" destOrd="0" presId="urn:microsoft.com/office/officeart/2005/8/layout/process3"/>
    <dgm:cxn modelId="{6C570DC7-48F7-47C2-8896-F2577BB1351F}" srcId="{AF9370D6-E14B-46CB-A25E-079F06A082DF}" destId="{E3A0B65D-8207-472F-83E5-158AC61F5053}" srcOrd="2" destOrd="0" parTransId="{0B3FA989-34B9-41A6-8A44-21908C55DEFE}" sibTransId="{1DB819EA-E459-4044-86E7-347E9D2A8384}"/>
    <dgm:cxn modelId="{61D412CB-D2E3-42C0-BEE8-7F824B30755F}" srcId="{C8D570D2-433E-4EED-98FB-35C05FEABEE4}" destId="{69B76B8D-BEE1-459E-BD8C-8087555C6C97}" srcOrd="0" destOrd="0" parTransId="{0D3EA6AC-2809-466D-AF31-EDDD8D5DF57B}" sibTransId="{2C06E1AC-7763-42A8-806F-085B038FA47A}"/>
    <dgm:cxn modelId="{5BE6EBCD-DEEF-4593-8BF1-2054307DCBA8}" type="presOf" srcId="{CFAB49AC-090C-43CA-9478-6EE9EF989F66}" destId="{58EA02CE-86BA-4A58-BC9D-34D2E84CB237}" srcOrd="0" destOrd="0" presId="urn:microsoft.com/office/officeart/2005/8/layout/process3"/>
    <dgm:cxn modelId="{1A45FFDE-E3EC-46B3-BD95-84659BE35D06}" srcId="{AF9370D6-E14B-46CB-A25E-079F06A082DF}" destId="{C8D570D2-433E-4EED-98FB-35C05FEABEE4}" srcOrd="0" destOrd="0" parTransId="{0110B7AA-3076-4B28-AC72-9C98D5E290B2}" sibTransId="{CFAB49AC-090C-43CA-9478-6EE9EF989F66}"/>
    <dgm:cxn modelId="{EBCF6AE4-1937-4E22-B6B8-47C971692DE5}" srcId="{E78961D1-07EA-45AC-B94D-E993D87D3C48}" destId="{B9997AAA-45F7-49F6-9DA0-079812EB6962}" srcOrd="0" destOrd="0" parTransId="{7717A931-20B2-4FE3-901C-EEA9B195F57B}" sibTransId="{9AA74C28-853E-4314-B097-CD72A304B7C7}"/>
    <dgm:cxn modelId="{5A2776E7-E0B4-4376-ABE6-66FDC6A44B88}" type="presOf" srcId="{1DB819EA-E459-4044-86E7-347E9D2A8384}" destId="{F0362A99-51AF-43CE-8BAC-28A8C047ED50}" srcOrd="0" destOrd="0" presId="urn:microsoft.com/office/officeart/2005/8/layout/process3"/>
    <dgm:cxn modelId="{C8C35AEC-B40D-4B7E-B7A8-5834078A9DC0}" srcId="{E3A0B65D-8207-472F-83E5-158AC61F5053}" destId="{058DC4FA-4572-41CB-ADD8-C9E16AAC9D10}" srcOrd="0" destOrd="0" parTransId="{FFB4CD5F-A39E-4E5F-8EC8-002FF7422979}" sibTransId="{232B7585-E359-43B6-9151-E440482B8B14}"/>
    <dgm:cxn modelId="{38B0FEFC-6EA0-4644-8FAA-318BEECFA2B5}" type="presOf" srcId="{C8D570D2-433E-4EED-98FB-35C05FEABEE4}" destId="{946558DD-7F58-48E7-BFE7-6B713EDEE762}" srcOrd="1" destOrd="0" presId="urn:microsoft.com/office/officeart/2005/8/layout/process3"/>
    <dgm:cxn modelId="{5543F1FE-D9E5-4389-A5EA-143D755545A5}" srcId="{73E11047-5739-47B2-88F6-AC348D7CDF68}" destId="{30A241D5-84FE-4D75-B9FB-76E170832CE9}" srcOrd="0" destOrd="0" parTransId="{92188CB1-A02F-4035-AB1F-F3BC0A2847C8}" sibTransId="{716A27B6-C8D5-4430-BAE1-0381B8006E4F}"/>
    <dgm:cxn modelId="{1948F15B-4A85-4900-BA52-5DC08FA0710B}" type="presParOf" srcId="{6ED9587F-B6B6-4068-BA97-A2B957C7BBB7}" destId="{0D9B8ACF-3E53-455E-853E-58ACFE800295}" srcOrd="0" destOrd="0" presId="urn:microsoft.com/office/officeart/2005/8/layout/process3"/>
    <dgm:cxn modelId="{193EC381-FCC2-4A47-B9A1-9B873A36BD04}" type="presParOf" srcId="{0D9B8ACF-3E53-455E-853E-58ACFE800295}" destId="{8BCFA52C-6BD1-4DD5-A2F3-8AE265BD0234}" srcOrd="0" destOrd="0" presId="urn:microsoft.com/office/officeart/2005/8/layout/process3"/>
    <dgm:cxn modelId="{49D5D0FD-2E81-49B5-96F6-07B4B2A60E37}" type="presParOf" srcId="{0D9B8ACF-3E53-455E-853E-58ACFE800295}" destId="{946558DD-7F58-48E7-BFE7-6B713EDEE762}" srcOrd="1" destOrd="0" presId="urn:microsoft.com/office/officeart/2005/8/layout/process3"/>
    <dgm:cxn modelId="{84106959-EBFF-4419-A6D7-803D4984D003}" type="presParOf" srcId="{0D9B8ACF-3E53-455E-853E-58ACFE800295}" destId="{63136307-89FB-4DC7-8CEA-32238C45EEE2}" srcOrd="2" destOrd="0" presId="urn:microsoft.com/office/officeart/2005/8/layout/process3"/>
    <dgm:cxn modelId="{F3861686-F449-4810-B6BD-B4821C6D2A75}" type="presParOf" srcId="{6ED9587F-B6B6-4068-BA97-A2B957C7BBB7}" destId="{58EA02CE-86BA-4A58-BC9D-34D2E84CB237}" srcOrd="1" destOrd="0" presId="urn:microsoft.com/office/officeart/2005/8/layout/process3"/>
    <dgm:cxn modelId="{6C5A6074-0BAF-43B8-9BD9-1C4FCB12FBC5}" type="presParOf" srcId="{58EA02CE-86BA-4A58-BC9D-34D2E84CB237}" destId="{292672EF-A026-4FCF-A568-193F431DDD88}" srcOrd="0" destOrd="0" presId="urn:microsoft.com/office/officeart/2005/8/layout/process3"/>
    <dgm:cxn modelId="{C178BC60-A096-47B9-9E6D-3653AE1B06E5}" type="presParOf" srcId="{6ED9587F-B6B6-4068-BA97-A2B957C7BBB7}" destId="{BD94DAA5-E9D3-43D1-803A-475778F6ED2D}" srcOrd="2" destOrd="0" presId="urn:microsoft.com/office/officeart/2005/8/layout/process3"/>
    <dgm:cxn modelId="{C8E170E1-FC45-4EDD-A7C5-53A05399D9AE}" type="presParOf" srcId="{BD94DAA5-E9D3-43D1-803A-475778F6ED2D}" destId="{15FE1656-3E50-4810-9892-6677CB982833}" srcOrd="0" destOrd="0" presId="urn:microsoft.com/office/officeart/2005/8/layout/process3"/>
    <dgm:cxn modelId="{2A3E8665-4878-4BE6-94C0-9DFBFEA7F112}" type="presParOf" srcId="{BD94DAA5-E9D3-43D1-803A-475778F6ED2D}" destId="{55E8996E-F934-4FD4-BC6A-E8E4AD6C57C0}" srcOrd="1" destOrd="0" presId="urn:microsoft.com/office/officeart/2005/8/layout/process3"/>
    <dgm:cxn modelId="{EC513D44-1D3F-4053-9A63-FBD49B2CC67B}" type="presParOf" srcId="{BD94DAA5-E9D3-43D1-803A-475778F6ED2D}" destId="{C18BDE7D-F34B-4DBC-AF29-ABB03732E073}" srcOrd="2" destOrd="0" presId="urn:microsoft.com/office/officeart/2005/8/layout/process3"/>
    <dgm:cxn modelId="{3A5472CA-0E58-45D6-951F-24B457ED4136}" type="presParOf" srcId="{6ED9587F-B6B6-4068-BA97-A2B957C7BBB7}" destId="{D3B3417B-FD9F-430E-87D7-92232F2B9375}" srcOrd="3" destOrd="0" presId="urn:microsoft.com/office/officeart/2005/8/layout/process3"/>
    <dgm:cxn modelId="{2BDCDC07-B665-4504-BFDE-E95904AD2CD5}" type="presParOf" srcId="{D3B3417B-FD9F-430E-87D7-92232F2B9375}" destId="{5747621C-B995-4C55-B752-EC93AF4126E1}" srcOrd="0" destOrd="0" presId="urn:microsoft.com/office/officeart/2005/8/layout/process3"/>
    <dgm:cxn modelId="{84BF8C96-3639-4A18-BAB4-BD2571E828C7}" type="presParOf" srcId="{6ED9587F-B6B6-4068-BA97-A2B957C7BBB7}" destId="{7BA1F434-12DA-47B3-B352-646407BAF2F0}" srcOrd="4" destOrd="0" presId="urn:microsoft.com/office/officeart/2005/8/layout/process3"/>
    <dgm:cxn modelId="{72972E81-7648-461E-AD4D-7533D16C6FCA}" type="presParOf" srcId="{7BA1F434-12DA-47B3-B352-646407BAF2F0}" destId="{E8F00740-9215-4DF8-AD6F-DF07FF131CB6}" srcOrd="0" destOrd="0" presId="urn:microsoft.com/office/officeart/2005/8/layout/process3"/>
    <dgm:cxn modelId="{DA87E4DC-1551-4F8C-9EAE-447B36C8C0D5}" type="presParOf" srcId="{7BA1F434-12DA-47B3-B352-646407BAF2F0}" destId="{D8CFA50F-2D29-4876-A491-662B336F03EE}" srcOrd="1" destOrd="0" presId="urn:microsoft.com/office/officeart/2005/8/layout/process3"/>
    <dgm:cxn modelId="{ADF7B683-3051-47C1-B26D-558906CE6503}" type="presParOf" srcId="{7BA1F434-12DA-47B3-B352-646407BAF2F0}" destId="{59D23584-5A0F-4AD4-A520-6210455B717C}" srcOrd="2" destOrd="0" presId="urn:microsoft.com/office/officeart/2005/8/layout/process3"/>
    <dgm:cxn modelId="{EB391686-F0F4-4D24-B35B-16B236CDC947}" type="presParOf" srcId="{6ED9587F-B6B6-4068-BA97-A2B957C7BBB7}" destId="{F0362A99-51AF-43CE-8BAC-28A8C047ED50}" srcOrd="5" destOrd="0" presId="urn:microsoft.com/office/officeart/2005/8/layout/process3"/>
    <dgm:cxn modelId="{9E8CE704-E346-40C7-88CE-F4243B9CEA45}" type="presParOf" srcId="{F0362A99-51AF-43CE-8BAC-28A8C047ED50}" destId="{A915B068-3123-44F7-A212-FD026E9BAF72}" srcOrd="0" destOrd="0" presId="urn:microsoft.com/office/officeart/2005/8/layout/process3"/>
    <dgm:cxn modelId="{6F8BE8A0-ED50-4AF6-BCF1-65E21F81A8E0}" type="presParOf" srcId="{6ED9587F-B6B6-4068-BA97-A2B957C7BBB7}" destId="{9E20EEAE-88F3-45E8-A4E8-AAD37258EBB7}" srcOrd="6" destOrd="0" presId="urn:microsoft.com/office/officeart/2005/8/layout/process3"/>
    <dgm:cxn modelId="{6B0EA935-282B-4C27-BA74-6DF4C704C36B}" type="presParOf" srcId="{9E20EEAE-88F3-45E8-A4E8-AAD37258EBB7}" destId="{223627DD-34E8-471C-9438-E9CA527D4EAE}" srcOrd="0" destOrd="0" presId="urn:microsoft.com/office/officeart/2005/8/layout/process3"/>
    <dgm:cxn modelId="{704C02FF-3BBC-4076-A8B0-30F464A888B2}" type="presParOf" srcId="{9E20EEAE-88F3-45E8-A4E8-AAD37258EBB7}" destId="{72639729-3C4C-407B-9281-D01A6F719986}" srcOrd="1" destOrd="0" presId="urn:microsoft.com/office/officeart/2005/8/layout/process3"/>
    <dgm:cxn modelId="{2CC5370E-7BD8-4DB4-8719-B3A7DDD1A3CC}" type="presParOf" srcId="{9E20EEAE-88F3-45E8-A4E8-AAD37258EBB7}" destId="{182ED072-AF9E-4A60-BFB4-B93CE3296D6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9E4A73-F7F2-4D85-9AC5-DAA5DF0E53A6}" type="doc">
      <dgm:prSet loTypeId="urn:microsoft.com/office/officeart/2005/8/layout/chevron2" loCatId="process" qsTypeId="urn:microsoft.com/office/officeart/2005/8/quickstyle/simple1" qsCatId="simple" csTypeId="urn:microsoft.com/office/officeart/2005/8/colors/accent4_4" csCatId="accent4" phldr="1"/>
      <dgm:spPr/>
      <dgm:t>
        <a:bodyPr/>
        <a:lstStyle/>
        <a:p>
          <a:endParaRPr lang="en-CA"/>
        </a:p>
      </dgm:t>
    </dgm:pt>
    <dgm:pt modelId="{6F4E0DC4-7875-43C8-A9E3-DB83DFB2DC0F}">
      <dgm:prSet phldrT="[Text]" custT="1"/>
      <dgm:spPr>
        <a:solidFill>
          <a:srgbClr val="2F8F9B"/>
        </a:solidFill>
      </dgm:spPr>
      <dgm:t>
        <a:bodyPr/>
        <a:lstStyle/>
        <a:p>
          <a:r>
            <a:rPr lang="en-CA" sz="1600">
              <a:solidFill>
                <a:schemeClr val="bg1"/>
              </a:solidFill>
            </a:rPr>
            <a:t>1. Inventory Assessment</a:t>
          </a:r>
        </a:p>
      </dgm:t>
    </dgm:pt>
    <dgm:pt modelId="{1F7D0B04-2BD3-461E-96B2-B41F227B4BDF}" type="parTrans" cxnId="{348626FD-D19E-4F4C-AADD-2626ADCBE8C3}">
      <dgm:prSet/>
      <dgm:spPr/>
      <dgm:t>
        <a:bodyPr/>
        <a:lstStyle/>
        <a:p>
          <a:endParaRPr lang="en-CA"/>
        </a:p>
      </dgm:t>
    </dgm:pt>
    <dgm:pt modelId="{B0880018-9290-4767-AFC2-2A569173DDA6}" type="sibTrans" cxnId="{348626FD-D19E-4F4C-AADD-2626ADCBE8C3}">
      <dgm:prSet/>
      <dgm:spPr/>
      <dgm:t>
        <a:bodyPr/>
        <a:lstStyle/>
        <a:p>
          <a:endParaRPr lang="en-CA"/>
        </a:p>
      </dgm:t>
    </dgm:pt>
    <dgm:pt modelId="{27509036-9BBD-4054-839F-6F5A73E54608}">
      <dgm:prSet phldrT="[Text]"/>
      <dgm:spPr/>
      <dgm:t>
        <a:bodyPr/>
        <a:lstStyle/>
        <a:p>
          <a:r>
            <a:rPr lang="en-CA"/>
            <a:t>AWS Application Discovery – Helps create an inventory of all applications, dependencies, and performance baselines, enabling a well-informed migration plan. </a:t>
          </a:r>
        </a:p>
      </dgm:t>
    </dgm:pt>
    <dgm:pt modelId="{8D8B890A-FF82-417E-A6B4-84354BDB69D5}" type="parTrans" cxnId="{B1181C47-A988-4670-83AA-2267A24D23A7}">
      <dgm:prSet/>
      <dgm:spPr/>
      <dgm:t>
        <a:bodyPr/>
        <a:lstStyle/>
        <a:p>
          <a:endParaRPr lang="en-CA"/>
        </a:p>
      </dgm:t>
    </dgm:pt>
    <dgm:pt modelId="{CA4EF261-748A-4E00-8F15-90398585D1BD}" type="sibTrans" cxnId="{B1181C47-A988-4670-83AA-2267A24D23A7}">
      <dgm:prSet/>
      <dgm:spPr/>
      <dgm:t>
        <a:bodyPr/>
        <a:lstStyle/>
        <a:p>
          <a:endParaRPr lang="en-CA"/>
        </a:p>
      </dgm:t>
    </dgm:pt>
    <dgm:pt modelId="{D58977A8-4505-4D3A-9DFC-A97858F25074}">
      <dgm:prSet phldrT="[Text]"/>
      <dgm:spPr/>
      <dgm:t>
        <a:bodyPr/>
        <a:lstStyle/>
        <a:p>
          <a:r>
            <a:rPr lang="en-CA"/>
            <a:t>Identify VMs, ERP systems, E-commerce, Databases, Mainframe and map dependencies.</a:t>
          </a:r>
        </a:p>
      </dgm:t>
    </dgm:pt>
    <dgm:pt modelId="{FA743848-BCC4-41D8-AEE8-01A83A7E16C4}" type="parTrans" cxnId="{D15B1C90-F6B6-4E6C-88B9-7801312D9ECF}">
      <dgm:prSet/>
      <dgm:spPr/>
      <dgm:t>
        <a:bodyPr/>
        <a:lstStyle/>
        <a:p>
          <a:endParaRPr lang="en-CA"/>
        </a:p>
      </dgm:t>
    </dgm:pt>
    <dgm:pt modelId="{54D4C49D-A59D-44F9-95AA-866EB822466A}" type="sibTrans" cxnId="{D15B1C90-F6B6-4E6C-88B9-7801312D9ECF}">
      <dgm:prSet/>
      <dgm:spPr/>
      <dgm:t>
        <a:bodyPr/>
        <a:lstStyle/>
        <a:p>
          <a:endParaRPr lang="en-CA"/>
        </a:p>
      </dgm:t>
    </dgm:pt>
    <dgm:pt modelId="{B17E741B-2BF8-435E-8BBC-DBEF3087F0B5}">
      <dgm:prSet phldrT="[Text]" custT="1"/>
      <dgm:spPr>
        <a:solidFill>
          <a:schemeClr val="accent3">
            <a:lumMod val="60000"/>
            <a:lumOff val="40000"/>
          </a:schemeClr>
        </a:solidFill>
      </dgm:spPr>
      <dgm:t>
        <a:bodyPr/>
        <a:lstStyle/>
        <a:p>
          <a:r>
            <a:rPr lang="en-CA" sz="1600">
              <a:solidFill>
                <a:schemeClr val="bg1"/>
              </a:solidFill>
            </a:rPr>
            <a:t> 2. Risk &amp; Compliance Analysis</a:t>
          </a:r>
        </a:p>
      </dgm:t>
    </dgm:pt>
    <dgm:pt modelId="{C1BFE75E-D408-4AC2-A10B-4AA9BEDAB238}" type="parTrans" cxnId="{6726D530-8524-46A9-89EA-91D25A49781E}">
      <dgm:prSet/>
      <dgm:spPr/>
      <dgm:t>
        <a:bodyPr/>
        <a:lstStyle/>
        <a:p>
          <a:endParaRPr lang="en-CA"/>
        </a:p>
      </dgm:t>
    </dgm:pt>
    <dgm:pt modelId="{672FD98C-1921-4E7E-9DF0-7CAA4B04AE0B}" type="sibTrans" cxnId="{6726D530-8524-46A9-89EA-91D25A49781E}">
      <dgm:prSet/>
      <dgm:spPr/>
      <dgm:t>
        <a:bodyPr/>
        <a:lstStyle/>
        <a:p>
          <a:endParaRPr lang="en-CA"/>
        </a:p>
      </dgm:t>
    </dgm:pt>
    <dgm:pt modelId="{B5739BB4-185B-4308-9296-497222D21474}">
      <dgm:prSet phldrT="[Text]"/>
      <dgm:spPr/>
      <dgm:t>
        <a:bodyPr/>
        <a:lstStyle/>
        <a:p>
          <a:r>
            <a:rPr lang="en-CA"/>
            <a:t>Assessing risks before migration</a:t>
          </a:r>
        </a:p>
      </dgm:t>
    </dgm:pt>
    <dgm:pt modelId="{CECAAA64-D085-4395-A898-B727CDBB67ED}" type="parTrans" cxnId="{A8AEC002-CC63-4B45-9960-59D201B13089}">
      <dgm:prSet/>
      <dgm:spPr/>
      <dgm:t>
        <a:bodyPr/>
        <a:lstStyle/>
        <a:p>
          <a:endParaRPr lang="en-CA"/>
        </a:p>
      </dgm:t>
    </dgm:pt>
    <dgm:pt modelId="{610F3978-812D-4D26-B0FA-F97A3F5B9FD5}" type="sibTrans" cxnId="{A8AEC002-CC63-4B45-9960-59D201B13089}">
      <dgm:prSet/>
      <dgm:spPr/>
      <dgm:t>
        <a:bodyPr/>
        <a:lstStyle/>
        <a:p>
          <a:endParaRPr lang="en-CA"/>
        </a:p>
      </dgm:t>
    </dgm:pt>
    <dgm:pt modelId="{ECFBF807-2C56-47FA-A730-DD8BBDE39197}">
      <dgm:prSet phldrT="[Text]"/>
      <dgm:spPr/>
      <dgm:t>
        <a:bodyPr/>
        <a:lstStyle/>
        <a:p>
          <a:r>
            <a:rPr lang="en-US"/>
            <a:t>Helps to maintain data integrity and governance</a:t>
          </a:r>
          <a:endParaRPr lang="en-CA"/>
        </a:p>
      </dgm:t>
    </dgm:pt>
    <dgm:pt modelId="{88780F94-9163-4930-8F22-4D7C576D7A11}" type="parTrans" cxnId="{64E1E1FB-F8CE-4A01-8F0A-E7A9707B717D}">
      <dgm:prSet/>
      <dgm:spPr/>
      <dgm:t>
        <a:bodyPr/>
        <a:lstStyle/>
        <a:p>
          <a:endParaRPr lang="en-CA"/>
        </a:p>
      </dgm:t>
    </dgm:pt>
    <dgm:pt modelId="{FF7DBBBB-AC18-4B09-A9C8-18C657A34FCC}" type="sibTrans" cxnId="{64E1E1FB-F8CE-4A01-8F0A-E7A9707B717D}">
      <dgm:prSet/>
      <dgm:spPr/>
      <dgm:t>
        <a:bodyPr/>
        <a:lstStyle/>
        <a:p>
          <a:endParaRPr lang="en-CA"/>
        </a:p>
      </dgm:t>
    </dgm:pt>
    <dgm:pt modelId="{4978001D-B8B4-47F2-A56A-52BED170DF22}">
      <dgm:prSet phldrT="[Text]" custT="1"/>
      <dgm:spPr>
        <a:solidFill>
          <a:schemeClr val="accent3">
            <a:lumMod val="40000"/>
            <a:lumOff val="60000"/>
          </a:schemeClr>
        </a:solidFill>
      </dgm:spPr>
      <dgm:t>
        <a:bodyPr/>
        <a:lstStyle/>
        <a:p>
          <a:r>
            <a:rPr lang="en-CA" sz="1600">
              <a:solidFill>
                <a:schemeClr val="bg1"/>
              </a:solidFill>
            </a:rPr>
            <a:t>3. Stakeholder Alignment</a:t>
          </a:r>
        </a:p>
      </dgm:t>
    </dgm:pt>
    <dgm:pt modelId="{78D8300F-FAB2-4EC2-A66D-2C445DD86EAD}" type="parTrans" cxnId="{9C087090-64EC-4BB2-B452-4CDB305C4CB5}">
      <dgm:prSet/>
      <dgm:spPr/>
      <dgm:t>
        <a:bodyPr/>
        <a:lstStyle/>
        <a:p>
          <a:endParaRPr lang="en-CA"/>
        </a:p>
      </dgm:t>
    </dgm:pt>
    <dgm:pt modelId="{481BED0F-2BD8-4C1F-B26E-3E208C16C677}" type="sibTrans" cxnId="{9C087090-64EC-4BB2-B452-4CDB305C4CB5}">
      <dgm:prSet/>
      <dgm:spPr/>
      <dgm:t>
        <a:bodyPr/>
        <a:lstStyle/>
        <a:p>
          <a:endParaRPr lang="en-CA"/>
        </a:p>
      </dgm:t>
    </dgm:pt>
    <dgm:pt modelId="{296B6D2D-1BEA-4DCE-BA75-6F3113236755}">
      <dgm:prSet phldrT="[Text]"/>
      <dgm:spPr/>
      <dgm:t>
        <a:bodyPr/>
        <a:lstStyle/>
        <a:p>
          <a:r>
            <a:rPr lang="en-CA"/>
            <a:t>Conducting workshops</a:t>
          </a:r>
        </a:p>
      </dgm:t>
    </dgm:pt>
    <dgm:pt modelId="{40311D28-9B06-4BDA-81C9-465EE634F4A8}" type="parTrans" cxnId="{60281733-A081-4A0C-B832-5D7148B14173}">
      <dgm:prSet/>
      <dgm:spPr/>
      <dgm:t>
        <a:bodyPr/>
        <a:lstStyle/>
        <a:p>
          <a:endParaRPr lang="en-CA"/>
        </a:p>
      </dgm:t>
    </dgm:pt>
    <dgm:pt modelId="{57F37B10-4BB9-43E0-BEA1-7C9683FC8E83}" type="sibTrans" cxnId="{60281733-A081-4A0C-B832-5D7148B14173}">
      <dgm:prSet/>
      <dgm:spPr/>
      <dgm:t>
        <a:bodyPr/>
        <a:lstStyle/>
        <a:p>
          <a:endParaRPr lang="en-CA"/>
        </a:p>
      </dgm:t>
    </dgm:pt>
    <dgm:pt modelId="{5F698C61-3380-4F13-ABA9-6358FB8F3875}">
      <dgm:prSet phldrT="[Text]"/>
      <dgm:spPr/>
      <dgm:t>
        <a:bodyPr/>
        <a:lstStyle/>
        <a:p>
          <a:r>
            <a:rPr lang="en-US"/>
            <a:t>Engaging business leaders, IT teams</a:t>
          </a:r>
          <a:endParaRPr lang="en-CA"/>
        </a:p>
      </dgm:t>
    </dgm:pt>
    <dgm:pt modelId="{AFD9F0AF-2104-4AF3-9FF3-1428C9DAEC38}" type="parTrans" cxnId="{00E1D4E6-EF58-4149-9971-E6FEDAEAFC64}">
      <dgm:prSet/>
      <dgm:spPr/>
      <dgm:t>
        <a:bodyPr/>
        <a:lstStyle/>
        <a:p>
          <a:endParaRPr lang="en-CA"/>
        </a:p>
      </dgm:t>
    </dgm:pt>
    <dgm:pt modelId="{27205752-D377-4EF6-BC9C-965D2D42B455}" type="sibTrans" cxnId="{00E1D4E6-EF58-4149-9971-E6FEDAEAFC64}">
      <dgm:prSet/>
      <dgm:spPr/>
      <dgm:t>
        <a:bodyPr/>
        <a:lstStyle/>
        <a:p>
          <a:endParaRPr lang="en-CA"/>
        </a:p>
      </dgm:t>
    </dgm:pt>
    <dgm:pt modelId="{5B4954C6-10A1-49F5-99D8-588B5FE677A3}">
      <dgm:prSet phldrT="[Text]"/>
      <dgm:spPr/>
      <dgm:t>
        <a:bodyPr/>
        <a:lstStyle/>
        <a:p>
          <a:r>
            <a:rPr lang="en-US"/>
            <a:t>Prioritizing workloads based on impact</a:t>
          </a:r>
          <a:endParaRPr lang="en-CA"/>
        </a:p>
      </dgm:t>
    </dgm:pt>
    <dgm:pt modelId="{07D582AE-29FA-4B2A-95AB-F20435E4322E}" type="parTrans" cxnId="{E617335A-2640-41E6-BA57-2A2BC515A9CB}">
      <dgm:prSet/>
      <dgm:spPr/>
      <dgm:t>
        <a:bodyPr/>
        <a:lstStyle/>
        <a:p>
          <a:endParaRPr lang="en-CA"/>
        </a:p>
      </dgm:t>
    </dgm:pt>
    <dgm:pt modelId="{34F88514-4B55-48D1-931E-9A9963E9D4A6}" type="sibTrans" cxnId="{E617335A-2640-41E6-BA57-2A2BC515A9CB}">
      <dgm:prSet/>
      <dgm:spPr/>
      <dgm:t>
        <a:bodyPr/>
        <a:lstStyle/>
        <a:p>
          <a:endParaRPr lang="en-CA"/>
        </a:p>
      </dgm:t>
    </dgm:pt>
    <dgm:pt modelId="{A6357EEE-6036-47A6-8AFB-CE15FE2465D2}" type="pres">
      <dgm:prSet presAssocID="{889E4A73-F7F2-4D85-9AC5-DAA5DF0E53A6}" presName="linearFlow" presStyleCnt="0">
        <dgm:presLayoutVars>
          <dgm:dir/>
          <dgm:animLvl val="lvl"/>
          <dgm:resizeHandles val="exact"/>
        </dgm:presLayoutVars>
      </dgm:prSet>
      <dgm:spPr/>
    </dgm:pt>
    <dgm:pt modelId="{E3669102-DDA7-462E-8375-BAD8AC62E443}" type="pres">
      <dgm:prSet presAssocID="{6F4E0DC4-7875-43C8-A9E3-DB83DFB2DC0F}" presName="composite" presStyleCnt="0"/>
      <dgm:spPr/>
    </dgm:pt>
    <dgm:pt modelId="{49439E8B-D8F4-4CEC-B54E-1E7FEE570A6D}" type="pres">
      <dgm:prSet presAssocID="{6F4E0DC4-7875-43C8-A9E3-DB83DFB2DC0F}" presName="parentText" presStyleLbl="alignNode1" presStyleIdx="0" presStyleCnt="3" custLinFactNeighborX="868" custLinFactNeighborY="-1622">
        <dgm:presLayoutVars>
          <dgm:chMax val="1"/>
          <dgm:bulletEnabled val="1"/>
        </dgm:presLayoutVars>
      </dgm:prSet>
      <dgm:spPr/>
    </dgm:pt>
    <dgm:pt modelId="{8F4F6454-5CD8-4FC3-AED3-DEACD7D8B543}" type="pres">
      <dgm:prSet presAssocID="{6F4E0DC4-7875-43C8-A9E3-DB83DFB2DC0F}" presName="descendantText" presStyleLbl="alignAcc1" presStyleIdx="0" presStyleCnt="3">
        <dgm:presLayoutVars>
          <dgm:bulletEnabled val="1"/>
        </dgm:presLayoutVars>
      </dgm:prSet>
      <dgm:spPr/>
    </dgm:pt>
    <dgm:pt modelId="{0E1A7E06-FE6D-45D9-981E-21A467AAB71F}" type="pres">
      <dgm:prSet presAssocID="{B0880018-9290-4767-AFC2-2A569173DDA6}" presName="sp" presStyleCnt="0"/>
      <dgm:spPr/>
    </dgm:pt>
    <dgm:pt modelId="{38079107-557B-4C4B-92D1-D7EEC7815133}" type="pres">
      <dgm:prSet presAssocID="{B17E741B-2BF8-435E-8BBC-DBEF3087F0B5}" presName="composite" presStyleCnt="0"/>
      <dgm:spPr/>
    </dgm:pt>
    <dgm:pt modelId="{7F5BE79E-DA37-4BDB-B10F-899146C74078}" type="pres">
      <dgm:prSet presAssocID="{B17E741B-2BF8-435E-8BBC-DBEF3087F0B5}" presName="parentText" presStyleLbl="alignNode1" presStyleIdx="1" presStyleCnt="3">
        <dgm:presLayoutVars>
          <dgm:chMax val="1"/>
          <dgm:bulletEnabled val="1"/>
        </dgm:presLayoutVars>
      </dgm:prSet>
      <dgm:spPr/>
    </dgm:pt>
    <dgm:pt modelId="{F84605C6-D924-4BFA-B7F8-E2BF1F9B966A}" type="pres">
      <dgm:prSet presAssocID="{B17E741B-2BF8-435E-8BBC-DBEF3087F0B5}" presName="descendantText" presStyleLbl="alignAcc1" presStyleIdx="1" presStyleCnt="3">
        <dgm:presLayoutVars>
          <dgm:bulletEnabled val="1"/>
        </dgm:presLayoutVars>
      </dgm:prSet>
      <dgm:spPr/>
    </dgm:pt>
    <dgm:pt modelId="{6995173C-4802-4B15-AA11-03CE85EE20BC}" type="pres">
      <dgm:prSet presAssocID="{672FD98C-1921-4E7E-9DF0-7CAA4B04AE0B}" presName="sp" presStyleCnt="0"/>
      <dgm:spPr/>
    </dgm:pt>
    <dgm:pt modelId="{29E928DA-3AC9-47FC-B050-965468F4C758}" type="pres">
      <dgm:prSet presAssocID="{4978001D-B8B4-47F2-A56A-52BED170DF22}" presName="composite" presStyleCnt="0"/>
      <dgm:spPr/>
    </dgm:pt>
    <dgm:pt modelId="{5BA5D603-CD1F-45A4-ABF3-743028C449CC}" type="pres">
      <dgm:prSet presAssocID="{4978001D-B8B4-47F2-A56A-52BED170DF22}" presName="parentText" presStyleLbl="alignNode1" presStyleIdx="2" presStyleCnt="3">
        <dgm:presLayoutVars>
          <dgm:chMax val="1"/>
          <dgm:bulletEnabled val="1"/>
        </dgm:presLayoutVars>
      </dgm:prSet>
      <dgm:spPr/>
    </dgm:pt>
    <dgm:pt modelId="{8FDA9681-03D5-4849-9B76-7646FB926BB7}" type="pres">
      <dgm:prSet presAssocID="{4978001D-B8B4-47F2-A56A-52BED170DF22}" presName="descendantText" presStyleLbl="alignAcc1" presStyleIdx="2" presStyleCnt="3">
        <dgm:presLayoutVars>
          <dgm:bulletEnabled val="1"/>
        </dgm:presLayoutVars>
      </dgm:prSet>
      <dgm:spPr/>
    </dgm:pt>
  </dgm:ptLst>
  <dgm:cxnLst>
    <dgm:cxn modelId="{A8AEC002-CC63-4B45-9960-59D201B13089}" srcId="{B17E741B-2BF8-435E-8BBC-DBEF3087F0B5}" destId="{B5739BB4-185B-4308-9296-497222D21474}" srcOrd="0" destOrd="0" parTransId="{CECAAA64-D085-4395-A898-B727CDBB67ED}" sibTransId="{610F3978-812D-4D26-B0FA-F97A3F5B9FD5}"/>
    <dgm:cxn modelId="{CA3E551E-3EA6-45BA-A772-F4895246320A}" type="presOf" srcId="{5B4954C6-10A1-49F5-99D8-588B5FE677A3}" destId="{8FDA9681-03D5-4849-9B76-7646FB926BB7}" srcOrd="0" destOrd="2" presId="urn:microsoft.com/office/officeart/2005/8/layout/chevron2"/>
    <dgm:cxn modelId="{6726D530-8524-46A9-89EA-91D25A49781E}" srcId="{889E4A73-F7F2-4D85-9AC5-DAA5DF0E53A6}" destId="{B17E741B-2BF8-435E-8BBC-DBEF3087F0B5}" srcOrd="1" destOrd="0" parTransId="{C1BFE75E-D408-4AC2-A10B-4AA9BEDAB238}" sibTransId="{672FD98C-1921-4E7E-9DF0-7CAA4B04AE0B}"/>
    <dgm:cxn modelId="{60281733-A081-4A0C-B832-5D7148B14173}" srcId="{4978001D-B8B4-47F2-A56A-52BED170DF22}" destId="{296B6D2D-1BEA-4DCE-BA75-6F3113236755}" srcOrd="0" destOrd="0" parTransId="{40311D28-9B06-4BDA-81C9-465EE634F4A8}" sibTransId="{57F37B10-4BB9-43E0-BEA1-7C9683FC8E83}"/>
    <dgm:cxn modelId="{FB2C6436-FBE0-4FEA-ACB6-124C0EA2F54A}" type="presOf" srcId="{ECFBF807-2C56-47FA-A730-DD8BBDE39197}" destId="{F84605C6-D924-4BFA-B7F8-E2BF1F9B966A}" srcOrd="0" destOrd="1" presId="urn:microsoft.com/office/officeart/2005/8/layout/chevron2"/>
    <dgm:cxn modelId="{13882562-633B-4830-8796-D55F76E8A871}" type="presOf" srcId="{27509036-9BBD-4054-839F-6F5A73E54608}" destId="{8F4F6454-5CD8-4FC3-AED3-DEACD7D8B543}" srcOrd="0" destOrd="0" presId="urn:microsoft.com/office/officeart/2005/8/layout/chevron2"/>
    <dgm:cxn modelId="{B1181C47-A988-4670-83AA-2267A24D23A7}" srcId="{6F4E0DC4-7875-43C8-A9E3-DB83DFB2DC0F}" destId="{27509036-9BBD-4054-839F-6F5A73E54608}" srcOrd="0" destOrd="0" parTransId="{8D8B890A-FF82-417E-A6B4-84354BDB69D5}" sibTransId="{CA4EF261-748A-4E00-8F15-90398585D1BD}"/>
    <dgm:cxn modelId="{F993024A-1CA5-4CAF-BB36-AB215D5D5A72}" type="presOf" srcId="{B5739BB4-185B-4308-9296-497222D21474}" destId="{F84605C6-D924-4BFA-B7F8-E2BF1F9B966A}" srcOrd="0" destOrd="0" presId="urn:microsoft.com/office/officeart/2005/8/layout/chevron2"/>
    <dgm:cxn modelId="{56148A6B-8DDF-4EC7-97EA-D9144945074E}" type="presOf" srcId="{6F4E0DC4-7875-43C8-A9E3-DB83DFB2DC0F}" destId="{49439E8B-D8F4-4CEC-B54E-1E7FEE570A6D}" srcOrd="0" destOrd="0" presId="urn:microsoft.com/office/officeart/2005/8/layout/chevron2"/>
    <dgm:cxn modelId="{043EBB74-E0D4-4463-ADF6-AB75FFE1737E}" type="presOf" srcId="{D58977A8-4505-4D3A-9DFC-A97858F25074}" destId="{8F4F6454-5CD8-4FC3-AED3-DEACD7D8B543}" srcOrd="0" destOrd="1" presId="urn:microsoft.com/office/officeart/2005/8/layout/chevron2"/>
    <dgm:cxn modelId="{AE23B257-072B-4792-8E51-B50BEE657023}" type="presOf" srcId="{4978001D-B8B4-47F2-A56A-52BED170DF22}" destId="{5BA5D603-CD1F-45A4-ABF3-743028C449CC}" srcOrd="0" destOrd="0" presId="urn:microsoft.com/office/officeart/2005/8/layout/chevron2"/>
    <dgm:cxn modelId="{E617335A-2640-41E6-BA57-2A2BC515A9CB}" srcId="{4978001D-B8B4-47F2-A56A-52BED170DF22}" destId="{5B4954C6-10A1-49F5-99D8-588B5FE677A3}" srcOrd="2" destOrd="0" parTransId="{07D582AE-29FA-4B2A-95AB-F20435E4322E}" sibTransId="{34F88514-4B55-48D1-931E-9A9963E9D4A6}"/>
    <dgm:cxn modelId="{D15B1C90-F6B6-4E6C-88B9-7801312D9ECF}" srcId="{6F4E0DC4-7875-43C8-A9E3-DB83DFB2DC0F}" destId="{D58977A8-4505-4D3A-9DFC-A97858F25074}" srcOrd="1" destOrd="0" parTransId="{FA743848-BCC4-41D8-AEE8-01A83A7E16C4}" sibTransId="{54D4C49D-A59D-44F9-95AA-866EB822466A}"/>
    <dgm:cxn modelId="{9C087090-64EC-4BB2-B452-4CDB305C4CB5}" srcId="{889E4A73-F7F2-4D85-9AC5-DAA5DF0E53A6}" destId="{4978001D-B8B4-47F2-A56A-52BED170DF22}" srcOrd="2" destOrd="0" parTransId="{78D8300F-FAB2-4EC2-A66D-2C445DD86EAD}" sibTransId="{481BED0F-2BD8-4C1F-B26E-3E208C16C677}"/>
    <dgm:cxn modelId="{E1520CB3-FD6F-44BE-8058-5006E90505CD}" type="presOf" srcId="{296B6D2D-1BEA-4DCE-BA75-6F3113236755}" destId="{8FDA9681-03D5-4849-9B76-7646FB926BB7}" srcOrd="0" destOrd="0" presId="urn:microsoft.com/office/officeart/2005/8/layout/chevron2"/>
    <dgm:cxn modelId="{37B86EB4-90EE-4E57-A480-CCA4DB95E3E0}" type="presOf" srcId="{889E4A73-F7F2-4D85-9AC5-DAA5DF0E53A6}" destId="{A6357EEE-6036-47A6-8AFB-CE15FE2465D2}" srcOrd="0" destOrd="0" presId="urn:microsoft.com/office/officeart/2005/8/layout/chevron2"/>
    <dgm:cxn modelId="{3738E3CF-4D30-4AD7-ADCD-939E9206F2C7}" type="presOf" srcId="{5F698C61-3380-4F13-ABA9-6358FB8F3875}" destId="{8FDA9681-03D5-4849-9B76-7646FB926BB7}" srcOrd="0" destOrd="1" presId="urn:microsoft.com/office/officeart/2005/8/layout/chevron2"/>
    <dgm:cxn modelId="{4F7812DB-201B-447D-B294-F917A8FA06CD}" type="presOf" srcId="{B17E741B-2BF8-435E-8BBC-DBEF3087F0B5}" destId="{7F5BE79E-DA37-4BDB-B10F-899146C74078}" srcOrd="0" destOrd="0" presId="urn:microsoft.com/office/officeart/2005/8/layout/chevron2"/>
    <dgm:cxn modelId="{00E1D4E6-EF58-4149-9971-E6FEDAEAFC64}" srcId="{4978001D-B8B4-47F2-A56A-52BED170DF22}" destId="{5F698C61-3380-4F13-ABA9-6358FB8F3875}" srcOrd="1" destOrd="0" parTransId="{AFD9F0AF-2104-4AF3-9FF3-1428C9DAEC38}" sibTransId="{27205752-D377-4EF6-BC9C-965D2D42B455}"/>
    <dgm:cxn modelId="{64E1E1FB-F8CE-4A01-8F0A-E7A9707B717D}" srcId="{B17E741B-2BF8-435E-8BBC-DBEF3087F0B5}" destId="{ECFBF807-2C56-47FA-A730-DD8BBDE39197}" srcOrd="1" destOrd="0" parTransId="{88780F94-9163-4930-8F22-4D7C576D7A11}" sibTransId="{FF7DBBBB-AC18-4B09-A9C8-18C657A34FCC}"/>
    <dgm:cxn modelId="{348626FD-D19E-4F4C-AADD-2626ADCBE8C3}" srcId="{889E4A73-F7F2-4D85-9AC5-DAA5DF0E53A6}" destId="{6F4E0DC4-7875-43C8-A9E3-DB83DFB2DC0F}" srcOrd="0" destOrd="0" parTransId="{1F7D0B04-2BD3-461E-96B2-B41F227B4BDF}" sibTransId="{B0880018-9290-4767-AFC2-2A569173DDA6}"/>
    <dgm:cxn modelId="{39B21660-ADD5-4F80-A028-12C4B0711557}" type="presParOf" srcId="{A6357EEE-6036-47A6-8AFB-CE15FE2465D2}" destId="{E3669102-DDA7-462E-8375-BAD8AC62E443}" srcOrd="0" destOrd="0" presId="urn:microsoft.com/office/officeart/2005/8/layout/chevron2"/>
    <dgm:cxn modelId="{4B0D8C9C-41B5-4378-BB2C-05CA4C8DF73E}" type="presParOf" srcId="{E3669102-DDA7-462E-8375-BAD8AC62E443}" destId="{49439E8B-D8F4-4CEC-B54E-1E7FEE570A6D}" srcOrd="0" destOrd="0" presId="urn:microsoft.com/office/officeart/2005/8/layout/chevron2"/>
    <dgm:cxn modelId="{4F24E94E-F7A4-4E60-9B39-22B5A4759144}" type="presParOf" srcId="{E3669102-DDA7-462E-8375-BAD8AC62E443}" destId="{8F4F6454-5CD8-4FC3-AED3-DEACD7D8B543}" srcOrd="1" destOrd="0" presId="urn:microsoft.com/office/officeart/2005/8/layout/chevron2"/>
    <dgm:cxn modelId="{64D17103-FA60-4DE5-A67A-DAD093A4A1EF}" type="presParOf" srcId="{A6357EEE-6036-47A6-8AFB-CE15FE2465D2}" destId="{0E1A7E06-FE6D-45D9-981E-21A467AAB71F}" srcOrd="1" destOrd="0" presId="urn:microsoft.com/office/officeart/2005/8/layout/chevron2"/>
    <dgm:cxn modelId="{EC937785-7C93-4AC5-A5AD-11A7B6885855}" type="presParOf" srcId="{A6357EEE-6036-47A6-8AFB-CE15FE2465D2}" destId="{38079107-557B-4C4B-92D1-D7EEC7815133}" srcOrd="2" destOrd="0" presId="urn:microsoft.com/office/officeart/2005/8/layout/chevron2"/>
    <dgm:cxn modelId="{884C78F3-BA03-41F4-8BF3-BCE287BC0C23}" type="presParOf" srcId="{38079107-557B-4C4B-92D1-D7EEC7815133}" destId="{7F5BE79E-DA37-4BDB-B10F-899146C74078}" srcOrd="0" destOrd="0" presId="urn:microsoft.com/office/officeart/2005/8/layout/chevron2"/>
    <dgm:cxn modelId="{4F11BDA9-8331-4B35-822F-85A076D66247}" type="presParOf" srcId="{38079107-557B-4C4B-92D1-D7EEC7815133}" destId="{F84605C6-D924-4BFA-B7F8-E2BF1F9B966A}" srcOrd="1" destOrd="0" presId="urn:microsoft.com/office/officeart/2005/8/layout/chevron2"/>
    <dgm:cxn modelId="{BAA533A4-D7AC-4CA1-8BF4-1251FE7DF676}" type="presParOf" srcId="{A6357EEE-6036-47A6-8AFB-CE15FE2465D2}" destId="{6995173C-4802-4B15-AA11-03CE85EE20BC}" srcOrd="3" destOrd="0" presId="urn:microsoft.com/office/officeart/2005/8/layout/chevron2"/>
    <dgm:cxn modelId="{49F5E119-4072-4F40-81E8-1C852A8DD76B}" type="presParOf" srcId="{A6357EEE-6036-47A6-8AFB-CE15FE2465D2}" destId="{29E928DA-3AC9-47FC-B050-965468F4C758}" srcOrd="4" destOrd="0" presId="urn:microsoft.com/office/officeart/2005/8/layout/chevron2"/>
    <dgm:cxn modelId="{CD7C6250-AF34-45BD-B13F-6EC686795DC4}" type="presParOf" srcId="{29E928DA-3AC9-47FC-B050-965468F4C758}" destId="{5BA5D603-CD1F-45A4-ABF3-743028C449CC}" srcOrd="0" destOrd="0" presId="urn:microsoft.com/office/officeart/2005/8/layout/chevron2"/>
    <dgm:cxn modelId="{D0991114-57CC-449D-8906-F1448C2010AD}" type="presParOf" srcId="{29E928DA-3AC9-47FC-B050-965468F4C758}" destId="{8FDA9681-03D5-4849-9B76-7646FB926BB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7E022A-01FD-42EC-B9D9-6C571FA05121}"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CA"/>
        </a:p>
      </dgm:t>
    </dgm:pt>
    <dgm:pt modelId="{319CFDF5-2DD5-4A51-9AF2-99CBA5257E27}">
      <dgm:prSet phldrT="[Text]" custT="1"/>
      <dgm:spPr>
        <a:ln>
          <a:solidFill>
            <a:srgbClr val="2F8F9B"/>
          </a:solidFill>
        </a:ln>
      </dgm:spPr>
      <dgm:t>
        <a:bodyPr/>
        <a:lstStyle/>
        <a:p>
          <a:r>
            <a:rPr lang="en-CA" sz="1800" b="1"/>
            <a:t>Auto Scaling Group</a:t>
          </a:r>
        </a:p>
      </dgm:t>
    </dgm:pt>
    <dgm:pt modelId="{0E1787BC-A7FE-4D9B-8B13-4BB43ABF1EA3}" type="parTrans" cxnId="{6628FD0A-3911-4CB2-ADB7-DD570D96A4AB}">
      <dgm:prSet/>
      <dgm:spPr/>
      <dgm:t>
        <a:bodyPr/>
        <a:lstStyle/>
        <a:p>
          <a:endParaRPr lang="en-CA"/>
        </a:p>
      </dgm:t>
    </dgm:pt>
    <dgm:pt modelId="{33E38133-D485-4CC6-A816-BA502FA7E9C4}" type="sibTrans" cxnId="{6628FD0A-3911-4CB2-ADB7-DD570D96A4AB}">
      <dgm:prSet/>
      <dgm:spPr/>
      <dgm:t>
        <a:bodyPr/>
        <a:lstStyle/>
        <a:p>
          <a:endParaRPr lang="en-CA"/>
        </a:p>
      </dgm:t>
    </dgm:pt>
    <dgm:pt modelId="{89814006-A58B-4DAF-B707-0CD9F7FD5526}">
      <dgm:prSet phldrT="[Text]" custT="1"/>
      <dgm:spPr/>
      <dgm:t>
        <a:bodyPr/>
        <a:lstStyle/>
        <a:p>
          <a:pPr>
            <a:buClr>
              <a:srgbClr val="2F8F9B"/>
            </a:buClr>
          </a:pPr>
          <a:r>
            <a:rPr lang="en-CA" sz="2000"/>
            <a:t>2 ASG </a:t>
          </a:r>
        </a:p>
      </dgm:t>
    </dgm:pt>
    <dgm:pt modelId="{279CFB1A-9217-4D05-B388-163848C768C4}" type="parTrans" cxnId="{59B24355-1BE0-430A-B6BB-8944F7DF5D83}">
      <dgm:prSet/>
      <dgm:spPr/>
      <dgm:t>
        <a:bodyPr/>
        <a:lstStyle/>
        <a:p>
          <a:endParaRPr lang="en-CA"/>
        </a:p>
      </dgm:t>
    </dgm:pt>
    <dgm:pt modelId="{A9921E3D-F0B1-46EC-A403-53010F2AEEBD}" type="sibTrans" cxnId="{59B24355-1BE0-430A-B6BB-8944F7DF5D83}">
      <dgm:prSet/>
      <dgm:spPr/>
      <dgm:t>
        <a:bodyPr/>
        <a:lstStyle/>
        <a:p>
          <a:endParaRPr lang="en-CA"/>
        </a:p>
      </dgm:t>
    </dgm:pt>
    <dgm:pt modelId="{53A09D8B-E19A-4D38-BB00-A53E3B23B36A}">
      <dgm:prSet phldrT="[Text]" custT="1"/>
      <dgm:spPr>
        <a:ln>
          <a:solidFill>
            <a:srgbClr val="2F8F9B"/>
          </a:solidFill>
        </a:ln>
      </dgm:spPr>
      <dgm:t>
        <a:bodyPr/>
        <a:lstStyle/>
        <a:p>
          <a:r>
            <a:rPr lang="en-CA" sz="1400" b="1"/>
            <a:t>Database Migration to Amazon Aurora</a:t>
          </a:r>
          <a:endParaRPr lang="en-CA" sz="1400"/>
        </a:p>
      </dgm:t>
    </dgm:pt>
    <dgm:pt modelId="{5AD31874-05AD-4B15-86B3-BF9312A4D571}" type="parTrans" cxnId="{07065298-91E7-4570-9ECD-254A9B071C50}">
      <dgm:prSet/>
      <dgm:spPr/>
      <dgm:t>
        <a:bodyPr/>
        <a:lstStyle/>
        <a:p>
          <a:endParaRPr lang="en-CA"/>
        </a:p>
      </dgm:t>
    </dgm:pt>
    <dgm:pt modelId="{17010A1B-B5C9-4752-997A-8CA352565A92}" type="sibTrans" cxnId="{07065298-91E7-4570-9ECD-254A9B071C50}">
      <dgm:prSet/>
      <dgm:spPr/>
      <dgm:t>
        <a:bodyPr/>
        <a:lstStyle/>
        <a:p>
          <a:endParaRPr lang="en-CA"/>
        </a:p>
      </dgm:t>
    </dgm:pt>
    <dgm:pt modelId="{6CA391B7-D7F2-4165-89AE-6F9E12B7AF4B}">
      <dgm:prSet phldrT="[Text]" custT="1"/>
      <dgm:spPr/>
      <dgm:t>
        <a:bodyPr/>
        <a:lstStyle/>
        <a:p>
          <a:pPr>
            <a:buClr>
              <a:srgbClr val="2F8F9B"/>
            </a:buClr>
          </a:pPr>
          <a:r>
            <a:rPr lang="en-CA" sz="1600"/>
            <a:t>Using  AWS Database Migration Service (DMS) to migrate on-site SQL  database.</a:t>
          </a:r>
        </a:p>
      </dgm:t>
    </dgm:pt>
    <dgm:pt modelId="{D9088084-33A4-47CB-961E-EC8ADD5F84F1}" type="parTrans" cxnId="{FAAA8F03-F02A-4E14-98E2-53B750DB0E3F}">
      <dgm:prSet/>
      <dgm:spPr/>
      <dgm:t>
        <a:bodyPr/>
        <a:lstStyle/>
        <a:p>
          <a:endParaRPr lang="en-CA"/>
        </a:p>
      </dgm:t>
    </dgm:pt>
    <dgm:pt modelId="{DAC420A3-6D18-4EE9-9765-78A59376F7DB}" type="sibTrans" cxnId="{FAAA8F03-F02A-4E14-98E2-53B750DB0E3F}">
      <dgm:prSet/>
      <dgm:spPr/>
      <dgm:t>
        <a:bodyPr/>
        <a:lstStyle/>
        <a:p>
          <a:endParaRPr lang="en-CA"/>
        </a:p>
      </dgm:t>
    </dgm:pt>
    <dgm:pt modelId="{7F8689FF-241B-4AA4-A0AB-54954E752380}">
      <dgm:prSet phldrT="[Text]"/>
      <dgm:spPr>
        <a:ln>
          <a:solidFill>
            <a:srgbClr val="2F8F9B"/>
          </a:solidFill>
        </a:ln>
      </dgm:spPr>
      <dgm:t>
        <a:bodyPr/>
        <a:lstStyle/>
        <a:p>
          <a:r>
            <a:rPr lang="en-CA" b="1"/>
            <a:t>Static Content Migration to Amazon S3</a:t>
          </a:r>
          <a:endParaRPr lang="en-CA"/>
        </a:p>
      </dgm:t>
    </dgm:pt>
    <dgm:pt modelId="{A365FAAD-EEC4-4726-BE87-AEC87AE5ED8B}" type="parTrans" cxnId="{036EE7B9-E143-46D7-BC93-B45E21828D00}">
      <dgm:prSet/>
      <dgm:spPr/>
      <dgm:t>
        <a:bodyPr/>
        <a:lstStyle/>
        <a:p>
          <a:endParaRPr lang="en-CA"/>
        </a:p>
      </dgm:t>
    </dgm:pt>
    <dgm:pt modelId="{CE559903-F540-4046-8945-8D34430F80A7}" type="sibTrans" cxnId="{036EE7B9-E143-46D7-BC93-B45E21828D00}">
      <dgm:prSet/>
      <dgm:spPr/>
      <dgm:t>
        <a:bodyPr/>
        <a:lstStyle/>
        <a:p>
          <a:endParaRPr lang="en-CA"/>
        </a:p>
      </dgm:t>
    </dgm:pt>
    <dgm:pt modelId="{D498C8EC-66FA-4895-A88B-9C0BD3D13057}">
      <dgm:prSet phldrT="[Text]" custT="1"/>
      <dgm:spPr/>
      <dgm:t>
        <a:bodyPr/>
        <a:lstStyle/>
        <a:p>
          <a:pPr>
            <a:buClr>
              <a:srgbClr val="2F8F9B"/>
            </a:buClr>
          </a:pPr>
          <a:r>
            <a:rPr lang="en-US" sz="1600"/>
            <a:t>Copy static files to S3, update the frontend to retrieve them from S3, reducing server load and improving content delivery.</a:t>
          </a:r>
          <a:endParaRPr lang="en-CA" sz="1600"/>
        </a:p>
      </dgm:t>
    </dgm:pt>
    <dgm:pt modelId="{0539370B-BE69-4BFB-B999-3ED37731FA4E}" type="parTrans" cxnId="{09B07719-D7F4-4A74-9F7A-D5B9647ED475}">
      <dgm:prSet/>
      <dgm:spPr/>
      <dgm:t>
        <a:bodyPr/>
        <a:lstStyle/>
        <a:p>
          <a:endParaRPr lang="en-CA"/>
        </a:p>
      </dgm:t>
    </dgm:pt>
    <dgm:pt modelId="{E5E9DC93-7A6D-4612-9B3E-D026D216A352}" type="sibTrans" cxnId="{09B07719-D7F4-4A74-9F7A-D5B9647ED475}">
      <dgm:prSet/>
      <dgm:spPr/>
      <dgm:t>
        <a:bodyPr/>
        <a:lstStyle/>
        <a:p>
          <a:endParaRPr lang="en-CA"/>
        </a:p>
      </dgm:t>
    </dgm:pt>
    <dgm:pt modelId="{BE321DB0-ABB2-4EC6-AE4E-707B8700A483}">
      <dgm:prSet phldrT="[Text]"/>
      <dgm:spPr>
        <a:ln>
          <a:solidFill>
            <a:srgbClr val="2F8F9B"/>
          </a:solidFill>
        </a:ln>
      </dgm:spPr>
      <dgm:t>
        <a:bodyPr/>
        <a:lstStyle/>
        <a:p>
          <a:r>
            <a:rPr lang="en-CA" b="1"/>
            <a:t>Lambda and SQS Setup</a:t>
          </a:r>
          <a:endParaRPr lang="en-CA"/>
        </a:p>
      </dgm:t>
    </dgm:pt>
    <dgm:pt modelId="{F67EB41A-07A2-47C4-B399-7258E4FD6FA7}" type="parTrans" cxnId="{AB1D7312-3EC1-44F8-94E0-877FE9078C8E}">
      <dgm:prSet/>
      <dgm:spPr/>
      <dgm:t>
        <a:bodyPr/>
        <a:lstStyle/>
        <a:p>
          <a:endParaRPr lang="en-CA"/>
        </a:p>
      </dgm:t>
    </dgm:pt>
    <dgm:pt modelId="{E0655234-53F8-4C34-BE94-7199B7003CAB}" type="sibTrans" cxnId="{AB1D7312-3EC1-44F8-94E0-877FE9078C8E}">
      <dgm:prSet/>
      <dgm:spPr/>
      <dgm:t>
        <a:bodyPr/>
        <a:lstStyle/>
        <a:p>
          <a:endParaRPr lang="en-CA"/>
        </a:p>
      </dgm:t>
    </dgm:pt>
    <dgm:pt modelId="{E4F5A3E2-4E33-4C6C-BDD4-785FBF9DD63E}">
      <dgm:prSet phldrT="[Text]" custT="1"/>
      <dgm:spPr/>
      <dgm:t>
        <a:bodyPr/>
        <a:lstStyle/>
        <a:p>
          <a:pPr>
            <a:buClr>
              <a:srgbClr val="2F8F9B"/>
            </a:buClr>
          </a:pPr>
          <a:r>
            <a:rPr lang="en-US" sz="1600"/>
            <a:t>Deploy Lambda functions for backend processes and configure SQS for task queues, enhancing background process efficiency.</a:t>
          </a:r>
          <a:endParaRPr lang="en-CA" sz="1600"/>
        </a:p>
      </dgm:t>
    </dgm:pt>
    <dgm:pt modelId="{31395EA8-9C29-4D35-82AD-3DA90630A529}" type="parTrans" cxnId="{6785435A-93AE-4C72-B1DC-0136287A083F}">
      <dgm:prSet/>
      <dgm:spPr/>
      <dgm:t>
        <a:bodyPr/>
        <a:lstStyle/>
        <a:p>
          <a:endParaRPr lang="en-CA"/>
        </a:p>
      </dgm:t>
    </dgm:pt>
    <dgm:pt modelId="{B5718742-DF47-41FE-AF67-FEAACE83B1E3}" type="sibTrans" cxnId="{6785435A-93AE-4C72-B1DC-0136287A083F}">
      <dgm:prSet/>
      <dgm:spPr/>
      <dgm:t>
        <a:bodyPr/>
        <a:lstStyle/>
        <a:p>
          <a:endParaRPr lang="en-CA"/>
        </a:p>
      </dgm:t>
    </dgm:pt>
    <dgm:pt modelId="{4B71AFB9-1673-423D-8B2B-358952A0960B}">
      <dgm:prSet phldrT="[Text]" custT="1"/>
      <dgm:spPr/>
      <dgm:t>
        <a:bodyPr/>
        <a:lstStyle/>
        <a:p>
          <a:pPr>
            <a:buClr>
              <a:srgbClr val="2F8F9B"/>
            </a:buClr>
          </a:pPr>
          <a:r>
            <a:rPr lang="en-CA" sz="2000"/>
            <a:t>Define scaling policies </a:t>
          </a:r>
        </a:p>
      </dgm:t>
    </dgm:pt>
    <dgm:pt modelId="{A90F8DF4-3242-4A35-8083-EE15E44A7757}" type="parTrans" cxnId="{5C4161E4-29C8-4880-9EF5-16690CD54141}">
      <dgm:prSet/>
      <dgm:spPr/>
      <dgm:t>
        <a:bodyPr/>
        <a:lstStyle/>
        <a:p>
          <a:endParaRPr lang="en-CA"/>
        </a:p>
      </dgm:t>
    </dgm:pt>
    <dgm:pt modelId="{FAF90F79-DEFF-4E13-A8D3-ED0B6F29D92B}" type="sibTrans" cxnId="{5C4161E4-29C8-4880-9EF5-16690CD54141}">
      <dgm:prSet/>
      <dgm:spPr/>
      <dgm:t>
        <a:bodyPr/>
        <a:lstStyle/>
        <a:p>
          <a:endParaRPr lang="en-CA"/>
        </a:p>
      </dgm:t>
    </dgm:pt>
    <dgm:pt modelId="{D921A6CB-02D7-45C3-892F-2BF6C2C2A6F9}">
      <dgm:prSet phldrT="[Text]" custT="1"/>
      <dgm:spPr/>
      <dgm:t>
        <a:bodyPr/>
        <a:lstStyle/>
        <a:p>
          <a:pPr>
            <a:buClr>
              <a:srgbClr val="2F8F9B"/>
            </a:buClr>
          </a:pPr>
          <a:r>
            <a:rPr lang="en-CA" sz="1600"/>
            <a:t>Set up replication to ensure no downtime. </a:t>
          </a:r>
        </a:p>
      </dgm:t>
    </dgm:pt>
    <dgm:pt modelId="{46D448E6-EDE5-4494-9C23-604A932AB707}" type="parTrans" cxnId="{86E846F8-128D-4313-959B-5DB9D4E36B16}">
      <dgm:prSet/>
      <dgm:spPr/>
      <dgm:t>
        <a:bodyPr/>
        <a:lstStyle/>
        <a:p>
          <a:endParaRPr lang="en-CA"/>
        </a:p>
      </dgm:t>
    </dgm:pt>
    <dgm:pt modelId="{7F764ABC-4872-401A-B4B6-09AB52B435F9}" type="sibTrans" cxnId="{86E846F8-128D-4313-959B-5DB9D4E36B16}">
      <dgm:prSet/>
      <dgm:spPr/>
      <dgm:t>
        <a:bodyPr/>
        <a:lstStyle/>
        <a:p>
          <a:endParaRPr lang="en-CA"/>
        </a:p>
      </dgm:t>
    </dgm:pt>
    <dgm:pt modelId="{68078BF4-BB96-4655-BDAA-754791AB78B8}" type="pres">
      <dgm:prSet presAssocID="{C27E022A-01FD-42EC-B9D9-6C571FA05121}" presName="rootnode" presStyleCnt="0">
        <dgm:presLayoutVars>
          <dgm:chMax/>
          <dgm:chPref/>
          <dgm:dir/>
          <dgm:animLvl val="lvl"/>
        </dgm:presLayoutVars>
      </dgm:prSet>
      <dgm:spPr/>
    </dgm:pt>
    <dgm:pt modelId="{463F9601-E8BC-4E31-8515-492BFA53AEB4}" type="pres">
      <dgm:prSet presAssocID="{319CFDF5-2DD5-4A51-9AF2-99CBA5257E27}" presName="composite" presStyleCnt="0"/>
      <dgm:spPr/>
    </dgm:pt>
    <dgm:pt modelId="{963A3B42-0A1C-467C-958A-2B7D8D01C195}" type="pres">
      <dgm:prSet presAssocID="{319CFDF5-2DD5-4A51-9AF2-99CBA5257E27}" presName="bentUpArrow1" presStyleLbl="alignImgPlace1" presStyleIdx="0" presStyleCnt="3"/>
      <dgm:spPr>
        <a:solidFill>
          <a:schemeClr val="accent3">
            <a:lumMod val="75000"/>
          </a:schemeClr>
        </a:solidFill>
        <a:ln>
          <a:noFill/>
        </a:ln>
      </dgm:spPr>
    </dgm:pt>
    <dgm:pt modelId="{3C7480EC-95A3-4205-ACAC-6E8AFDA2A878}" type="pres">
      <dgm:prSet presAssocID="{319CFDF5-2DD5-4A51-9AF2-99CBA5257E27}" presName="ParentText" presStyleLbl="node1" presStyleIdx="0" presStyleCnt="4" custLinFactNeighborX="-46311" custLinFactNeighborY="-898">
        <dgm:presLayoutVars>
          <dgm:chMax val="1"/>
          <dgm:chPref val="1"/>
          <dgm:bulletEnabled val="1"/>
        </dgm:presLayoutVars>
      </dgm:prSet>
      <dgm:spPr/>
    </dgm:pt>
    <dgm:pt modelId="{68557915-3116-425B-9811-B137A28E2DD5}" type="pres">
      <dgm:prSet presAssocID="{319CFDF5-2DD5-4A51-9AF2-99CBA5257E27}" presName="ChildText" presStyleLbl="revTx" presStyleIdx="0" presStyleCnt="4" custScaleX="390797" custLinFactX="32243" custLinFactNeighborX="100000" custLinFactNeighborY="5171">
        <dgm:presLayoutVars>
          <dgm:chMax val="0"/>
          <dgm:chPref val="0"/>
          <dgm:bulletEnabled val="1"/>
        </dgm:presLayoutVars>
      </dgm:prSet>
      <dgm:spPr/>
    </dgm:pt>
    <dgm:pt modelId="{72243B41-B245-4E8D-80C6-186D40247444}" type="pres">
      <dgm:prSet presAssocID="{33E38133-D485-4CC6-A816-BA502FA7E9C4}" presName="sibTrans" presStyleCnt="0"/>
      <dgm:spPr/>
    </dgm:pt>
    <dgm:pt modelId="{F9E5F8BC-39FE-4E67-BDBA-138FE842B721}" type="pres">
      <dgm:prSet presAssocID="{53A09D8B-E19A-4D38-BB00-A53E3B23B36A}" presName="composite" presStyleCnt="0"/>
      <dgm:spPr/>
    </dgm:pt>
    <dgm:pt modelId="{91806558-817E-471C-AAB2-FC884C607DF5}" type="pres">
      <dgm:prSet presAssocID="{53A09D8B-E19A-4D38-BB00-A53E3B23B36A}" presName="bentUpArrow1" presStyleLbl="alignImgPlace1" presStyleIdx="1" presStyleCnt="3" custLinFactX="-39186" custLinFactNeighborX="-100000" custLinFactNeighborY="12533"/>
      <dgm:spPr>
        <a:solidFill>
          <a:schemeClr val="accent3">
            <a:lumMod val="60000"/>
            <a:lumOff val="40000"/>
          </a:schemeClr>
        </a:solidFill>
        <a:ln>
          <a:noFill/>
        </a:ln>
      </dgm:spPr>
    </dgm:pt>
    <dgm:pt modelId="{DDDCDD33-A37F-4377-B2D8-84C791D491DA}" type="pres">
      <dgm:prSet presAssocID="{53A09D8B-E19A-4D38-BB00-A53E3B23B36A}" presName="ParentText" presStyleLbl="node1" presStyleIdx="1" presStyleCnt="4" custLinFactX="-24281" custLinFactNeighborX="-100000" custLinFactNeighborY="6138">
        <dgm:presLayoutVars>
          <dgm:chMax val="1"/>
          <dgm:chPref val="1"/>
          <dgm:bulletEnabled val="1"/>
        </dgm:presLayoutVars>
      </dgm:prSet>
      <dgm:spPr/>
    </dgm:pt>
    <dgm:pt modelId="{55DA4278-9809-4422-B2FF-843449EF4646}" type="pres">
      <dgm:prSet presAssocID="{53A09D8B-E19A-4D38-BB00-A53E3B23B36A}" presName="ChildText" presStyleLbl="revTx" presStyleIdx="1" presStyleCnt="4" custScaleX="581768" custLinFactNeighborX="71807" custLinFactNeighborY="3042">
        <dgm:presLayoutVars>
          <dgm:chMax val="0"/>
          <dgm:chPref val="0"/>
          <dgm:bulletEnabled val="1"/>
        </dgm:presLayoutVars>
      </dgm:prSet>
      <dgm:spPr/>
    </dgm:pt>
    <dgm:pt modelId="{E51ED19E-25B4-4E64-95EB-235BA6DCE6FA}" type="pres">
      <dgm:prSet presAssocID="{17010A1B-B5C9-4752-997A-8CA352565A92}" presName="sibTrans" presStyleCnt="0"/>
      <dgm:spPr/>
    </dgm:pt>
    <dgm:pt modelId="{957BB77F-B6D8-4D34-8247-3A2C16CE2343}" type="pres">
      <dgm:prSet presAssocID="{7F8689FF-241B-4AA4-A0AB-54954E752380}" presName="composite" presStyleCnt="0"/>
      <dgm:spPr/>
    </dgm:pt>
    <dgm:pt modelId="{9007202E-2963-4466-98B1-A28605650534}" type="pres">
      <dgm:prSet presAssocID="{7F8689FF-241B-4AA4-A0AB-54954E752380}" presName="bentUpArrow1" presStyleLbl="alignImgPlace1" presStyleIdx="2" presStyleCnt="3" custLinFactNeighborX="-84003" custLinFactNeighborY="10637"/>
      <dgm:spPr>
        <a:solidFill>
          <a:schemeClr val="accent3">
            <a:lumMod val="20000"/>
            <a:lumOff val="80000"/>
          </a:schemeClr>
        </a:solidFill>
        <a:ln>
          <a:noFill/>
        </a:ln>
      </dgm:spPr>
    </dgm:pt>
    <dgm:pt modelId="{85C03F7D-620D-4AA8-9EA9-B82142316D90}" type="pres">
      <dgm:prSet presAssocID="{7F8689FF-241B-4AA4-A0AB-54954E752380}" presName="ParentText" presStyleLbl="node1" presStyleIdx="2" presStyleCnt="4" custLinFactNeighborX="-97263" custLinFactNeighborY="12256">
        <dgm:presLayoutVars>
          <dgm:chMax val="1"/>
          <dgm:chPref val="1"/>
          <dgm:bulletEnabled val="1"/>
        </dgm:presLayoutVars>
      </dgm:prSet>
      <dgm:spPr/>
    </dgm:pt>
    <dgm:pt modelId="{B1A8EC44-9960-4F7D-A789-0342D4EFE3CF}" type="pres">
      <dgm:prSet presAssocID="{7F8689FF-241B-4AA4-A0AB-54954E752380}" presName="ChildText" presStyleLbl="revTx" presStyleIdx="2" presStyleCnt="4" custScaleX="414383" custLinFactNeighborX="24956" custLinFactNeighborY="4501">
        <dgm:presLayoutVars>
          <dgm:chMax val="0"/>
          <dgm:chPref val="0"/>
          <dgm:bulletEnabled val="1"/>
        </dgm:presLayoutVars>
      </dgm:prSet>
      <dgm:spPr/>
    </dgm:pt>
    <dgm:pt modelId="{BAEE14BF-DABC-4007-9BAD-71A778C49BC0}" type="pres">
      <dgm:prSet presAssocID="{CE559903-F540-4046-8945-8D34430F80A7}" presName="sibTrans" presStyleCnt="0"/>
      <dgm:spPr/>
    </dgm:pt>
    <dgm:pt modelId="{EC80A326-C264-463E-8EA1-31C0459617B6}" type="pres">
      <dgm:prSet presAssocID="{BE321DB0-ABB2-4EC6-AE4E-707B8700A483}" presName="composite" presStyleCnt="0"/>
      <dgm:spPr/>
    </dgm:pt>
    <dgm:pt modelId="{9689FAD4-FCDE-40F1-9EBC-A0F9C7AE473D}" type="pres">
      <dgm:prSet presAssocID="{BE321DB0-ABB2-4EC6-AE4E-707B8700A483}" presName="ParentText" presStyleLbl="node1" presStyleIdx="3" presStyleCnt="4" custLinFactX="-847" custLinFactNeighborX="-100000" custLinFactNeighborY="4085">
        <dgm:presLayoutVars>
          <dgm:chMax val="1"/>
          <dgm:chPref val="1"/>
          <dgm:bulletEnabled val="1"/>
        </dgm:presLayoutVars>
      </dgm:prSet>
      <dgm:spPr/>
    </dgm:pt>
    <dgm:pt modelId="{52BCBC7A-ECEE-4EF4-AF2E-80484EEAE203}" type="pres">
      <dgm:prSet presAssocID="{BE321DB0-ABB2-4EC6-AE4E-707B8700A483}" presName="FinalChildText" presStyleLbl="revTx" presStyleIdx="3" presStyleCnt="4" custScaleX="378457" custLinFactNeighborX="-874" custLinFactNeighborY="2460">
        <dgm:presLayoutVars>
          <dgm:chMax val="0"/>
          <dgm:chPref val="0"/>
          <dgm:bulletEnabled val="1"/>
        </dgm:presLayoutVars>
      </dgm:prSet>
      <dgm:spPr/>
    </dgm:pt>
  </dgm:ptLst>
  <dgm:cxnLst>
    <dgm:cxn modelId="{FAAA8F03-F02A-4E14-98E2-53B750DB0E3F}" srcId="{53A09D8B-E19A-4D38-BB00-A53E3B23B36A}" destId="{6CA391B7-D7F2-4165-89AE-6F9E12B7AF4B}" srcOrd="0" destOrd="0" parTransId="{D9088084-33A4-47CB-961E-EC8ADD5F84F1}" sibTransId="{DAC420A3-6D18-4EE9-9765-78A59376F7DB}"/>
    <dgm:cxn modelId="{E53F8404-5746-4CB1-BDD9-09094BCF10C2}" type="presOf" srcId="{4B71AFB9-1673-423D-8B2B-358952A0960B}" destId="{68557915-3116-425B-9811-B137A28E2DD5}" srcOrd="0" destOrd="1" presId="urn:microsoft.com/office/officeart/2005/8/layout/StepDownProcess"/>
    <dgm:cxn modelId="{6628FD0A-3911-4CB2-ADB7-DD570D96A4AB}" srcId="{C27E022A-01FD-42EC-B9D9-6C571FA05121}" destId="{319CFDF5-2DD5-4A51-9AF2-99CBA5257E27}" srcOrd="0" destOrd="0" parTransId="{0E1787BC-A7FE-4D9B-8B13-4BB43ABF1EA3}" sibTransId="{33E38133-D485-4CC6-A816-BA502FA7E9C4}"/>
    <dgm:cxn modelId="{3E5CBD0C-C66D-45BA-A485-C970D9321727}" type="presOf" srcId="{C27E022A-01FD-42EC-B9D9-6C571FA05121}" destId="{68078BF4-BB96-4655-BDAA-754791AB78B8}" srcOrd="0" destOrd="0" presId="urn:microsoft.com/office/officeart/2005/8/layout/StepDownProcess"/>
    <dgm:cxn modelId="{AB1D7312-3EC1-44F8-94E0-877FE9078C8E}" srcId="{C27E022A-01FD-42EC-B9D9-6C571FA05121}" destId="{BE321DB0-ABB2-4EC6-AE4E-707B8700A483}" srcOrd="3" destOrd="0" parTransId="{F67EB41A-07A2-47C4-B399-7258E4FD6FA7}" sibTransId="{E0655234-53F8-4C34-BE94-7199B7003CAB}"/>
    <dgm:cxn modelId="{09B07719-D7F4-4A74-9F7A-D5B9647ED475}" srcId="{7F8689FF-241B-4AA4-A0AB-54954E752380}" destId="{D498C8EC-66FA-4895-A88B-9C0BD3D13057}" srcOrd="0" destOrd="0" parTransId="{0539370B-BE69-4BFB-B999-3ED37731FA4E}" sibTransId="{E5E9DC93-7A6D-4612-9B3E-D026D216A352}"/>
    <dgm:cxn modelId="{8B380D2A-A1D1-4C9E-8FBE-0E1238EB78D1}" type="presOf" srcId="{D498C8EC-66FA-4895-A88B-9C0BD3D13057}" destId="{B1A8EC44-9960-4F7D-A789-0342D4EFE3CF}" srcOrd="0" destOrd="0" presId="urn:microsoft.com/office/officeart/2005/8/layout/StepDownProcess"/>
    <dgm:cxn modelId="{CB5C2D3C-4E80-4508-AC64-7AFC8E86704E}" type="presOf" srcId="{319CFDF5-2DD5-4A51-9AF2-99CBA5257E27}" destId="{3C7480EC-95A3-4205-ACAC-6E8AFDA2A878}" srcOrd="0" destOrd="0" presId="urn:microsoft.com/office/officeart/2005/8/layout/StepDownProcess"/>
    <dgm:cxn modelId="{3FA90C4C-4D02-4F0C-87A2-2846A601957F}" type="presOf" srcId="{D921A6CB-02D7-45C3-892F-2BF6C2C2A6F9}" destId="{55DA4278-9809-4422-B2FF-843449EF4646}" srcOrd="0" destOrd="1" presId="urn:microsoft.com/office/officeart/2005/8/layout/StepDownProcess"/>
    <dgm:cxn modelId="{EC2F5E6E-7509-49CD-AC69-1890DD13261C}" type="presOf" srcId="{89814006-A58B-4DAF-B707-0CD9F7FD5526}" destId="{68557915-3116-425B-9811-B137A28E2DD5}" srcOrd="0" destOrd="0" presId="urn:microsoft.com/office/officeart/2005/8/layout/StepDownProcess"/>
    <dgm:cxn modelId="{7D3F5D50-A177-4F8C-A726-95FBD633FEEA}" type="presOf" srcId="{7F8689FF-241B-4AA4-A0AB-54954E752380}" destId="{85C03F7D-620D-4AA8-9EA9-B82142316D90}" srcOrd="0" destOrd="0" presId="urn:microsoft.com/office/officeart/2005/8/layout/StepDownProcess"/>
    <dgm:cxn modelId="{59B24355-1BE0-430A-B6BB-8944F7DF5D83}" srcId="{319CFDF5-2DD5-4A51-9AF2-99CBA5257E27}" destId="{89814006-A58B-4DAF-B707-0CD9F7FD5526}" srcOrd="0" destOrd="0" parTransId="{279CFB1A-9217-4D05-B388-163848C768C4}" sibTransId="{A9921E3D-F0B1-46EC-A403-53010F2AEEBD}"/>
    <dgm:cxn modelId="{6785435A-93AE-4C72-B1DC-0136287A083F}" srcId="{BE321DB0-ABB2-4EC6-AE4E-707B8700A483}" destId="{E4F5A3E2-4E33-4C6C-BDD4-785FBF9DD63E}" srcOrd="0" destOrd="0" parTransId="{31395EA8-9C29-4D35-82AD-3DA90630A529}" sibTransId="{B5718742-DF47-41FE-AF67-FEAACE83B1E3}"/>
    <dgm:cxn modelId="{07065298-91E7-4570-9ECD-254A9B071C50}" srcId="{C27E022A-01FD-42EC-B9D9-6C571FA05121}" destId="{53A09D8B-E19A-4D38-BB00-A53E3B23B36A}" srcOrd="1" destOrd="0" parTransId="{5AD31874-05AD-4B15-86B3-BF9312A4D571}" sibTransId="{17010A1B-B5C9-4752-997A-8CA352565A92}"/>
    <dgm:cxn modelId="{088608A7-7AE9-4A7E-A386-09CA15C1FCD8}" type="presOf" srcId="{6CA391B7-D7F2-4165-89AE-6F9E12B7AF4B}" destId="{55DA4278-9809-4422-B2FF-843449EF4646}" srcOrd="0" destOrd="0" presId="urn:microsoft.com/office/officeart/2005/8/layout/StepDownProcess"/>
    <dgm:cxn modelId="{036EE7B9-E143-46D7-BC93-B45E21828D00}" srcId="{C27E022A-01FD-42EC-B9D9-6C571FA05121}" destId="{7F8689FF-241B-4AA4-A0AB-54954E752380}" srcOrd="2" destOrd="0" parTransId="{A365FAAD-EEC4-4726-BE87-AEC87AE5ED8B}" sibTransId="{CE559903-F540-4046-8945-8D34430F80A7}"/>
    <dgm:cxn modelId="{380D5AC2-BDCF-426B-B06C-EE813BF8B109}" type="presOf" srcId="{BE321DB0-ABB2-4EC6-AE4E-707B8700A483}" destId="{9689FAD4-FCDE-40F1-9EBC-A0F9C7AE473D}" srcOrd="0" destOrd="0" presId="urn:microsoft.com/office/officeart/2005/8/layout/StepDownProcess"/>
    <dgm:cxn modelId="{5C4161E4-29C8-4880-9EF5-16690CD54141}" srcId="{319CFDF5-2DD5-4A51-9AF2-99CBA5257E27}" destId="{4B71AFB9-1673-423D-8B2B-358952A0960B}" srcOrd="1" destOrd="0" parTransId="{A90F8DF4-3242-4A35-8083-EE15E44A7757}" sibTransId="{FAF90F79-DEFF-4E13-A8D3-ED0B6F29D92B}"/>
    <dgm:cxn modelId="{F99936E6-5513-4615-A1EF-1A8207E376BD}" type="presOf" srcId="{E4F5A3E2-4E33-4C6C-BDD4-785FBF9DD63E}" destId="{52BCBC7A-ECEE-4EF4-AF2E-80484EEAE203}" srcOrd="0" destOrd="0" presId="urn:microsoft.com/office/officeart/2005/8/layout/StepDownProcess"/>
    <dgm:cxn modelId="{9A7549E9-CD43-4F55-B5A6-F9F4E717873C}" type="presOf" srcId="{53A09D8B-E19A-4D38-BB00-A53E3B23B36A}" destId="{DDDCDD33-A37F-4377-B2D8-84C791D491DA}" srcOrd="0" destOrd="0" presId="urn:microsoft.com/office/officeart/2005/8/layout/StepDownProcess"/>
    <dgm:cxn modelId="{86E846F8-128D-4313-959B-5DB9D4E36B16}" srcId="{53A09D8B-E19A-4D38-BB00-A53E3B23B36A}" destId="{D921A6CB-02D7-45C3-892F-2BF6C2C2A6F9}" srcOrd="1" destOrd="0" parTransId="{46D448E6-EDE5-4494-9C23-604A932AB707}" sibTransId="{7F764ABC-4872-401A-B4B6-09AB52B435F9}"/>
    <dgm:cxn modelId="{3BC9F2B7-2C2C-4229-B0BE-B8798CF35E6A}" type="presParOf" srcId="{68078BF4-BB96-4655-BDAA-754791AB78B8}" destId="{463F9601-E8BC-4E31-8515-492BFA53AEB4}" srcOrd="0" destOrd="0" presId="urn:microsoft.com/office/officeart/2005/8/layout/StepDownProcess"/>
    <dgm:cxn modelId="{57B06D18-7A62-4EC0-A7D7-236CFB47B48F}" type="presParOf" srcId="{463F9601-E8BC-4E31-8515-492BFA53AEB4}" destId="{963A3B42-0A1C-467C-958A-2B7D8D01C195}" srcOrd="0" destOrd="0" presId="urn:microsoft.com/office/officeart/2005/8/layout/StepDownProcess"/>
    <dgm:cxn modelId="{46CC9578-E78B-47F0-81D9-84172F87921F}" type="presParOf" srcId="{463F9601-E8BC-4E31-8515-492BFA53AEB4}" destId="{3C7480EC-95A3-4205-ACAC-6E8AFDA2A878}" srcOrd="1" destOrd="0" presId="urn:microsoft.com/office/officeart/2005/8/layout/StepDownProcess"/>
    <dgm:cxn modelId="{4BEFEC77-4D2B-4DE6-AC73-A1B445CD150F}" type="presParOf" srcId="{463F9601-E8BC-4E31-8515-492BFA53AEB4}" destId="{68557915-3116-425B-9811-B137A28E2DD5}" srcOrd="2" destOrd="0" presId="urn:microsoft.com/office/officeart/2005/8/layout/StepDownProcess"/>
    <dgm:cxn modelId="{EDB3345D-6C3D-4ACE-AAC1-574BF0174A9A}" type="presParOf" srcId="{68078BF4-BB96-4655-BDAA-754791AB78B8}" destId="{72243B41-B245-4E8D-80C6-186D40247444}" srcOrd="1" destOrd="0" presId="urn:microsoft.com/office/officeart/2005/8/layout/StepDownProcess"/>
    <dgm:cxn modelId="{8732E80A-AFEC-4F2B-9E4B-546E3FB0E270}" type="presParOf" srcId="{68078BF4-BB96-4655-BDAA-754791AB78B8}" destId="{F9E5F8BC-39FE-4E67-BDBA-138FE842B721}" srcOrd="2" destOrd="0" presId="urn:microsoft.com/office/officeart/2005/8/layout/StepDownProcess"/>
    <dgm:cxn modelId="{103E5331-AB16-4341-AD9B-A263E012AD15}" type="presParOf" srcId="{F9E5F8BC-39FE-4E67-BDBA-138FE842B721}" destId="{91806558-817E-471C-AAB2-FC884C607DF5}" srcOrd="0" destOrd="0" presId="urn:microsoft.com/office/officeart/2005/8/layout/StepDownProcess"/>
    <dgm:cxn modelId="{CC5F4C6C-239F-451B-97B6-ECA00A67E354}" type="presParOf" srcId="{F9E5F8BC-39FE-4E67-BDBA-138FE842B721}" destId="{DDDCDD33-A37F-4377-B2D8-84C791D491DA}" srcOrd="1" destOrd="0" presId="urn:microsoft.com/office/officeart/2005/8/layout/StepDownProcess"/>
    <dgm:cxn modelId="{783BC828-3F2F-4E76-8074-A49C7717FF28}" type="presParOf" srcId="{F9E5F8BC-39FE-4E67-BDBA-138FE842B721}" destId="{55DA4278-9809-4422-B2FF-843449EF4646}" srcOrd="2" destOrd="0" presId="urn:microsoft.com/office/officeart/2005/8/layout/StepDownProcess"/>
    <dgm:cxn modelId="{E80DA302-5309-40E1-8601-9B1986226BB4}" type="presParOf" srcId="{68078BF4-BB96-4655-BDAA-754791AB78B8}" destId="{E51ED19E-25B4-4E64-95EB-235BA6DCE6FA}" srcOrd="3" destOrd="0" presId="urn:microsoft.com/office/officeart/2005/8/layout/StepDownProcess"/>
    <dgm:cxn modelId="{EF2B8E27-B25D-43B9-8305-D6AACE1BEA57}" type="presParOf" srcId="{68078BF4-BB96-4655-BDAA-754791AB78B8}" destId="{957BB77F-B6D8-4D34-8247-3A2C16CE2343}" srcOrd="4" destOrd="0" presId="urn:microsoft.com/office/officeart/2005/8/layout/StepDownProcess"/>
    <dgm:cxn modelId="{C8EA48F3-A845-4CF5-94B0-2FD5E90AD620}" type="presParOf" srcId="{957BB77F-B6D8-4D34-8247-3A2C16CE2343}" destId="{9007202E-2963-4466-98B1-A28605650534}" srcOrd="0" destOrd="0" presId="urn:microsoft.com/office/officeart/2005/8/layout/StepDownProcess"/>
    <dgm:cxn modelId="{29B35998-EE8C-4392-84D9-8EA26D115EE1}" type="presParOf" srcId="{957BB77F-B6D8-4D34-8247-3A2C16CE2343}" destId="{85C03F7D-620D-4AA8-9EA9-B82142316D90}" srcOrd="1" destOrd="0" presId="urn:microsoft.com/office/officeart/2005/8/layout/StepDownProcess"/>
    <dgm:cxn modelId="{0FEA058E-A2B0-406B-A312-59FE9F7A4B58}" type="presParOf" srcId="{957BB77F-B6D8-4D34-8247-3A2C16CE2343}" destId="{B1A8EC44-9960-4F7D-A789-0342D4EFE3CF}" srcOrd="2" destOrd="0" presId="urn:microsoft.com/office/officeart/2005/8/layout/StepDownProcess"/>
    <dgm:cxn modelId="{77FB89AF-5E7D-438A-AE94-09635C730849}" type="presParOf" srcId="{68078BF4-BB96-4655-BDAA-754791AB78B8}" destId="{BAEE14BF-DABC-4007-9BAD-71A778C49BC0}" srcOrd="5" destOrd="0" presId="urn:microsoft.com/office/officeart/2005/8/layout/StepDownProcess"/>
    <dgm:cxn modelId="{23771CA9-7F27-49D6-A7B5-2EAEAE7EC117}" type="presParOf" srcId="{68078BF4-BB96-4655-BDAA-754791AB78B8}" destId="{EC80A326-C264-463E-8EA1-31C0459617B6}" srcOrd="6" destOrd="0" presId="urn:microsoft.com/office/officeart/2005/8/layout/StepDownProcess"/>
    <dgm:cxn modelId="{1930079F-BF44-4AF6-A222-5E595597DF03}" type="presParOf" srcId="{EC80A326-C264-463E-8EA1-31C0459617B6}" destId="{9689FAD4-FCDE-40F1-9EBC-A0F9C7AE473D}" srcOrd="0" destOrd="0" presId="urn:microsoft.com/office/officeart/2005/8/layout/StepDownProcess"/>
    <dgm:cxn modelId="{C075FD4D-F580-4692-8B65-63EA7C69943D}" type="presParOf" srcId="{EC80A326-C264-463E-8EA1-31C0459617B6}" destId="{52BCBC7A-ECEE-4EF4-AF2E-80484EEAE20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025095-ABD3-4BD0-89B1-74CAF770EC89}" type="doc">
      <dgm:prSet loTypeId="urn:microsoft.com/office/officeart/2005/8/layout/default" loCatId="list" qsTypeId="urn:microsoft.com/office/officeart/2005/8/quickstyle/3d4" qsCatId="3D" csTypeId="urn:microsoft.com/office/officeart/2005/8/colors/accent2_5" csCatId="accent2" phldr="1"/>
      <dgm:spPr/>
      <dgm:t>
        <a:bodyPr/>
        <a:lstStyle/>
        <a:p>
          <a:endParaRPr lang="en-CA"/>
        </a:p>
      </dgm:t>
    </dgm:pt>
    <dgm:pt modelId="{BC77E33B-9AD6-467F-950F-69FCDC7E8365}">
      <dgm:prSet phldrT="[Text]"/>
      <dgm:spPr>
        <a:solidFill>
          <a:schemeClr val="accent3">
            <a:lumMod val="60000"/>
            <a:lumOff val="40000"/>
            <a:alpha val="90000"/>
          </a:schemeClr>
        </a:solidFill>
      </dgm:spPr>
      <dgm:t>
        <a:bodyPr/>
        <a:lstStyle/>
        <a:p>
          <a:pPr marL="0" lvl="0" algn="l" defTabSz="800100">
            <a:lnSpc>
              <a:spcPct val="90000"/>
            </a:lnSpc>
            <a:spcBef>
              <a:spcPct val="0"/>
            </a:spcBef>
            <a:spcAft>
              <a:spcPct val="35000"/>
            </a:spcAft>
            <a:buNone/>
          </a:pPr>
          <a:r>
            <a:rPr lang="en-CA" sz="1800" b="1" kern="1200"/>
            <a:t>Containerize ERP services </a:t>
          </a:r>
        </a:p>
      </dgm:t>
    </dgm:pt>
    <dgm:pt modelId="{008F891E-7683-411F-A97C-3C8290548A70}" type="parTrans" cxnId="{44E865C3-ADA0-4CA7-AA71-8C1F17EB13CA}">
      <dgm:prSet/>
      <dgm:spPr/>
      <dgm:t>
        <a:bodyPr/>
        <a:lstStyle/>
        <a:p>
          <a:endParaRPr lang="en-CA"/>
        </a:p>
      </dgm:t>
    </dgm:pt>
    <dgm:pt modelId="{018089D8-6AA7-4826-B332-F72404ABF0D0}" type="sibTrans" cxnId="{44E865C3-ADA0-4CA7-AA71-8C1F17EB13CA}">
      <dgm:prSet/>
      <dgm:spPr/>
      <dgm:t>
        <a:bodyPr/>
        <a:lstStyle/>
        <a:p>
          <a:endParaRPr lang="en-CA"/>
        </a:p>
      </dgm:t>
    </dgm:pt>
    <dgm:pt modelId="{FA5920A7-763B-4C2F-A1B6-3E8A44E015F7}">
      <dgm:prSet phldrT="[Text]"/>
      <dgm:spPr>
        <a:solidFill>
          <a:schemeClr val="accent3">
            <a:lumMod val="60000"/>
            <a:lumOff val="40000"/>
            <a:alpha val="76667"/>
          </a:schemeClr>
        </a:solidFill>
      </dgm:spPr>
      <dgm:t>
        <a:bodyPr/>
        <a:lstStyle/>
        <a:p>
          <a:r>
            <a:rPr lang="en-CA" b="1"/>
            <a:t>Deploy Containers on Amazon ECS</a:t>
          </a:r>
        </a:p>
      </dgm:t>
    </dgm:pt>
    <dgm:pt modelId="{B02D3921-9800-493B-B0ED-44DC93FA0580}" type="parTrans" cxnId="{0CD3DE24-3F86-4B21-B5E5-173AC06D1668}">
      <dgm:prSet/>
      <dgm:spPr/>
      <dgm:t>
        <a:bodyPr/>
        <a:lstStyle/>
        <a:p>
          <a:endParaRPr lang="en-CA"/>
        </a:p>
      </dgm:t>
    </dgm:pt>
    <dgm:pt modelId="{8F07C0EF-15F3-4B2A-B64B-E7700C821516}" type="sibTrans" cxnId="{0CD3DE24-3F86-4B21-B5E5-173AC06D1668}">
      <dgm:prSet/>
      <dgm:spPr/>
      <dgm:t>
        <a:bodyPr/>
        <a:lstStyle/>
        <a:p>
          <a:endParaRPr lang="en-CA"/>
        </a:p>
      </dgm:t>
    </dgm:pt>
    <dgm:pt modelId="{45BBB68A-39D7-440E-8055-D8BB3A1DEEE4}">
      <dgm:prSet phldrT="[Text]"/>
      <dgm:spPr>
        <a:solidFill>
          <a:schemeClr val="accent3">
            <a:lumMod val="60000"/>
            <a:lumOff val="40000"/>
            <a:alpha val="63333"/>
          </a:schemeClr>
        </a:solidFill>
      </dgm:spPr>
      <dgm:t>
        <a:bodyPr/>
        <a:lstStyle/>
        <a:p>
          <a:r>
            <a:rPr lang="en-CA" b="1"/>
            <a:t>Database Migration to Amazon RDS</a:t>
          </a:r>
          <a:endParaRPr lang="en-CA"/>
        </a:p>
      </dgm:t>
    </dgm:pt>
    <dgm:pt modelId="{A550E0C8-7F75-4D80-8BDE-6EB1B2512D26}" type="parTrans" cxnId="{591496FA-8441-4BA8-85C6-F5C10FA8F7CD}">
      <dgm:prSet/>
      <dgm:spPr/>
      <dgm:t>
        <a:bodyPr/>
        <a:lstStyle/>
        <a:p>
          <a:endParaRPr lang="en-CA"/>
        </a:p>
      </dgm:t>
    </dgm:pt>
    <dgm:pt modelId="{28A37F2A-536E-4501-8CFA-1E4428B7288A}" type="sibTrans" cxnId="{591496FA-8441-4BA8-85C6-F5C10FA8F7CD}">
      <dgm:prSet/>
      <dgm:spPr/>
      <dgm:t>
        <a:bodyPr/>
        <a:lstStyle/>
        <a:p>
          <a:endParaRPr lang="en-CA"/>
        </a:p>
      </dgm:t>
    </dgm:pt>
    <dgm:pt modelId="{43CFCD72-B080-4D34-BA5B-7B38D3FBB8DC}">
      <dgm:prSet phldrT="[Text]"/>
      <dgm:spPr>
        <a:solidFill>
          <a:schemeClr val="accent3">
            <a:lumMod val="60000"/>
            <a:lumOff val="40000"/>
            <a:alpha val="50000"/>
          </a:schemeClr>
        </a:solidFill>
      </dgm:spPr>
      <dgm:t>
        <a:bodyPr/>
        <a:lstStyle/>
        <a:p>
          <a:r>
            <a:rPr lang="en-CA" b="1"/>
            <a:t>Integrate with AWS Secrets Manager</a:t>
          </a:r>
          <a:endParaRPr lang="en-CA"/>
        </a:p>
      </dgm:t>
    </dgm:pt>
    <dgm:pt modelId="{BB115B77-CA04-4FCE-8CEC-B7F83008FD6C}" type="parTrans" cxnId="{4E0EB4D7-84AA-4533-8CC2-128952652507}">
      <dgm:prSet/>
      <dgm:spPr/>
      <dgm:t>
        <a:bodyPr/>
        <a:lstStyle/>
        <a:p>
          <a:endParaRPr lang="en-CA"/>
        </a:p>
      </dgm:t>
    </dgm:pt>
    <dgm:pt modelId="{0698B8D8-E4AB-4BBA-A757-55418ABB2DAE}" type="sibTrans" cxnId="{4E0EB4D7-84AA-4533-8CC2-128952652507}">
      <dgm:prSet/>
      <dgm:spPr/>
      <dgm:t>
        <a:bodyPr/>
        <a:lstStyle/>
        <a:p>
          <a:endParaRPr lang="en-CA"/>
        </a:p>
      </dgm:t>
    </dgm:pt>
    <dgm:pt modelId="{BB830171-E57F-4152-9FA0-38ADCA31AC0B}">
      <dgm:prSet/>
      <dgm:spPr>
        <a:solidFill>
          <a:schemeClr val="accent3">
            <a:lumMod val="60000"/>
            <a:lumOff val="40000"/>
            <a:alpha val="76667"/>
          </a:schemeClr>
        </a:solidFill>
      </dgm:spPr>
      <dgm:t>
        <a:bodyPr/>
        <a:lstStyle/>
        <a:p>
          <a:pPr>
            <a:buSzPts val="1000"/>
            <a:buFont typeface="Courier New" panose="02070309020205020404" pitchFamily="49" charset="0"/>
            <a:buChar char="o"/>
          </a:pPr>
          <a:r>
            <a:rPr lang="en-CA"/>
            <a:t>Create an ECS cluster and deploy containers for each microservice.</a:t>
          </a:r>
        </a:p>
      </dgm:t>
    </dgm:pt>
    <dgm:pt modelId="{B85A2BAF-F85A-4B68-8749-086657939A6A}" type="parTrans" cxnId="{5EB606E2-5596-4772-8052-E3A769D9BD3E}">
      <dgm:prSet/>
      <dgm:spPr/>
      <dgm:t>
        <a:bodyPr/>
        <a:lstStyle/>
        <a:p>
          <a:endParaRPr lang="en-CA"/>
        </a:p>
      </dgm:t>
    </dgm:pt>
    <dgm:pt modelId="{5CCF30CB-8E20-46B1-A0C6-5E148C8E3FC0}" type="sibTrans" cxnId="{5EB606E2-5596-4772-8052-E3A769D9BD3E}">
      <dgm:prSet/>
      <dgm:spPr/>
      <dgm:t>
        <a:bodyPr/>
        <a:lstStyle/>
        <a:p>
          <a:endParaRPr lang="en-CA"/>
        </a:p>
      </dgm:t>
    </dgm:pt>
    <dgm:pt modelId="{D02A6C37-6BD0-4ABA-B9F2-3DFBA4939CCF}">
      <dgm:prSet/>
      <dgm:spPr>
        <a:solidFill>
          <a:schemeClr val="accent3">
            <a:lumMod val="60000"/>
            <a:lumOff val="40000"/>
            <a:alpha val="76667"/>
          </a:schemeClr>
        </a:solidFill>
      </dgm:spPr>
      <dgm:t>
        <a:bodyPr/>
        <a:lstStyle/>
        <a:p>
          <a:pPr>
            <a:buSzPts val="1000"/>
            <a:buFont typeface="Courier New" panose="02070309020205020404" pitchFamily="49" charset="0"/>
            <a:buChar char="o"/>
          </a:pPr>
          <a:r>
            <a:rPr lang="en-CA"/>
            <a:t>Define task definitions and service scaling policies.</a:t>
          </a:r>
        </a:p>
      </dgm:t>
    </dgm:pt>
    <dgm:pt modelId="{0724787A-4FBB-48A8-A420-D143292367AB}" type="parTrans" cxnId="{7B93DA23-A02F-4B74-92DA-73C08FCA017F}">
      <dgm:prSet/>
      <dgm:spPr/>
      <dgm:t>
        <a:bodyPr/>
        <a:lstStyle/>
        <a:p>
          <a:endParaRPr lang="en-CA"/>
        </a:p>
      </dgm:t>
    </dgm:pt>
    <dgm:pt modelId="{E12C5602-1CDC-404C-9DAD-6F251882BBBF}" type="sibTrans" cxnId="{7B93DA23-A02F-4B74-92DA-73C08FCA017F}">
      <dgm:prSet/>
      <dgm:spPr/>
      <dgm:t>
        <a:bodyPr/>
        <a:lstStyle/>
        <a:p>
          <a:endParaRPr lang="en-CA"/>
        </a:p>
      </dgm:t>
    </dgm:pt>
    <dgm:pt modelId="{7C335EF1-D44F-42B9-A54F-687ACF8C1F84}">
      <dgm:prSet/>
      <dgm:spPr>
        <a:solidFill>
          <a:schemeClr val="accent3">
            <a:lumMod val="60000"/>
            <a:lumOff val="40000"/>
            <a:alpha val="76667"/>
          </a:schemeClr>
        </a:solidFill>
      </dgm:spPr>
      <dgm:t>
        <a:bodyPr/>
        <a:lstStyle/>
        <a:p>
          <a:endParaRPr lang="en-CA"/>
        </a:p>
      </dgm:t>
    </dgm:pt>
    <dgm:pt modelId="{D9A89946-A45E-4EBD-A09C-BD3BA3706445}" type="parTrans" cxnId="{D215FD75-C4CC-4825-AA16-20003130F20E}">
      <dgm:prSet/>
      <dgm:spPr/>
      <dgm:t>
        <a:bodyPr/>
        <a:lstStyle/>
        <a:p>
          <a:endParaRPr lang="en-CA"/>
        </a:p>
      </dgm:t>
    </dgm:pt>
    <dgm:pt modelId="{850C7D28-507A-4903-815F-7421E3C93B4C}" type="sibTrans" cxnId="{D215FD75-C4CC-4825-AA16-20003130F20E}">
      <dgm:prSet/>
      <dgm:spPr/>
      <dgm:t>
        <a:bodyPr/>
        <a:lstStyle/>
        <a:p>
          <a:endParaRPr lang="en-CA"/>
        </a:p>
      </dgm:t>
    </dgm:pt>
    <dgm:pt modelId="{906AAFCE-87C5-45E8-9ABC-5DC155E1947C}">
      <dgm:prSet/>
      <dgm:spPr>
        <a:solidFill>
          <a:schemeClr val="accent3">
            <a:lumMod val="60000"/>
            <a:lumOff val="40000"/>
            <a:alpha val="63333"/>
          </a:schemeClr>
        </a:solidFill>
      </dgm:spPr>
      <dgm:t>
        <a:bodyPr/>
        <a:lstStyle/>
        <a:p>
          <a:pPr>
            <a:buSzPts val="1000"/>
            <a:buFont typeface="Courier New" panose="02070309020205020404" pitchFamily="49" charset="0"/>
            <a:buChar char="o"/>
          </a:pPr>
          <a:r>
            <a:rPr lang="en-CA"/>
            <a:t>Migrate ERP data from the on-prem SQL cluster to Amazon RDS using AWS DMS.</a:t>
          </a:r>
        </a:p>
      </dgm:t>
    </dgm:pt>
    <dgm:pt modelId="{6F9B0022-8E3E-4CD1-BEDD-234AA1F05765}" type="parTrans" cxnId="{A9DA9659-2317-4AD4-8AEB-46DF2E64F30A}">
      <dgm:prSet/>
      <dgm:spPr/>
      <dgm:t>
        <a:bodyPr/>
        <a:lstStyle/>
        <a:p>
          <a:endParaRPr lang="en-CA"/>
        </a:p>
      </dgm:t>
    </dgm:pt>
    <dgm:pt modelId="{F0B5F946-68F1-436E-A0CB-09BCC7681A0B}" type="sibTrans" cxnId="{A9DA9659-2317-4AD4-8AEB-46DF2E64F30A}">
      <dgm:prSet/>
      <dgm:spPr/>
      <dgm:t>
        <a:bodyPr/>
        <a:lstStyle/>
        <a:p>
          <a:endParaRPr lang="en-CA"/>
        </a:p>
      </dgm:t>
    </dgm:pt>
    <dgm:pt modelId="{8B6AD49B-9742-489B-ACC3-90BDF07D7011}">
      <dgm:prSet/>
      <dgm:spPr>
        <a:solidFill>
          <a:schemeClr val="accent3">
            <a:lumMod val="60000"/>
            <a:lumOff val="40000"/>
            <a:alpha val="63333"/>
          </a:schemeClr>
        </a:solidFill>
      </dgm:spPr>
      <dgm:t>
        <a:bodyPr/>
        <a:lstStyle/>
        <a:p>
          <a:pPr>
            <a:buSzPts val="1000"/>
            <a:buFont typeface="Courier New" panose="02070309020205020404" pitchFamily="49" charset="0"/>
            <a:buChar char="o"/>
          </a:pPr>
          <a:r>
            <a:rPr lang="en-CA"/>
            <a:t>Set up automated backups and Multi-AZ deployment for high availability.</a:t>
          </a:r>
        </a:p>
      </dgm:t>
    </dgm:pt>
    <dgm:pt modelId="{86305DF6-033F-4EB5-8D80-620D8331C2F5}" type="parTrans" cxnId="{43A946D5-DACF-4B64-AA88-64D06C0520AA}">
      <dgm:prSet/>
      <dgm:spPr/>
      <dgm:t>
        <a:bodyPr/>
        <a:lstStyle/>
        <a:p>
          <a:endParaRPr lang="en-CA"/>
        </a:p>
      </dgm:t>
    </dgm:pt>
    <dgm:pt modelId="{D0AE2672-670B-46DB-9F18-9FFD0689B2EB}" type="sibTrans" cxnId="{43A946D5-DACF-4B64-AA88-64D06C0520AA}">
      <dgm:prSet/>
      <dgm:spPr/>
      <dgm:t>
        <a:bodyPr/>
        <a:lstStyle/>
        <a:p>
          <a:endParaRPr lang="en-CA"/>
        </a:p>
      </dgm:t>
    </dgm:pt>
    <dgm:pt modelId="{23B6954C-58DE-4EDA-8172-A249C6E0C328}">
      <dgm:prSet/>
      <dgm:spPr>
        <a:solidFill>
          <a:schemeClr val="accent3">
            <a:lumMod val="60000"/>
            <a:lumOff val="40000"/>
            <a:alpha val="63333"/>
          </a:schemeClr>
        </a:solidFill>
      </dgm:spPr>
      <dgm:t>
        <a:bodyPr/>
        <a:lstStyle/>
        <a:p>
          <a:endParaRPr lang="en-CA"/>
        </a:p>
      </dgm:t>
    </dgm:pt>
    <dgm:pt modelId="{D23B2FDA-80B5-448B-99A5-6B88B3B62ADE}" type="parTrans" cxnId="{814AE2DE-7E74-4651-906C-1A2C2FDFA6DC}">
      <dgm:prSet/>
      <dgm:spPr/>
      <dgm:t>
        <a:bodyPr/>
        <a:lstStyle/>
        <a:p>
          <a:endParaRPr lang="en-CA"/>
        </a:p>
      </dgm:t>
    </dgm:pt>
    <dgm:pt modelId="{BB167230-E89A-448A-BC4A-DE3975E219C5}" type="sibTrans" cxnId="{814AE2DE-7E74-4651-906C-1A2C2FDFA6DC}">
      <dgm:prSet/>
      <dgm:spPr/>
      <dgm:t>
        <a:bodyPr/>
        <a:lstStyle/>
        <a:p>
          <a:endParaRPr lang="en-CA"/>
        </a:p>
      </dgm:t>
    </dgm:pt>
    <dgm:pt modelId="{20581A58-3579-43D7-B807-A902026FF0BB}">
      <dgm:prSet/>
      <dgm:spPr>
        <a:solidFill>
          <a:schemeClr val="accent3">
            <a:lumMod val="60000"/>
            <a:lumOff val="40000"/>
            <a:alpha val="50000"/>
          </a:schemeClr>
        </a:solidFill>
      </dgm:spPr>
      <dgm:t>
        <a:bodyPr/>
        <a:lstStyle/>
        <a:p>
          <a:pPr>
            <a:buSzPts val="1000"/>
            <a:buFont typeface="Courier New" panose="02070309020205020404" pitchFamily="49" charset="0"/>
            <a:buChar char="o"/>
          </a:pPr>
          <a:r>
            <a:rPr lang="en-CA"/>
            <a:t>Store and manage ERP secrets in Secrets Manager.</a:t>
          </a:r>
        </a:p>
      </dgm:t>
    </dgm:pt>
    <dgm:pt modelId="{CE32E233-FA1B-4E2A-B798-197A04446BEA}" type="parTrans" cxnId="{C0FEF416-F686-404D-9F87-1BCA91246B44}">
      <dgm:prSet/>
      <dgm:spPr/>
      <dgm:t>
        <a:bodyPr/>
        <a:lstStyle/>
        <a:p>
          <a:endParaRPr lang="en-CA"/>
        </a:p>
      </dgm:t>
    </dgm:pt>
    <dgm:pt modelId="{E665F575-6D51-4AE2-A144-AE3B795CB474}" type="sibTrans" cxnId="{C0FEF416-F686-404D-9F87-1BCA91246B44}">
      <dgm:prSet/>
      <dgm:spPr/>
      <dgm:t>
        <a:bodyPr/>
        <a:lstStyle/>
        <a:p>
          <a:endParaRPr lang="en-CA"/>
        </a:p>
      </dgm:t>
    </dgm:pt>
    <dgm:pt modelId="{5D73B485-B834-4BB6-AF85-ADD5D79FF8FD}">
      <dgm:prSet/>
      <dgm:spPr>
        <a:solidFill>
          <a:schemeClr val="accent3">
            <a:lumMod val="60000"/>
            <a:lumOff val="40000"/>
            <a:alpha val="50000"/>
          </a:schemeClr>
        </a:solidFill>
      </dgm:spPr>
      <dgm:t>
        <a:bodyPr/>
        <a:lstStyle/>
        <a:p>
          <a:pPr>
            <a:buSzPts val="1000"/>
            <a:buFont typeface="Courier New" panose="02070309020205020404" pitchFamily="49" charset="0"/>
            <a:buChar char="o"/>
          </a:pPr>
          <a:r>
            <a:rPr lang="en-CA"/>
            <a:t>Update application code to retrieve secrets dynamically.</a:t>
          </a:r>
        </a:p>
      </dgm:t>
    </dgm:pt>
    <dgm:pt modelId="{51D25674-E308-48EF-B381-E1F78F5DA718}" type="parTrans" cxnId="{94BFCDD8-C546-4989-B1BA-C7EC6E0ABCB5}">
      <dgm:prSet/>
      <dgm:spPr/>
      <dgm:t>
        <a:bodyPr/>
        <a:lstStyle/>
        <a:p>
          <a:endParaRPr lang="en-CA"/>
        </a:p>
      </dgm:t>
    </dgm:pt>
    <dgm:pt modelId="{4B2D4A28-789D-4169-B885-6357A4EF221B}" type="sibTrans" cxnId="{94BFCDD8-C546-4989-B1BA-C7EC6E0ABCB5}">
      <dgm:prSet/>
      <dgm:spPr/>
      <dgm:t>
        <a:bodyPr/>
        <a:lstStyle/>
        <a:p>
          <a:endParaRPr lang="en-CA"/>
        </a:p>
      </dgm:t>
    </dgm:pt>
    <dgm:pt modelId="{0702CA39-7823-4374-A5D8-585D0DCFF7C4}">
      <dgm:prSet/>
      <dgm:spPr>
        <a:solidFill>
          <a:schemeClr val="accent3">
            <a:lumMod val="60000"/>
            <a:lumOff val="40000"/>
            <a:alpha val="50000"/>
          </a:schemeClr>
        </a:solidFill>
      </dgm:spPr>
      <dgm:t>
        <a:bodyPr/>
        <a:lstStyle/>
        <a:p>
          <a:endParaRPr lang="en-CA"/>
        </a:p>
      </dgm:t>
    </dgm:pt>
    <dgm:pt modelId="{4DAB86EC-D799-4E94-8381-E122012E2277}" type="parTrans" cxnId="{05F273A4-D938-4BA9-831F-4EA16C88A9C9}">
      <dgm:prSet/>
      <dgm:spPr/>
      <dgm:t>
        <a:bodyPr/>
        <a:lstStyle/>
        <a:p>
          <a:endParaRPr lang="en-CA"/>
        </a:p>
      </dgm:t>
    </dgm:pt>
    <dgm:pt modelId="{32A4A205-97FB-4E52-9395-D60255DCBA24}" type="sibTrans" cxnId="{05F273A4-D938-4BA9-831F-4EA16C88A9C9}">
      <dgm:prSet/>
      <dgm:spPr/>
      <dgm:t>
        <a:bodyPr/>
        <a:lstStyle/>
        <a:p>
          <a:endParaRPr lang="en-CA"/>
        </a:p>
      </dgm:t>
    </dgm:pt>
    <dgm:pt modelId="{D515ED7B-0BDD-433B-90FA-64D233333DB1}">
      <dgm:prSet custT="1"/>
      <dgm:spPr>
        <a:solidFill>
          <a:schemeClr val="accent3">
            <a:lumMod val="60000"/>
            <a:lumOff val="40000"/>
            <a:alpha val="90000"/>
          </a:schemeClr>
        </a:solidFill>
      </dgm:spPr>
      <dgm:t>
        <a:bodyPr/>
        <a:lstStyle/>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solidFill>
                <a:prstClr val="white"/>
              </a:solidFill>
              <a:latin typeface="Candara"/>
              <a:ea typeface="+mn-ea"/>
              <a:cs typeface="+mn-cs"/>
            </a:rPr>
            <a:t>CRM, Auditing, Financial, Reporting – broken into microservices</a:t>
          </a:r>
        </a:p>
      </dgm:t>
    </dgm:pt>
    <dgm:pt modelId="{AD453D33-D3FE-4A30-ABF3-D7487D2336AF}" type="sibTrans" cxnId="{16599B4A-6673-4AD8-978F-515F6F8443C6}">
      <dgm:prSet/>
      <dgm:spPr/>
      <dgm:t>
        <a:bodyPr/>
        <a:lstStyle/>
        <a:p>
          <a:endParaRPr lang="en-CA"/>
        </a:p>
      </dgm:t>
    </dgm:pt>
    <dgm:pt modelId="{F09AEF81-96A5-40E2-971A-4E31613F1C71}" type="parTrans" cxnId="{16599B4A-6673-4AD8-978F-515F6F8443C6}">
      <dgm:prSet/>
      <dgm:spPr/>
      <dgm:t>
        <a:bodyPr/>
        <a:lstStyle/>
        <a:p>
          <a:endParaRPr lang="en-CA"/>
        </a:p>
      </dgm:t>
    </dgm:pt>
    <dgm:pt modelId="{8D66F0A5-B6AA-421C-BCD2-0F4601A5C6F1}">
      <dgm:prSet custT="1"/>
      <dgm:spPr>
        <a:solidFill>
          <a:schemeClr val="accent3">
            <a:lumMod val="60000"/>
            <a:lumOff val="40000"/>
            <a:alpha val="90000"/>
          </a:schemeClr>
        </a:solidFill>
      </dgm:spPr>
      <dgm:t>
        <a:bodyPr/>
        <a:lstStyle/>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solidFill>
                <a:prstClr val="white"/>
              </a:solidFill>
              <a:latin typeface="Candara"/>
              <a:ea typeface="+mn-ea"/>
              <a:cs typeface="+mn-cs"/>
            </a:rPr>
            <a:t>Packaging each one of them into Docker  container. </a:t>
          </a:r>
        </a:p>
      </dgm:t>
    </dgm:pt>
    <dgm:pt modelId="{75E777BE-A2C8-41E5-847B-FC9C3D0F62FE}" type="sibTrans" cxnId="{FC9870E1-7CC5-4AF5-A018-92CEF1645F8C}">
      <dgm:prSet/>
      <dgm:spPr/>
      <dgm:t>
        <a:bodyPr/>
        <a:lstStyle/>
        <a:p>
          <a:endParaRPr lang="en-CA"/>
        </a:p>
      </dgm:t>
    </dgm:pt>
    <dgm:pt modelId="{1DF93617-DF21-4969-A944-4D422F6E1FAE}" type="parTrans" cxnId="{FC9870E1-7CC5-4AF5-A018-92CEF1645F8C}">
      <dgm:prSet/>
      <dgm:spPr/>
      <dgm:t>
        <a:bodyPr/>
        <a:lstStyle/>
        <a:p>
          <a:endParaRPr lang="en-CA"/>
        </a:p>
      </dgm:t>
    </dgm:pt>
    <dgm:pt modelId="{BD3C1ED0-FF4A-4055-B999-0AA93BEED46D}">
      <dgm:prSet custT="1"/>
      <dgm:spPr>
        <a:solidFill>
          <a:schemeClr val="accent3">
            <a:lumMod val="60000"/>
            <a:lumOff val="40000"/>
            <a:alpha val="90000"/>
          </a:schemeClr>
        </a:solidFill>
      </dgm:spPr>
      <dgm:t>
        <a:bodyPr/>
        <a:lstStyle/>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solidFill>
                <a:prstClr val="white"/>
              </a:solidFill>
              <a:latin typeface="Candara"/>
              <a:ea typeface="+mn-ea"/>
              <a:cs typeface="+mn-cs"/>
            </a:rPr>
            <a:t>Storing the images in AWS Container Registry </a:t>
          </a:r>
        </a:p>
      </dgm:t>
    </dgm:pt>
    <dgm:pt modelId="{C5D69061-C4F8-4302-8B86-9C3D7FBBC528}" type="sibTrans" cxnId="{838B7ACC-CE6C-4191-8EAF-D340A6D78D8A}">
      <dgm:prSet/>
      <dgm:spPr/>
      <dgm:t>
        <a:bodyPr/>
        <a:lstStyle/>
        <a:p>
          <a:endParaRPr lang="en-CA"/>
        </a:p>
      </dgm:t>
    </dgm:pt>
    <dgm:pt modelId="{5A759139-4769-49CA-BBDF-FE7E14AEC4BE}" type="parTrans" cxnId="{838B7ACC-CE6C-4191-8EAF-D340A6D78D8A}">
      <dgm:prSet/>
      <dgm:spPr/>
      <dgm:t>
        <a:bodyPr/>
        <a:lstStyle/>
        <a:p>
          <a:endParaRPr lang="en-CA"/>
        </a:p>
      </dgm:t>
    </dgm:pt>
    <dgm:pt modelId="{3B24CA35-1223-446F-BBBD-93CB1CDE7846}" type="pres">
      <dgm:prSet presAssocID="{7E025095-ABD3-4BD0-89B1-74CAF770EC89}" presName="diagram" presStyleCnt="0">
        <dgm:presLayoutVars>
          <dgm:dir/>
          <dgm:resizeHandles val="exact"/>
        </dgm:presLayoutVars>
      </dgm:prSet>
      <dgm:spPr/>
    </dgm:pt>
    <dgm:pt modelId="{9D005D9B-EE79-4282-A848-829CC37C117C}" type="pres">
      <dgm:prSet presAssocID="{BC77E33B-9AD6-467F-950F-69FCDC7E8365}" presName="node" presStyleLbl="node1" presStyleIdx="0" presStyleCnt="4">
        <dgm:presLayoutVars>
          <dgm:bulletEnabled val="1"/>
        </dgm:presLayoutVars>
      </dgm:prSet>
      <dgm:spPr/>
    </dgm:pt>
    <dgm:pt modelId="{3979BD40-81DF-43C2-B072-6BCC9A056750}" type="pres">
      <dgm:prSet presAssocID="{018089D8-6AA7-4826-B332-F72404ABF0D0}" presName="sibTrans" presStyleCnt="0"/>
      <dgm:spPr/>
    </dgm:pt>
    <dgm:pt modelId="{680C271F-30C8-4152-9FFF-F600C8A09807}" type="pres">
      <dgm:prSet presAssocID="{FA5920A7-763B-4C2F-A1B6-3E8A44E015F7}" presName="node" presStyleLbl="node1" presStyleIdx="1" presStyleCnt="4">
        <dgm:presLayoutVars>
          <dgm:bulletEnabled val="1"/>
        </dgm:presLayoutVars>
      </dgm:prSet>
      <dgm:spPr/>
    </dgm:pt>
    <dgm:pt modelId="{7EB6FC4C-7D84-4B46-9D40-5215848BBBDB}" type="pres">
      <dgm:prSet presAssocID="{8F07C0EF-15F3-4B2A-B64B-E7700C821516}" presName="sibTrans" presStyleCnt="0"/>
      <dgm:spPr/>
    </dgm:pt>
    <dgm:pt modelId="{DD888F9A-2065-4E59-B6D1-D02FFBDA5C54}" type="pres">
      <dgm:prSet presAssocID="{45BBB68A-39D7-440E-8055-D8BB3A1DEEE4}" presName="node" presStyleLbl="node1" presStyleIdx="2" presStyleCnt="4">
        <dgm:presLayoutVars>
          <dgm:bulletEnabled val="1"/>
        </dgm:presLayoutVars>
      </dgm:prSet>
      <dgm:spPr/>
    </dgm:pt>
    <dgm:pt modelId="{8C38E88A-3203-4694-8343-CDFD19B28ECD}" type="pres">
      <dgm:prSet presAssocID="{28A37F2A-536E-4501-8CFA-1E4428B7288A}" presName="sibTrans" presStyleCnt="0"/>
      <dgm:spPr/>
    </dgm:pt>
    <dgm:pt modelId="{9A61434A-FD94-4775-86BF-6B257C62A4AB}" type="pres">
      <dgm:prSet presAssocID="{43CFCD72-B080-4D34-BA5B-7B38D3FBB8DC}" presName="node" presStyleLbl="node1" presStyleIdx="3" presStyleCnt="4">
        <dgm:presLayoutVars>
          <dgm:bulletEnabled val="1"/>
        </dgm:presLayoutVars>
      </dgm:prSet>
      <dgm:spPr/>
    </dgm:pt>
  </dgm:ptLst>
  <dgm:cxnLst>
    <dgm:cxn modelId="{C0FEF416-F686-404D-9F87-1BCA91246B44}" srcId="{43CFCD72-B080-4D34-BA5B-7B38D3FBB8DC}" destId="{20581A58-3579-43D7-B807-A902026FF0BB}" srcOrd="0" destOrd="0" parTransId="{CE32E233-FA1B-4E2A-B798-197A04446BEA}" sibTransId="{E665F575-6D51-4AE2-A144-AE3B795CB474}"/>
    <dgm:cxn modelId="{DBA64317-0A5C-473E-8B0E-3842A775FD37}" type="presOf" srcId="{45BBB68A-39D7-440E-8055-D8BB3A1DEEE4}" destId="{DD888F9A-2065-4E59-B6D1-D02FFBDA5C54}" srcOrd="0" destOrd="0" presId="urn:microsoft.com/office/officeart/2005/8/layout/default"/>
    <dgm:cxn modelId="{6831441E-E535-469C-9373-6B175163CA5D}" type="presOf" srcId="{23B6954C-58DE-4EDA-8172-A249C6E0C328}" destId="{DD888F9A-2065-4E59-B6D1-D02FFBDA5C54}" srcOrd="0" destOrd="3" presId="urn:microsoft.com/office/officeart/2005/8/layout/default"/>
    <dgm:cxn modelId="{D4A9E21F-EDE9-44F0-A3B1-F84C97DA7D8B}" type="presOf" srcId="{7C335EF1-D44F-42B9-A54F-687ACF8C1F84}" destId="{680C271F-30C8-4152-9FFF-F600C8A09807}" srcOrd="0" destOrd="3" presId="urn:microsoft.com/office/officeart/2005/8/layout/default"/>
    <dgm:cxn modelId="{CDA8D722-1026-435B-A4DF-E6C39BAE5E9C}" type="presOf" srcId="{906AAFCE-87C5-45E8-9ABC-5DC155E1947C}" destId="{DD888F9A-2065-4E59-B6D1-D02FFBDA5C54}" srcOrd="0" destOrd="1" presId="urn:microsoft.com/office/officeart/2005/8/layout/default"/>
    <dgm:cxn modelId="{7B93DA23-A02F-4B74-92DA-73C08FCA017F}" srcId="{FA5920A7-763B-4C2F-A1B6-3E8A44E015F7}" destId="{D02A6C37-6BD0-4ABA-B9F2-3DFBA4939CCF}" srcOrd="1" destOrd="0" parTransId="{0724787A-4FBB-48A8-A420-D143292367AB}" sibTransId="{E12C5602-1CDC-404C-9DAD-6F251882BBBF}"/>
    <dgm:cxn modelId="{0CD3DE24-3F86-4B21-B5E5-173AC06D1668}" srcId="{7E025095-ABD3-4BD0-89B1-74CAF770EC89}" destId="{FA5920A7-763B-4C2F-A1B6-3E8A44E015F7}" srcOrd="1" destOrd="0" parTransId="{B02D3921-9800-493B-B0ED-44DC93FA0580}" sibTransId="{8F07C0EF-15F3-4B2A-B64B-E7700C821516}"/>
    <dgm:cxn modelId="{F33CFF26-3F0E-49FE-8EC2-4623FB8749CC}" type="presOf" srcId="{7E025095-ABD3-4BD0-89B1-74CAF770EC89}" destId="{3B24CA35-1223-446F-BBBD-93CB1CDE7846}" srcOrd="0" destOrd="0" presId="urn:microsoft.com/office/officeart/2005/8/layout/default"/>
    <dgm:cxn modelId="{16599B4A-6673-4AD8-978F-515F6F8443C6}" srcId="{BC77E33B-9AD6-467F-950F-69FCDC7E8365}" destId="{D515ED7B-0BDD-433B-90FA-64D233333DB1}" srcOrd="0" destOrd="0" parTransId="{F09AEF81-96A5-40E2-971A-4E31613F1C71}" sibTransId="{AD453D33-D3FE-4A30-ABF3-D7487D2336AF}"/>
    <dgm:cxn modelId="{BA158072-0955-4CBB-A1E5-716E68B20BB1}" type="presOf" srcId="{BC77E33B-9AD6-467F-950F-69FCDC7E8365}" destId="{9D005D9B-EE79-4282-A848-829CC37C117C}" srcOrd="0" destOrd="0" presId="urn:microsoft.com/office/officeart/2005/8/layout/default"/>
    <dgm:cxn modelId="{53E76F75-94C7-4E88-89A7-C8AFB25DEE25}" type="presOf" srcId="{BD3C1ED0-FF4A-4055-B999-0AA93BEED46D}" destId="{9D005D9B-EE79-4282-A848-829CC37C117C}" srcOrd="0" destOrd="3" presId="urn:microsoft.com/office/officeart/2005/8/layout/default"/>
    <dgm:cxn modelId="{D215FD75-C4CC-4825-AA16-20003130F20E}" srcId="{FA5920A7-763B-4C2F-A1B6-3E8A44E015F7}" destId="{7C335EF1-D44F-42B9-A54F-687ACF8C1F84}" srcOrd="2" destOrd="0" parTransId="{D9A89946-A45E-4EBD-A09C-BD3BA3706445}" sibTransId="{850C7D28-507A-4903-815F-7421E3C93B4C}"/>
    <dgm:cxn modelId="{A9DA9659-2317-4AD4-8AEB-46DF2E64F30A}" srcId="{45BBB68A-39D7-440E-8055-D8BB3A1DEEE4}" destId="{906AAFCE-87C5-45E8-9ABC-5DC155E1947C}" srcOrd="0" destOrd="0" parTransId="{6F9B0022-8E3E-4CD1-BEDD-234AA1F05765}" sibTransId="{F0B5F946-68F1-436E-A0CB-09BCC7681A0B}"/>
    <dgm:cxn modelId="{8075F27B-ED6C-4DFA-A592-FBB068CA36E3}" type="presOf" srcId="{8D66F0A5-B6AA-421C-BCD2-0F4601A5C6F1}" destId="{9D005D9B-EE79-4282-A848-829CC37C117C}" srcOrd="0" destOrd="2" presId="urn:microsoft.com/office/officeart/2005/8/layout/default"/>
    <dgm:cxn modelId="{0441F380-E9D9-402E-AC7E-26E7AD5BB9F7}" type="presOf" srcId="{8B6AD49B-9742-489B-ACC3-90BDF07D7011}" destId="{DD888F9A-2065-4E59-B6D1-D02FFBDA5C54}" srcOrd="0" destOrd="2" presId="urn:microsoft.com/office/officeart/2005/8/layout/default"/>
    <dgm:cxn modelId="{6F0B4981-B0AD-4850-8394-5EAC08A525A2}" type="presOf" srcId="{20581A58-3579-43D7-B807-A902026FF0BB}" destId="{9A61434A-FD94-4775-86BF-6B257C62A4AB}" srcOrd="0" destOrd="1" presId="urn:microsoft.com/office/officeart/2005/8/layout/default"/>
    <dgm:cxn modelId="{84AB0099-0F33-46CF-B627-509E5C4B7F98}" type="presOf" srcId="{BB830171-E57F-4152-9FA0-38ADCA31AC0B}" destId="{680C271F-30C8-4152-9FFF-F600C8A09807}" srcOrd="0" destOrd="1" presId="urn:microsoft.com/office/officeart/2005/8/layout/default"/>
    <dgm:cxn modelId="{05F273A4-D938-4BA9-831F-4EA16C88A9C9}" srcId="{43CFCD72-B080-4D34-BA5B-7B38D3FBB8DC}" destId="{0702CA39-7823-4374-A5D8-585D0DCFF7C4}" srcOrd="2" destOrd="0" parTransId="{4DAB86EC-D799-4E94-8381-E122012E2277}" sibTransId="{32A4A205-97FB-4E52-9395-D60255DCBA24}"/>
    <dgm:cxn modelId="{67A529A5-49C3-4E88-91E5-36617663BD20}" type="presOf" srcId="{5D73B485-B834-4BB6-AF85-ADD5D79FF8FD}" destId="{9A61434A-FD94-4775-86BF-6B257C62A4AB}" srcOrd="0" destOrd="2" presId="urn:microsoft.com/office/officeart/2005/8/layout/default"/>
    <dgm:cxn modelId="{177D4FA8-52BA-420A-8420-E08423E2BD84}" type="presOf" srcId="{0702CA39-7823-4374-A5D8-585D0DCFF7C4}" destId="{9A61434A-FD94-4775-86BF-6B257C62A4AB}" srcOrd="0" destOrd="3" presId="urn:microsoft.com/office/officeart/2005/8/layout/default"/>
    <dgm:cxn modelId="{4BBC14B0-F001-4EFF-B41D-0A34D0A27FE5}" type="presOf" srcId="{D515ED7B-0BDD-433B-90FA-64D233333DB1}" destId="{9D005D9B-EE79-4282-A848-829CC37C117C}" srcOrd="0" destOrd="1" presId="urn:microsoft.com/office/officeart/2005/8/layout/default"/>
    <dgm:cxn modelId="{44E865C3-ADA0-4CA7-AA71-8C1F17EB13CA}" srcId="{7E025095-ABD3-4BD0-89B1-74CAF770EC89}" destId="{BC77E33B-9AD6-467F-950F-69FCDC7E8365}" srcOrd="0" destOrd="0" parTransId="{008F891E-7683-411F-A97C-3C8290548A70}" sibTransId="{018089D8-6AA7-4826-B332-F72404ABF0D0}"/>
    <dgm:cxn modelId="{BCF603C9-8728-4DED-84AB-AB85BA8991D7}" type="presOf" srcId="{FA5920A7-763B-4C2F-A1B6-3E8A44E015F7}" destId="{680C271F-30C8-4152-9FFF-F600C8A09807}" srcOrd="0" destOrd="0" presId="urn:microsoft.com/office/officeart/2005/8/layout/default"/>
    <dgm:cxn modelId="{838B7ACC-CE6C-4191-8EAF-D340A6D78D8A}" srcId="{BC77E33B-9AD6-467F-950F-69FCDC7E8365}" destId="{BD3C1ED0-FF4A-4055-B999-0AA93BEED46D}" srcOrd="2" destOrd="0" parTransId="{5A759139-4769-49CA-BBDF-FE7E14AEC4BE}" sibTransId="{C5D69061-C4F8-4302-8B86-9C3D7FBBC528}"/>
    <dgm:cxn modelId="{9F556FCD-9827-4C5B-AF00-27DF8FF346F8}" type="presOf" srcId="{D02A6C37-6BD0-4ABA-B9F2-3DFBA4939CCF}" destId="{680C271F-30C8-4152-9FFF-F600C8A09807}" srcOrd="0" destOrd="2" presId="urn:microsoft.com/office/officeart/2005/8/layout/default"/>
    <dgm:cxn modelId="{43A946D5-DACF-4B64-AA88-64D06C0520AA}" srcId="{45BBB68A-39D7-440E-8055-D8BB3A1DEEE4}" destId="{8B6AD49B-9742-489B-ACC3-90BDF07D7011}" srcOrd="1" destOrd="0" parTransId="{86305DF6-033F-4EB5-8D80-620D8331C2F5}" sibTransId="{D0AE2672-670B-46DB-9F18-9FFD0689B2EB}"/>
    <dgm:cxn modelId="{4E0EB4D7-84AA-4533-8CC2-128952652507}" srcId="{7E025095-ABD3-4BD0-89B1-74CAF770EC89}" destId="{43CFCD72-B080-4D34-BA5B-7B38D3FBB8DC}" srcOrd="3" destOrd="0" parTransId="{BB115B77-CA04-4FCE-8CEC-B7F83008FD6C}" sibTransId="{0698B8D8-E4AB-4BBA-A757-55418ABB2DAE}"/>
    <dgm:cxn modelId="{94BFCDD8-C546-4989-B1BA-C7EC6E0ABCB5}" srcId="{43CFCD72-B080-4D34-BA5B-7B38D3FBB8DC}" destId="{5D73B485-B834-4BB6-AF85-ADD5D79FF8FD}" srcOrd="1" destOrd="0" parTransId="{51D25674-E308-48EF-B381-E1F78F5DA718}" sibTransId="{4B2D4A28-789D-4169-B885-6357A4EF221B}"/>
    <dgm:cxn modelId="{814AE2DE-7E74-4651-906C-1A2C2FDFA6DC}" srcId="{45BBB68A-39D7-440E-8055-D8BB3A1DEEE4}" destId="{23B6954C-58DE-4EDA-8172-A249C6E0C328}" srcOrd="2" destOrd="0" parTransId="{D23B2FDA-80B5-448B-99A5-6B88B3B62ADE}" sibTransId="{BB167230-E89A-448A-BC4A-DE3975E219C5}"/>
    <dgm:cxn modelId="{FC9870E1-7CC5-4AF5-A018-92CEF1645F8C}" srcId="{BC77E33B-9AD6-467F-950F-69FCDC7E8365}" destId="{8D66F0A5-B6AA-421C-BCD2-0F4601A5C6F1}" srcOrd="1" destOrd="0" parTransId="{1DF93617-DF21-4969-A944-4D422F6E1FAE}" sibTransId="{75E777BE-A2C8-41E5-847B-FC9C3D0F62FE}"/>
    <dgm:cxn modelId="{5EB606E2-5596-4772-8052-E3A769D9BD3E}" srcId="{FA5920A7-763B-4C2F-A1B6-3E8A44E015F7}" destId="{BB830171-E57F-4152-9FA0-38ADCA31AC0B}" srcOrd="0" destOrd="0" parTransId="{B85A2BAF-F85A-4B68-8749-086657939A6A}" sibTransId="{5CCF30CB-8E20-46B1-A0C6-5E148C8E3FC0}"/>
    <dgm:cxn modelId="{EFB8AEE8-7A28-4C15-9C0C-64204CF665F4}" type="presOf" srcId="{43CFCD72-B080-4D34-BA5B-7B38D3FBB8DC}" destId="{9A61434A-FD94-4775-86BF-6B257C62A4AB}" srcOrd="0" destOrd="0" presId="urn:microsoft.com/office/officeart/2005/8/layout/default"/>
    <dgm:cxn modelId="{591496FA-8441-4BA8-85C6-F5C10FA8F7CD}" srcId="{7E025095-ABD3-4BD0-89B1-74CAF770EC89}" destId="{45BBB68A-39D7-440E-8055-D8BB3A1DEEE4}" srcOrd="2" destOrd="0" parTransId="{A550E0C8-7F75-4D80-8BDE-6EB1B2512D26}" sibTransId="{28A37F2A-536E-4501-8CFA-1E4428B7288A}"/>
    <dgm:cxn modelId="{FB72DF91-E363-4849-A0AD-24B5C6C7BF76}" type="presParOf" srcId="{3B24CA35-1223-446F-BBBD-93CB1CDE7846}" destId="{9D005D9B-EE79-4282-A848-829CC37C117C}" srcOrd="0" destOrd="0" presId="urn:microsoft.com/office/officeart/2005/8/layout/default"/>
    <dgm:cxn modelId="{2257E5D1-4DD3-40C3-86AC-15D7BE0BC26E}" type="presParOf" srcId="{3B24CA35-1223-446F-BBBD-93CB1CDE7846}" destId="{3979BD40-81DF-43C2-B072-6BCC9A056750}" srcOrd="1" destOrd="0" presId="urn:microsoft.com/office/officeart/2005/8/layout/default"/>
    <dgm:cxn modelId="{E933190B-3130-48C9-AA2D-49812E250E7D}" type="presParOf" srcId="{3B24CA35-1223-446F-BBBD-93CB1CDE7846}" destId="{680C271F-30C8-4152-9FFF-F600C8A09807}" srcOrd="2" destOrd="0" presId="urn:microsoft.com/office/officeart/2005/8/layout/default"/>
    <dgm:cxn modelId="{6C4344B2-3FDB-4252-AA3B-7AE3B489CA9F}" type="presParOf" srcId="{3B24CA35-1223-446F-BBBD-93CB1CDE7846}" destId="{7EB6FC4C-7D84-4B46-9D40-5215848BBBDB}" srcOrd="3" destOrd="0" presId="urn:microsoft.com/office/officeart/2005/8/layout/default"/>
    <dgm:cxn modelId="{870A8E40-BCE1-4A4D-9512-A6C5A3499493}" type="presParOf" srcId="{3B24CA35-1223-446F-BBBD-93CB1CDE7846}" destId="{DD888F9A-2065-4E59-B6D1-D02FFBDA5C54}" srcOrd="4" destOrd="0" presId="urn:microsoft.com/office/officeart/2005/8/layout/default"/>
    <dgm:cxn modelId="{DF5AA9C6-80F9-4B54-AD0A-DA35A39F1330}" type="presParOf" srcId="{3B24CA35-1223-446F-BBBD-93CB1CDE7846}" destId="{8C38E88A-3203-4694-8343-CDFD19B28ECD}" srcOrd="5" destOrd="0" presId="urn:microsoft.com/office/officeart/2005/8/layout/default"/>
    <dgm:cxn modelId="{B0E97B43-E35C-4B6A-B404-64EAD0865DA7}" type="presParOf" srcId="{3B24CA35-1223-446F-BBBD-93CB1CDE7846}" destId="{9A61434A-FD94-4775-86BF-6B257C62A4A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DCD33C-B673-40B1-9C8E-1776B891B7C2}" type="doc">
      <dgm:prSet loTypeId="urn:microsoft.com/office/officeart/2005/8/layout/process1" loCatId="process" qsTypeId="urn:microsoft.com/office/officeart/2005/8/quickstyle/simple1" qsCatId="simple" csTypeId="urn:microsoft.com/office/officeart/2005/8/colors/accent3_5" csCatId="accent3" phldr="1"/>
      <dgm:spPr/>
    </dgm:pt>
    <dgm:pt modelId="{490BAE11-39D4-458A-AB07-07DCFA4D2F63}">
      <dgm:prSet phldrT="[Text]" custT="1"/>
      <dgm:spPr>
        <a:solidFill>
          <a:srgbClr val="65C4D1">
            <a:alpha val="89804"/>
          </a:srgbClr>
        </a:solidFill>
      </dgm:spPr>
      <dgm:t>
        <a:bodyPr/>
        <a:lstStyle/>
        <a:p>
          <a:r>
            <a:rPr lang="en-CA" sz="2000" b="1"/>
            <a:t>Deploy on AWS Elastic Beanstalk</a:t>
          </a:r>
          <a:endParaRPr lang="en-CA" sz="2000"/>
        </a:p>
      </dgm:t>
    </dgm:pt>
    <dgm:pt modelId="{05815B54-8EA2-41A2-920A-8E06595FD77D}" type="parTrans" cxnId="{2364C9FE-46DF-4386-921F-B5E3CE6ACD27}">
      <dgm:prSet/>
      <dgm:spPr/>
      <dgm:t>
        <a:bodyPr/>
        <a:lstStyle/>
        <a:p>
          <a:endParaRPr lang="en-CA"/>
        </a:p>
      </dgm:t>
    </dgm:pt>
    <dgm:pt modelId="{24854FC5-C627-4D61-8D65-ED1771740714}" type="sibTrans" cxnId="{2364C9FE-46DF-4386-921F-B5E3CE6ACD27}">
      <dgm:prSet/>
      <dgm:spPr/>
      <dgm:t>
        <a:bodyPr/>
        <a:lstStyle/>
        <a:p>
          <a:endParaRPr lang="en-CA"/>
        </a:p>
      </dgm:t>
    </dgm:pt>
    <dgm:pt modelId="{8E07EB28-2E23-4C5A-B62C-B5C2A7F02B41}">
      <dgm:prSet phldrT="[Text]"/>
      <dgm:spPr>
        <a:solidFill>
          <a:srgbClr val="72C8D4">
            <a:alpha val="69804"/>
          </a:srgbClr>
        </a:solidFill>
      </dgm:spPr>
      <dgm:t>
        <a:bodyPr/>
        <a:lstStyle/>
        <a:p>
          <a:r>
            <a:rPr lang="en-CA" b="1"/>
            <a:t>Database Migration to Amazon RDS</a:t>
          </a:r>
          <a:endParaRPr lang="en-CA"/>
        </a:p>
      </dgm:t>
    </dgm:pt>
    <dgm:pt modelId="{6C704638-5DA0-4882-802A-9D9014B794F6}" type="parTrans" cxnId="{0D04B9DB-ACBE-4D13-A803-8A2D397AB62E}">
      <dgm:prSet/>
      <dgm:spPr/>
      <dgm:t>
        <a:bodyPr/>
        <a:lstStyle/>
        <a:p>
          <a:endParaRPr lang="en-CA"/>
        </a:p>
      </dgm:t>
    </dgm:pt>
    <dgm:pt modelId="{CB4FB8C0-863B-4AEC-BAD5-C9FBB05A94F2}" type="sibTrans" cxnId="{0D04B9DB-ACBE-4D13-A803-8A2D397AB62E}">
      <dgm:prSet/>
      <dgm:spPr/>
      <dgm:t>
        <a:bodyPr/>
        <a:lstStyle/>
        <a:p>
          <a:endParaRPr lang="en-CA"/>
        </a:p>
      </dgm:t>
    </dgm:pt>
    <dgm:pt modelId="{28A87891-A02F-4922-865D-BFAF000A2BAE}">
      <dgm:prSet phldrT="[Text]"/>
      <dgm:spPr>
        <a:solidFill>
          <a:srgbClr val="2F8F9B">
            <a:alpha val="50000"/>
          </a:srgbClr>
        </a:solidFill>
      </dgm:spPr>
      <dgm:t>
        <a:bodyPr/>
        <a:lstStyle/>
        <a:p>
          <a:r>
            <a:rPr lang="en-CA" b="1"/>
            <a:t>Store Reports on Amazon S3</a:t>
          </a:r>
          <a:endParaRPr lang="en-CA"/>
        </a:p>
      </dgm:t>
    </dgm:pt>
    <dgm:pt modelId="{E756A4AA-49D6-49B3-80CC-67996710307C}" type="parTrans" cxnId="{FA3B237C-8FB3-463D-BD42-CDA35AE91DF6}">
      <dgm:prSet/>
      <dgm:spPr/>
      <dgm:t>
        <a:bodyPr/>
        <a:lstStyle/>
        <a:p>
          <a:endParaRPr lang="en-CA"/>
        </a:p>
      </dgm:t>
    </dgm:pt>
    <dgm:pt modelId="{9A724308-6DC8-4D95-81BF-B2808057BD7E}" type="sibTrans" cxnId="{FA3B237C-8FB3-463D-BD42-CDA35AE91DF6}">
      <dgm:prSet/>
      <dgm:spPr/>
      <dgm:t>
        <a:bodyPr/>
        <a:lstStyle/>
        <a:p>
          <a:endParaRPr lang="en-CA"/>
        </a:p>
      </dgm:t>
    </dgm:pt>
    <dgm:pt modelId="{66925D17-433D-4C5A-B89A-0E681AEB2380}">
      <dgm:prSet custT="1"/>
      <dgm:spPr>
        <a:solidFill>
          <a:srgbClr val="65C4D1">
            <a:alpha val="89804"/>
          </a:srgbClr>
        </a:solidFill>
      </dgm:spPr>
      <dgm:t>
        <a:bodyPr/>
        <a:lstStyle/>
        <a:p>
          <a:r>
            <a:rPr lang="en-US" sz="2000"/>
            <a:t>Deploy the mainframe app to Elastic Beanstalk; configure env variables, load balancing, and auto-scaling.</a:t>
          </a:r>
          <a:endParaRPr lang="en-CA" sz="2000"/>
        </a:p>
      </dgm:t>
    </dgm:pt>
    <dgm:pt modelId="{004822D2-95F7-456B-9B64-CE8DEE3DAFE9}" type="parTrans" cxnId="{B9230126-979A-4B4C-B15F-0D92E1789ACE}">
      <dgm:prSet/>
      <dgm:spPr/>
      <dgm:t>
        <a:bodyPr/>
        <a:lstStyle/>
        <a:p>
          <a:endParaRPr lang="en-CA"/>
        </a:p>
      </dgm:t>
    </dgm:pt>
    <dgm:pt modelId="{976E8D4F-922C-4044-9251-76532308B427}" type="sibTrans" cxnId="{B9230126-979A-4B4C-B15F-0D92E1789ACE}">
      <dgm:prSet/>
      <dgm:spPr/>
      <dgm:t>
        <a:bodyPr/>
        <a:lstStyle/>
        <a:p>
          <a:endParaRPr lang="en-CA"/>
        </a:p>
      </dgm:t>
    </dgm:pt>
    <dgm:pt modelId="{A1DD9602-AE06-452E-8A9A-D28186B77F93}">
      <dgm:prSet/>
      <dgm:spPr>
        <a:solidFill>
          <a:srgbClr val="72C8D4">
            <a:alpha val="69804"/>
          </a:srgbClr>
        </a:solidFill>
      </dgm:spPr>
      <dgm:t>
        <a:bodyPr/>
        <a:lstStyle/>
        <a:p>
          <a:r>
            <a:rPr lang="en-US"/>
            <a:t>Migrate payroll data to Amazon RDS using AWS DMS; set up read replicas for reporting.</a:t>
          </a:r>
          <a:endParaRPr lang="en-CA"/>
        </a:p>
      </dgm:t>
    </dgm:pt>
    <dgm:pt modelId="{2514D7D3-C81D-4309-9E2F-5C2AF96A46E4}" type="parTrans" cxnId="{8C68595B-B7BE-45DA-8A9C-6B521F2B6F38}">
      <dgm:prSet/>
      <dgm:spPr/>
      <dgm:t>
        <a:bodyPr/>
        <a:lstStyle/>
        <a:p>
          <a:endParaRPr lang="en-CA"/>
        </a:p>
      </dgm:t>
    </dgm:pt>
    <dgm:pt modelId="{80A24509-1335-430B-805A-7531615383B7}" type="sibTrans" cxnId="{8C68595B-B7BE-45DA-8A9C-6B521F2B6F38}">
      <dgm:prSet/>
      <dgm:spPr/>
      <dgm:t>
        <a:bodyPr/>
        <a:lstStyle/>
        <a:p>
          <a:endParaRPr lang="en-CA"/>
        </a:p>
      </dgm:t>
    </dgm:pt>
    <dgm:pt modelId="{D0A2B6B7-1C3F-475D-A910-23A14376E8A1}">
      <dgm:prSet/>
      <dgm:spPr>
        <a:solidFill>
          <a:srgbClr val="2F8F9B">
            <a:alpha val="50000"/>
          </a:srgbClr>
        </a:solidFill>
      </dgm:spPr>
      <dgm:t>
        <a:bodyPr/>
        <a:lstStyle/>
        <a:p>
          <a:r>
            <a:rPr lang="en-US"/>
            <a:t>Save reports to S3; configure lifecycle policies for archiving or deletion.</a:t>
          </a:r>
          <a:endParaRPr lang="en-CA"/>
        </a:p>
      </dgm:t>
    </dgm:pt>
    <dgm:pt modelId="{FD0FA7FD-2FC1-4992-BBD5-C78B812AF49C}" type="parTrans" cxnId="{9BE7FD8A-05CE-418E-90AA-BE8F96519A4D}">
      <dgm:prSet/>
      <dgm:spPr/>
      <dgm:t>
        <a:bodyPr/>
        <a:lstStyle/>
        <a:p>
          <a:endParaRPr lang="en-CA"/>
        </a:p>
      </dgm:t>
    </dgm:pt>
    <dgm:pt modelId="{3DB3EE1B-8615-466F-83DC-5E96E0059D33}" type="sibTrans" cxnId="{9BE7FD8A-05CE-418E-90AA-BE8F96519A4D}">
      <dgm:prSet/>
      <dgm:spPr/>
      <dgm:t>
        <a:bodyPr/>
        <a:lstStyle/>
        <a:p>
          <a:endParaRPr lang="en-CA"/>
        </a:p>
      </dgm:t>
    </dgm:pt>
    <dgm:pt modelId="{08605B39-D04A-4E17-B2AD-431035FE0243}" type="pres">
      <dgm:prSet presAssocID="{92DCD33C-B673-40B1-9C8E-1776B891B7C2}" presName="Name0" presStyleCnt="0">
        <dgm:presLayoutVars>
          <dgm:dir/>
          <dgm:resizeHandles val="exact"/>
        </dgm:presLayoutVars>
      </dgm:prSet>
      <dgm:spPr/>
    </dgm:pt>
    <dgm:pt modelId="{2FCE6BD5-C003-4FF8-86AF-626666137FB2}" type="pres">
      <dgm:prSet presAssocID="{490BAE11-39D4-458A-AB07-07DCFA4D2F63}" presName="node" presStyleLbl="node1" presStyleIdx="0" presStyleCnt="3">
        <dgm:presLayoutVars>
          <dgm:bulletEnabled val="1"/>
        </dgm:presLayoutVars>
      </dgm:prSet>
      <dgm:spPr/>
    </dgm:pt>
    <dgm:pt modelId="{E0539C84-CD5A-4057-A357-597CC0E134A2}" type="pres">
      <dgm:prSet presAssocID="{24854FC5-C627-4D61-8D65-ED1771740714}" presName="sibTrans" presStyleLbl="sibTrans2D1" presStyleIdx="0" presStyleCnt="2"/>
      <dgm:spPr/>
    </dgm:pt>
    <dgm:pt modelId="{A7E4D36A-8C55-4005-ADE4-1AEDDBBC1EEE}" type="pres">
      <dgm:prSet presAssocID="{24854FC5-C627-4D61-8D65-ED1771740714}" presName="connectorText" presStyleLbl="sibTrans2D1" presStyleIdx="0" presStyleCnt="2"/>
      <dgm:spPr/>
    </dgm:pt>
    <dgm:pt modelId="{51CCCCA7-599D-492E-92C5-319E52CB3D12}" type="pres">
      <dgm:prSet presAssocID="{8E07EB28-2E23-4C5A-B62C-B5C2A7F02B41}" presName="node" presStyleLbl="node1" presStyleIdx="1" presStyleCnt="3">
        <dgm:presLayoutVars>
          <dgm:bulletEnabled val="1"/>
        </dgm:presLayoutVars>
      </dgm:prSet>
      <dgm:spPr/>
    </dgm:pt>
    <dgm:pt modelId="{4F9E75A7-FEFA-465A-99B3-E881D788B471}" type="pres">
      <dgm:prSet presAssocID="{CB4FB8C0-863B-4AEC-BAD5-C9FBB05A94F2}" presName="sibTrans" presStyleLbl="sibTrans2D1" presStyleIdx="1" presStyleCnt="2"/>
      <dgm:spPr/>
    </dgm:pt>
    <dgm:pt modelId="{600D4D52-6DB9-4127-B077-B15FB527A7FF}" type="pres">
      <dgm:prSet presAssocID="{CB4FB8C0-863B-4AEC-BAD5-C9FBB05A94F2}" presName="connectorText" presStyleLbl="sibTrans2D1" presStyleIdx="1" presStyleCnt="2"/>
      <dgm:spPr/>
    </dgm:pt>
    <dgm:pt modelId="{75AA9951-11AE-45C2-8132-84DEECC329BA}" type="pres">
      <dgm:prSet presAssocID="{28A87891-A02F-4922-865D-BFAF000A2BAE}" presName="node" presStyleLbl="node1" presStyleIdx="2" presStyleCnt="3">
        <dgm:presLayoutVars>
          <dgm:bulletEnabled val="1"/>
        </dgm:presLayoutVars>
      </dgm:prSet>
      <dgm:spPr/>
    </dgm:pt>
  </dgm:ptLst>
  <dgm:cxnLst>
    <dgm:cxn modelId="{73FF3023-67DA-4615-AFC4-DEB01C0D1C86}" type="presOf" srcId="{CB4FB8C0-863B-4AEC-BAD5-C9FBB05A94F2}" destId="{600D4D52-6DB9-4127-B077-B15FB527A7FF}" srcOrd="1" destOrd="0" presId="urn:microsoft.com/office/officeart/2005/8/layout/process1"/>
    <dgm:cxn modelId="{B9230126-979A-4B4C-B15F-0D92E1789ACE}" srcId="{490BAE11-39D4-458A-AB07-07DCFA4D2F63}" destId="{66925D17-433D-4C5A-B89A-0E681AEB2380}" srcOrd="0" destOrd="0" parTransId="{004822D2-95F7-456B-9B64-CE8DEE3DAFE9}" sibTransId="{976E8D4F-922C-4044-9251-76532308B427}"/>
    <dgm:cxn modelId="{8C68595B-B7BE-45DA-8A9C-6B521F2B6F38}" srcId="{8E07EB28-2E23-4C5A-B62C-B5C2A7F02B41}" destId="{A1DD9602-AE06-452E-8A9A-D28186B77F93}" srcOrd="0" destOrd="0" parTransId="{2514D7D3-C81D-4309-9E2F-5C2AF96A46E4}" sibTransId="{80A24509-1335-430B-805A-7531615383B7}"/>
    <dgm:cxn modelId="{23AE0574-3BD4-4CAF-BD28-A4BC45C34ACF}" type="presOf" srcId="{D0A2B6B7-1C3F-475D-A910-23A14376E8A1}" destId="{75AA9951-11AE-45C2-8132-84DEECC329BA}" srcOrd="0" destOrd="1" presId="urn:microsoft.com/office/officeart/2005/8/layout/process1"/>
    <dgm:cxn modelId="{FA3B237C-8FB3-463D-BD42-CDA35AE91DF6}" srcId="{92DCD33C-B673-40B1-9C8E-1776B891B7C2}" destId="{28A87891-A02F-4922-865D-BFAF000A2BAE}" srcOrd="2" destOrd="0" parTransId="{E756A4AA-49D6-49B3-80CC-67996710307C}" sibTransId="{9A724308-6DC8-4D95-81BF-B2808057BD7E}"/>
    <dgm:cxn modelId="{F05EDF7C-A45E-4239-B3E8-54BA39979002}" type="presOf" srcId="{490BAE11-39D4-458A-AB07-07DCFA4D2F63}" destId="{2FCE6BD5-C003-4FF8-86AF-626666137FB2}" srcOrd="0" destOrd="0" presId="urn:microsoft.com/office/officeart/2005/8/layout/process1"/>
    <dgm:cxn modelId="{60346B86-61CF-4103-9D91-5AFFF7F8E751}" type="presOf" srcId="{8E07EB28-2E23-4C5A-B62C-B5C2A7F02B41}" destId="{51CCCCA7-599D-492E-92C5-319E52CB3D12}" srcOrd="0" destOrd="0" presId="urn:microsoft.com/office/officeart/2005/8/layout/process1"/>
    <dgm:cxn modelId="{9BE7FD8A-05CE-418E-90AA-BE8F96519A4D}" srcId="{28A87891-A02F-4922-865D-BFAF000A2BAE}" destId="{D0A2B6B7-1C3F-475D-A910-23A14376E8A1}" srcOrd="0" destOrd="0" parTransId="{FD0FA7FD-2FC1-4992-BBD5-C78B812AF49C}" sibTransId="{3DB3EE1B-8615-466F-83DC-5E96E0059D33}"/>
    <dgm:cxn modelId="{926169AC-44C5-4C5B-BBD4-00932F8651B0}" type="presOf" srcId="{A1DD9602-AE06-452E-8A9A-D28186B77F93}" destId="{51CCCCA7-599D-492E-92C5-319E52CB3D12}" srcOrd="0" destOrd="1" presId="urn:microsoft.com/office/officeart/2005/8/layout/process1"/>
    <dgm:cxn modelId="{CC53AFB8-FAE8-4E2C-A62C-A0E0A552A012}" type="presOf" srcId="{24854FC5-C627-4D61-8D65-ED1771740714}" destId="{A7E4D36A-8C55-4005-ADE4-1AEDDBBC1EEE}" srcOrd="1" destOrd="0" presId="urn:microsoft.com/office/officeart/2005/8/layout/process1"/>
    <dgm:cxn modelId="{A5C237BA-11C3-4ED9-8FF5-35D6DBD1A243}" type="presOf" srcId="{28A87891-A02F-4922-865D-BFAF000A2BAE}" destId="{75AA9951-11AE-45C2-8132-84DEECC329BA}" srcOrd="0" destOrd="0" presId="urn:microsoft.com/office/officeart/2005/8/layout/process1"/>
    <dgm:cxn modelId="{0D04B9DB-ACBE-4D13-A803-8A2D397AB62E}" srcId="{92DCD33C-B673-40B1-9C8E-1776B891B7C2}" destId="{8E07EB28-2E23-4C5A-B62C-B5C2A7F02B41}" srcOrd="1" destOrd="0" parTransId="{6C704638-5DA0-4882-802A-9D9014B794F6}" sibTransId="{CB4FB8C0-863B-4AEC-BAD5-C9FBB05A94F2}"/>
    <dgm:cxn modelId="{62B0B2ED-8D2B-4859-B899-BE59CE7ADE3A}" type="presOf" srcId="{CB4FB8C0-863B-4AEC-BAD5-C9FBB05A94F2}" destId="{4F9E75A7-FEFA-465A-99B3-E881D788B471}" srcOrd="0" destOrd="0" presId="urn:microsoft.com/office/officeart/2005/8/layout/process1"/>
    <dgm:cxn modelId="{8EEDBEF0-4E6F-4456-9B22-3003CF8DE7E1}" type="presOf" srcId="{24854FC5-C627-4D61-8D65-ED1771740714}" destId="{E0539C84-CD5A-4057-A357-597CC0E134A2}" srcOrd="0" destOrd="0" presId="urn:microsoft.com/office/officeart/2005/8/layout/process1"/>
    <dgm:cxn modelId="{52BE85F2-1862-481E-BBB6-E329CAB318DF}" type="presOf" srcId="{92DCD33C-B673-40B1-9C8E-1776B891B7C2}" destId="{08605B39-D04A-4E17-B2AD-431035FE0243}" srcOrd="0" destOrd="0" presId="urn:microsoft.com/office/officeart/2005/8/layout/process1"/>
    <dgm:cxn modelId="{443ED8FC-5DC5-43E0-BDED-2E98992A9B58}" type="presOf" srcId="{66925D17-433D-4C5A-B89A-0E681AEB2380}" destId="{2FCE6BD5-C003-4FF8-86AF-626666137FB2}" srcOrd="0" destOrd="1" presId="urn:microsoft.com/office/officeart/2005/8/layout/process1"/>
    <dgm:cxn modelId="{2364C9FE-46DF-4386-921F-B5E3CE6ACD27}" srcId="{92DCD33C-B673-40B1-9C8E-1776B891B7C2}" destId="{490BAE11-39D4-458A-AB07-07DCFA4D2F63}" srcOrd="0" destOrd="0" parTransId="{05815B54-8EA2-41A2-920A-8E06595FD77D}" sibTransId="{24854FC5-C627-4D61-8D65-ED1771740714}"/>
    <dgm:cxn modelId="{8DEB9B35-ACD3-4461-AE7A-65929F4DC737}" type="presParOf" srcId="{08605B39-D04A-4E17-B2AD-431035FE0243}" destId="{2FCE6BD5-C003-4FF8-86AF-626666137FB2}" srcOrd="0" destOrd="0" presId="urn:microsoft.com/office/officeart/2005/8/layout/process1"/>
    <dgm:cxn modelId="{68937EFF-F872-4370-BF6D-08B10E784606}" type="presParOf" srcId="{08605B39-D04A-4E17-B2AD-431035FE0243}" destId="{E0539C84-CD5A-4057-A357-597CC0E134A2}" srcOrd="1" destOrd="0" presId="urn:microsoft.com/office/officeart/2005/8/layout/process1"/>
    <dgm:cxn modelId="{B0B9DE71-39C9-4D8E-AB82-C528D4B6122E}" type="presParOf" srcId="{E0539C84-CD5A-4057-A357-597CC0E134A2}" destId="{A7E4D36A-8C55-4005-ADE4-1AEDDBBC1EEE}" srcOrd="0" destOrd="0" presId="urn:microsoft.com/office/officeart/2005/8/layout/process1"/>
    <dgm:cxn modelId="{43D650EC-D199-443C-9D64-D2256740389A}" type="presParOf" srcId="{08605B39-D04A-4E17-B2AD-431035FE0243}" destId="{51CCCCA7-599D-492E-92C5-319E52CB3D12}" srcOrd="2" destOrd="0" presId="urn:microsoft.com/office/officeart/2005/8/layout/process1"/>
    <dgm:cxn modelId="{AE89A512-F899-4365-905E-1FB341A68669}" type="presParOf" srcId="{08605B39-D04A-4E17-B2AD-431035FE0243}" destId="{4F9E75A7-FEFA-465A-99B3-E881D788B471}" srcOrd="3" destOrd="0" presId="urn:microsoft.com/office/officeart/2005/8/layout/process1"/>
    <dgm:cxn modelId="{C93624FF-317F-489A-A547-65919E433FB7}" type="presParOf" srcId="{4F9E75A7-FEFA-465A-99B3-E881D788B471}" destId="{600D4D52-6DB9-4127-B077-B15FB527A7FF}" srcOrd="0" destOrd="0" presId="urn:microsoft.com/office/officeart/2005/8/layout/process1"/>
    <dgm:cxn modelId="{19DCA7A6-548D-4689-B548-EBFCA7CF825E}" type="presParOf" srcId="{08605B39-D04A-4E17-B2AD-431035FE0243}" destId="{75AA9951-11AE-45C2-8132-84DEECC329B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9370D6-E14B-46CB-A25E-079F06A082D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CA"/>
        </a:p>
      </dgm:t>
    </dgm:pt>
    <dgm:pt modelId="{6F5AA8F3-8AA9-47DF-9E5B-DA0387848FD3}">
      <dgm:prSet phldrT="[Text]"/>
      <dgm:spPr>
        <a:solidFill>
          <a:schemeClr val="accent3">
            <a:lumMod val="40000"/>
            <a:lumOff val="60000"/>
          </a:schemeClr>
        </a:solidFill>
      </dgm:spPr>
      <dgm:t>
        <a:bodyPr/>
        <a:lstStyle/>
        <a:p>
          <a:r>
            <a:rPr lang="en-CA">
              <a:solidFill>
                <a:schemeClr val="bg1"/>
              </a:solidFill>
            </a:rPr>
            <a:t>E-commerce Applications:</a:t>
          </a:r>
        </a:p>
      </dgm:t>
    </dgm:pt>
    <dgm:pt modelId="{225D40A3-EF0A-40B3-82DF-07995E02A0A7}" type="parTrans" cxnId="{F4BEFB1C-89EB-443D-98D1-CAEA1F8BB2B6}">
      <dgm:prSet/>
      <dgm:spPr/>
      <dgm:t>
        <a:bodyPr/>
        <a:lstStyle/>
        <a:p>
          <a:endParaRPr lang="en-CA"/>
        </a:p>
      </dgm:t>
    </dgm:pt>
    <dgm:pt modelId="{617AA339-9F14-494C-B0F4-D31284B39F73}" type="sibTrans" cxnId="{F4BEFB1C-89EB-443D-98D1-CAEA1F8BB2B6}">
      <dgm:prSet/>
      <dgm:spPr/>
      <dgm:t>
        <a:bodyPr/>
        <a:lstStyle/>
        <a:p>
          <a:endParaRPr lang="en-CA"/>
        </a:p>
      </dgm:t>
    </dgm:pt>
    <dgm:pt modelId="{88991A0C-1795-4A8F-A75C-50A5974692C8}">
      <dgm:prSet phldrT="[Text]"/>
      <dgm:spPr>
        <a:solidFill>
          <a:schemeClr val="accent3">
            <a:lumMod val="60000"/>
            <a:lumOff val="40000"/>
          </a:schemeClr>
        </a:solidFill>
      </dgm:spPr>
      <dgm:t>
        <a:bodyPr/>
        <a:lstStyle/>
        <a:p>
          <a:r>
            <a:rPr lang="en-CA">
              <a:solidFill>
                <a:schemeClr val="bg1"/>
              </a:solidFill>
            </a:rPr>
            <a:t>ERP Applications:</a:t>
          </a:r>
        </a:p>
      </dgm:t>
    </dgm:pt>
    <dgm:pt modelId="{94C5CBC0-C3E0-44A7-A19E-DF9A1A27D258}" type="parTrans" cxnId="{5DABDEA6-3F57-44F6-92BC-D3A38075E29D}">
      <dgm:prSet/>
      <dgm:spPr/>
      <dgm:t>
        <a:bodyPr/>
        <a:lstStyle/>
        <a:p>
          <a:endParaRPr lang="en-CA"/>
        </a:p>
      </dgm:t>
    </dgm:pt>
    <dgm:pt modelId="{F0F5431D-A398-4D3C-9DC8-A52263FD6236}" type="sibTrans" cxnId="{5DABDEA6-3F57-44F6-92BC-D3A38075E29D}">
      <dgm:prSet/>
      <dgm:spPr/>
      <dgm:t>
        <a:bodyPr/>
        <a:lstStyle/>
        <a:p>
          <a:endParaRPr lang="en-CA"/>
        </a:p>
      </dgm:t>
    </dgm:pt>
    <dgm:pt modelId="{C30E19AD-FC71-4292-9BDE-994E8C04B1ED}">
      <dgm:prSet phldrT="[Text]"/>
      <dgm:spPr>
        <a:solidFill>
          <a:schemeClr val="accent3">
            <a:lumMod val="75000"/>
          </a:schemeClr>
        </a:solidFill>
      </dgm:spPr>
      <dgm:t>
        <a:bodyPr/>
        <a:lstStyle/>
        <a:p>
          <a:r>
            <a:rPr lang="en-CA">
              <a:solidFill>
                <a:schemeClr val="bg1"/>
              </a:solidFill>
            </a:rPr>
            <a:t>Mainframe System:</a:t>
          </a:r>
        </a:p>
      </dgm:t>
    </dgm:pt>
    <dgm:pt modelId="{BCACA0A7-4706-41BD-95FE-2050451011CC}" type="parTrans" cxnId="{2AAAE872-960C-4C77-90B4-F2CAEA7C244F}">
      <dgm:prSet/>
      <dgm:spPr/>
      <dgm:t>
        <a:bodyPr/>
        <a:lstStyle/>
        <a:p>
          <a:endParaRPr lang="en-CA"/>
        </a:p>
      </dgm:t>
    </dgm:pt>
    <dgm:pt modelId="{1A53A808-2ACC-41C9-B118-522D0271A6E9}" type="sibTrans" cxnId="{2AAAE872-960C-4C77-90B4-F2CAEA7C244F}">
      <dgm:prSet/>
      <dgm:spPr/>
      <dgm:t>
        <a:bodyPr/>
        <a:lstStyle/>
        <a:p>
          <a:endParaRPr lang="en-CA"/>
        </a:p>
      </dgm:t>
    </dgm:pt>
    <dgm:pt modelId="{FA0CBF3E-D20D-4A16-8A5A-8A31AC146667}">
      <dgm:prSet/>
      <dgm:spPr>
        <a:ln>
          <a:solidFill>
            <a:schemeClr val="accent3">
              <a:lumMod val="40000"/>
              <a:lumOff val="60000"/>
            </a:schemeClr>
          </a:solidFill>
        </a:ln>
      </dgm:spPr>
      <dgm:t>
        <a:bodyPr/>
        <a:lstStyle/>
        <a:p>
          <a:r>
            <a:rPr lang="en-US"/>
            <a:t>Perform end-to-end testing in staging: validate connectivity, database integrity, and static content.</a:t>
          </a:r>
          <a:endParaRPr lang="en-CA"/>
        </a:p>
      </dgm:t>
    </dgm:pt>
    <dgm:pt modelId="{7F6ED04C-9101-4A48-8654-43788B048268}" type="parTrans" cxnId="{67066312-CAB4-470C-864D-6A9F4BED1EA3}">
      <dgm:prSet/>
      <dgm:spPr/>
      <dgm:t>
        <a:bodyPr/>
        <a:lstStyle/>
        <a:p>
          <a:endParaRPr lang="en-CA"/>
        </a:p>
      </dgm:t>
    </dgm:pt>
    <dgm:pt modelId="{1225995F-B60F-45B2-9131-15EA5916B4FC}" type="sibTrans" cxnId="{67066312-CAB4-470C-864D-6A9F4BED1EA3}">
      <dgm:prSet/>
      <dgm:spPr/>
      <dgm:t>
        <a:bodyPr/>
        <a:lstStyle/>
        <a:p>
          <a:endParaRPr lang="en-CA"/>
        </a:p>
      </dgm:t>
    </dgm:pt>
    <dgm:pt modelId="{1922720B-55AF-40B8-A1C3-F84523EE8950}">
      <dgm:prSet/>
      <dgm:spPr>
        <a:ln>
          <a:solidFill>
            <a:schemeClr val="accent3">
              <a:lumMod val="40000"/>
              <a:lumOff val="60000"/>
            </a:schemeClr>
          </a:solidFill>
        </a:ln>
      </dgm:spPr>
      <dgm:t>
        <a:bodyPr/>
        <a:lstStyle/>
        <a:p>
          <a:r>
            <a:rPr lang="en-US"/>
            <a:t>Test each microservice and the full ERP workflow; ensure data consistency in RDS.</a:t>
          </a:r>
          <a:endParaRPr lang="en-CA"/>
        </a:p>
      </dgm:t>
    </dgm:pt>
    <dgm:pt modelId="{613B0475-772B-4FA8-9CA9-348A0F45B637}" type="parTrans" cxnId="{9ED74598-F040-4E9E-B013-5A3F61E9D0C6}">
      <dgm:prSet/>
      <dgm:spPr/>
      <dgm:t>
        <a:bodyPr/>
        <a:lstStyle/>
        <a:p>
          <a:endParaRPr lang="en-CA"/>
        </a:p>
      </dgm:t>
    </dgm:pt>
    <dgm:pt modelId="{EEC3BCCA-7A7D-4D91-B726-7C1C98D1E0AE}" type="sibTrans" cxnId="{9ED74598-F040-4E9E-B013-5A3F61E9D0C6}">
      <dgm:prSet/>
      <dgm:spPr/>
      <dgm:t>
        <a:bodyPr/>
        <a:lstStyle/>
        <a:p>
          <a:endParaRPr lang="en-CA"/>
        </a:p>
      </dgm:t>
    </dgm:pt>
    <dgm:pt modelId="{DA6C2062-7391-4F39-B812-9A2D1E05A71D}">
      <dgm:prSet/>
      <dgm:spPr>
        <a:ln>
          <a:solidFill>
            <a:schemeClr val="accent3">
              <a:lumMod val="40000"/>
              <a:lumOff val="60000"/>
            </a:schemeClr>
          </a:solidFill>
        </a:ln>
      </dgm:spPr>
      <dgm:t>
        <a:bodyPr/>
        <a:lstStyle/>
        <a:p>
          <a:r>
            <a:rPr lang="en-US"/>
            <a:t>Run test payroll cycles; verify seamless data processing, storage, and reporting.</a:t>
          </a:r>
          <a:endParaRPr lang="en-CA"/>
        </a:p>
      </dgm:t>
    </dgm:pt>
    <dgm:pt modelId="{B8E5EC75-302B-403B-A4EC-CC7264F995D0}" type="parTrans" cxnId="{3888223B-41C0-42F9-A280-27E4DA228099}">
      <dgm:prSet/>
      <dgm:spPr/>
      <dgm:t>
        <a:bodyPr/>
        <a:lstStyle/>
        <a:p>
          <a:endParaRPr lang="en-CA"/>
        </a:p>
      </dgm:t>
    </dgm:pt>
    <dgm:pt modelId="{C5E3B931-B23C-4428-BD76-F50960B50D66}" type="sibTrans" cxnId="{3888223B-41C0-42F9-A280-27E4DA228099}">
      <dgm:prSet/>
      <dgm:spPr/>
      <dgm:t>
        <a:bodyPr/>
        <a:lstStyle/>
        <a:p>
          <a:endParaRPr lang="en-CA"/>
        </a:p>
      </dgm:t>
    </dgm:pt>
    <dgm:pt modelId="{42F408BB-DFD3-4B04-B0AA-21685A2DB528}" type="pres">
      <dgm:prSet presAssocID="{AF9370D6-E14B-46CB-A25E-079F06A082DF}" presName="linear" presStyleCnt="0">
        <dgm:presLayoutVars>
          <dgm:dir/>
          <dgm:animLvl val="lvl"/>
          <dgm:resizeHandles val="exact"/>
        </dgm:presLayoutVars>
      </dgm:prSet>
      <dgm:spPr/>
    </dgm:pt>
    <dgm:pt modelId="{105211EE-DFAF-44B9-A13B-1B0ACDD0F64C}" type="pres">
      <dgm:prSet presAssocID="{6F5AA8F3-8AA9-47DF-9E5B-DA0387848FD3}" presName="parentLin" presStyleCnt="0"/>
      <dgm:spPr/>
    </dgm:pt>
    <dgm:pt modelId="{4B250CAE-751D-46B6-81AA-30FD8F9CC7E1}" type="pres">
      <dgm:prSet presAssocID="{6F5AA8F3-8AA9-47DF-9E5B-DA0387848FD3}" presName="parentLeftMargin" presStyleLbl="node1" presStyleIdx="0" presStyleCnt="3"/>
      <dgm:spPr/>
    </dgm:pt>
    <dgm:pt modelId="{48564EA2-41C8-4536-9214-CBC824A01860}" type="pres">
      <dgm:prSet presAssocID="{6F5AA8F3-8AA9-47DF-9E5B-DA0387848FD3}" presName="parentText" presStyleLbl="node1" presStyleIdx="0" presStyleCnt="3">
        <dgm:presLayoutVars>
          <dgm:chMax val="0"/>
          <dgm:bulletEnabled val="1"/>
        </dgm:presLayoutVars>
      </dgm:prSet>
      <dgm:spPr/>
    </dgm:pt>
    <dgm:pt modelId="{DBB7DC52-1EE7-4531-9556-7CA26282FB04}" type="pres">
      <dgm:prSet presAssocID="{6F5AA8F3-8AA9-47DF-9E5B-DA0387848FD3}" presName="negativeSpace" presStyleCnt="0"/>
      <dgm:spPr/>
    </dgm:pt>
    <dgm:pt modelId="{3BD86641-C491-4488-A90E-0D019C86E22D}" type="pres">
      <dgm:prSet presAssocID="{6F5AA8F3-8AA9-47DF-9E5B-DA0387848FD3}" presName="childText" presStyleLbl="conFgAcc1" presStyleIdx="0" presStyleCnt="3">
        <dgm:presLayoutVars>
          <dgm:bulletEnabled val="1"/>
        </dgm:presLayoutVars>
      </dgm:prSet>
      <dgm:spPr/>
    </dgm:pt>
    <dgm:pt modelId="{FFFE3A16-D717-4F79-9212-70C044C2ED1D}" type="pres">
      <dgm:prSet presAssocID="{617AA339-9F14-494C-B0F4-D31284B39F73}" presName="spaceBetweenRectangles" presStyleCnt="0"/>
      <dgm:spPr/>
    </dgm:pt>
    <dgm:pt modelId="{59BDF8E0-6C22-4BA3-A960-AB199CB5DE60}" type="pres">
      <dgm:prSet presAssocID="{88991A0C-1795-4A8F-A75C-50A5974692C8}" presName="parentLin" presStyleCnt="0"/>
      <dgm:spPr/>
    </dgm:pt>
    <dgm:pt modelId="{EC5ED499-3190-4EE3-A3F1-740FA9592127}" type="pres">
      <dgm:prSet presAssocID="{88991A0C-1795-4A8F-A75C-50A5974692C8}" presName="parentLeftMargin" presStyleLbl="node1" presStyleIdx="0" presStyleCnt="3"/>
      <dgm:spPr/>
    </dgm:pt>
    <dgm:pt modelId="{8364C38D-0F68-4C58-9A5C-3C832E3A4B2E}" type="pres">
      <dgm:prSet presAssocID="{88991A0C-1795-4A8F-A75C-50A5974692C8}" presName="parentText" presStyleLbl="node1" presStyleIdx="1" presStyleCnt="3">
        <dgm:presLayoutVars>
          <dgm:chMax val="0"/>
          <dgm:bulletEnabled val="1"/>
        </dgm:presLayoutVars>
      </dgm:prSet>
      <dgm:spPr/>
    </dgm:pt>
    <dgm:pt modelId="{F7F47DC6-C942-46CC-AF4B-10E26CF4B49F}" type="pres">
      <dgm:prSet presAssocID="{88991A0C-1795-4A8F-A75C-50A5974692C8}" presName="negativeSpace" presStyleCnt="0"/>
      <dgm:spPr/>
    </dgm:pt>
    <dgm:pt modelId="{C7C00DA3-5ED7-45E4-B07C-206395BC98B9}" type="pres">
      <dgm:prSet presAssocID="{88991A0C-1795-4A8F-A75C-50A5974692C8}" presName="childText" presStyleLbl="conFgAcc1" presStyleIdx="1" presStyleCnt="3">
        <dgm:presLayoutVars>
          <dgm:bulletEnabled val="1"/>
        </dgm:presLayoutVars>
      </dgm:prSet>
      <dgm:spPr/>
    </dgm:pt>
    <dgm:pt modelId="{29233872-EF6B-4E60-A7F3-D23547704849}" type="pres">
      <dgm:prSet presAssocID="{F0F5431D-A398-4D3C-9DC8-A52263FD6236}" presName="spaceBetweenRectangles" presStyleCnt="0"/>
      <dgm:spPr/>
    </dgm:pt>
    <dgm:pt modelId="{011E4C51-958C-4E26-ACD1-35408DFE55EB}" type="pres">
      <dgm:prSet presAssocID="{C30E19AD-FC71-4292-9BDE-994E8C04B1ED}" presName="parentLin" presStyleCnt="0"/>
      <dgm:spPr/>
    </dgm:pt>
    <dgm:pt modelId="{87A063CC-CC25-480D-A43D-3724EDB8BCE8}" type="pres">
      <dgm:prSet presAssocID="{C30E19AD-FC71-4292-9BDE-994E8C04B1ED}" presName="parentLeftMargin" presStyleLbl="node1" presStyleIdx="1" presStyleCnt="3"/>
      <dgm:spPr/>
    </dgm:pt>
    <dgm:pt modelId="{67D1B4E1-E06B-459B-9882-A92FE7CE8ACF}" type="pres">
      <dgm:prSet presAssocID="{C30E19AD-FC71-4292-9BDE-994E8C04B1ED}" presName="parentText" presStyleLbl="node1" presStyleIdx="2" presStyleCnt="3">
        <dgm:presLayoutVars>
          <dgm:chMax val="0"/>
          <dgm:bulletEnabled val="1"/>
        </dgm:presLayoutVars>
      </dgm:prSet>
      <dgm:spPr/>
    </dgm:pt>
    <dgm:pt modelId="{08AB9EDD-906B-4BB5-9D6D-F22B53334E9B}" type="pres">
      <dgm:prSet presAssocID="{C30E19AD-FC71-4292-9BDE-994E8C04B1ED}" presName="negativeSpace" presStyleCnt="0"/>
      <dgm:spPr/>
    </dgm:pt>
    <dgm:pt modelId="{7300EDC7-6CD6-4E49-B843-F025B1F57853}" type="pres">
      <dgm:prSet presAssocID="{C30E19AD-FC71-4292-9BDE-994E8C04B1ED}" presName="childText" presStyleLbl="conFgAcc1" presStyleIdx="2" presStyleCnt="3">
        <dgm:presLayoutVars>
          <dgm:bulletEnabled val="1"/>
        </dgm:presLayoutVars>
      </dgm:prSet>
      <dgm:spPr/>
    </dgm:pt>
  </dgm:ptLst>
  <dgm:cxnLst>
    <dgm:cxn modelId="{B1E28E05-B8A6-41FE-8203-F810D6C0AABC}" type="presOf" srcId="{1922720B-55AF-40B8-A1C3-F84523EE8950}" destId="{C7C00DA3-5ED7-45E4-B07C-206395BC98B9}" srcOrd="0" destOrd="0" presId="urn:microsoft.com/office/officeart/2005/8/layout/list1"/>
    <dgm:cxn modelId="{79251408-BDC8-4496-ABEB-AFEAD7F0818C}" type="presOf" srcId="{6F5AA8F3-8AA9-47DF-9E5B-DA0387848FD3}" destId="{4B250CAE-751D-46B6-81AA-30FD8F9CC7E1}" srcOrd="0" destOrd="0" presId="urn:microsoft.com/office/officeart/2005/8/layout/list1"/>
    <dgm:cxn modelId="{67066312-CAB4-470C-864D-6A9F4BED1EA3}" srcId="{6F5AA8F3-8AA9-47DF-9E5B-DA0387848FD3}" destId="{FA0CBF3E-D20D-4A16-8A5A-8A31AC146667}" srcOrd="0" destOrd="0" parTransId="{7F6ED04C-9101-4A48-8654-43788B048268}" sibTransId="{1225995F-B60F-45B2-9131-15EA5916B4FC}"/>
    <dgm:cxn modelId="{F4BEFB1C-89EB-443D-98D1-CAEA1F8BB2B6}" srcId="{AF9370D6-E14B-46CB-A25E-079F06A082DF}" destId="{6F5AA8F3-8AA9-47DF-9E5B-DA0387848FD3}" srcOrd="0" destOrd="0" parTransId="{225D40A3-EF0A-40B3-82DF-07995E02A0A7}" sibTransId="{617AA339-9F14-494C-B0F4-D31284B39F73}"/>
    <dgm:cxn modelId="{9D153625-B836-42AE-A1FD-267283F28BD6}" type="presOf" srcId="{C30E19AD-FC71-4292-9BDE-994E8C04B1ED}" destId="{67D1B4E1-E06B-459B-9882-A92FE7CE8ACF}" srcOrd="1" destOrd="0" presId="urn:microsoft.com/office/officeart/2005/8/layout/list1"/>
    <dgm:cxn modelId="{C344A030-8051-4220-B207-6A663951FDC6}" type="presOf" srcId="{88991A0C-1795-4A8F-A75C-50A5974692C8}" destId="{8364C38D-0F68-4C58-9A5C-3C832E3A4B2E}" srcOrd="1" destOrd="0" presId="urn:microsoft.com/office/officeart/2005/8/layout/list1"/>
    <dgm:cxn modelId="{3888223B-41C0-42F9-A280-27E4DA228099}" srcId="{C30E19AD-FC71-4292-9BDE-994E8C04B1ED}" destId="{DA6C2062-7391-4F39-B812-9A2D1E05A71D}" srcOrd="0" destOrd="0" parTransId="{B8E5EC75-302B-403B-A4EC-CC7264F995D0}" sibTransId="{C5E3B931-B23C-4428-BD76-F50960B50D66}"/>
    <dgm:cxn modelId="{ECC65A68-1D79-4952-9FD4-8902BB187E1E}" type="presOf" srcId="{AF9370D6-E14B-46CB-A25E-079F06A082DF}" destId="{42F408BB-DFD3-4B04-B0AA-21685A2DB528}" srcOrd="0" destOrd="0" presId="urn:microsoft.com/office/officeart/2005/8/layout/list1"/>
    <dgm:cxn modelId="{2AAAE872-960C-4C77-90B4-F2CAEA7C244F}" srcId="{AF9370D6-E14B-46CB-A25E-079F06A082DF}" destId="{C30E19AD-FC71-4292-9BDE-994E8C04B1ED}" srcOrd="2" destOrd="0" parTransId="{BCACA0A7-4706-41BD-95FE-2050451011CC}" sibTransId="{1A53A808-2ACC-41C9-B118-522D0271A6E9}"/>
    <dgm:cxn modelId="{3851CC77-832B-4E2A-8DFE-B97194CBBF29}" type="presOf" srcId="{FA0CBF3E-D20D-4A16-8A5A-8A31AC146667}" destId="{3BD86641-C491-4488-A90E-0D019C86E22D}" srcOrd="0" destOrd="0" presId="urn:microsoft.com/office/officeart/2005/8/layout/list1"/>
    <dgm:cxn modelId="{9ED74598-F040-4E9E-B013-5A3F61E9D0C6}" srcId="{88991A0C-1795-4A8F-A75C-50A5974692C8}" destId="{1922720B-55AF-40B8-A1C3-F84523EE8950}" srcOrd="0" destOrd="0" parTransId="{613B0475-772B-4FA8-9CA9-348A0F45B637}" sibTransId="{EEC3BCCA-7A7D-4D91-B726-7C1C98D1E0AE}"/>
    <dgm:cxn modelId="{5DABDEA6-3F57-44F6-92BC-D3A38075E29D}" srcId="{AF9370D6-E14B-46CB-A25E-079F06A082DF}" destId="{88991A0C-1795-4A8F-A75C-50A5974692C8}" srcOrd="1" destOrd="0" parTransId="{94C5CBC0-C3E0-44A7-A19E-DF9A1A27D258}" sibTransId="{F0F5431D-A398-4D3C-9DC8-A52263FD6236}"/>
    <dgm:cxn modelId="{D9101ABD-13A7-4D0E-BA68-74BF131A9109}" type="presOf" srcId="{C30E19AD-FC71-4292-9BDE-994E8C04B1ED}" destId="{87A063CC-CC25-480D-A43D-3724EDB8BCE8}" srcOrd="0" destOrd="0" presId="urn:microsoft.com/office/officeart/2005/8/layout/list1"/>
    <dgm:cxn modelId="{3108ADC4-6BEF-410A-A041-6E9101350F12}" type="presOf" srcId="{6F5AA8F3-8AA9-47DF-9E5B-DA0387848FD3}" destId="{48564EA2-41C8-4536-9214-CBC824A01860}" srcOrd="1" destOrd="0" presId="urn:microsoft.com/office/officeart/2005/8/layout/list1"/>
    <dgm:cxn modelId="{B89390D4-6B6C-4CE4-9330-CFC78762F72D}" type="presOf" srcId="{DA6C2062-7391-4F39-B812-9A2D1E05A71D}" destId="{7300EDC7-6CD6-4E49-B843-F025B1F57853}" srcOrd="0" destOrd="0" presId="urn:microsoft.com/office/officeart/2005/8/layout/list1"/>
    <dgm:cxn modelId="{41BF99D9-B2D2-4B4E-833E-145996C80EB7}" type="presOf" srcId="{88991A0C-1795-4A8F-A75C-50A5974692C8}" destId="{EC5ED499-3190-4EE3-A3F1-740FA9592127}" srcOrd="0" destOrd="0" presId="urn:microsoft.com/office/officeart/2005/8/layout/list1"/>
    <dgm:cxn modelId="{BB382960-5E78-4BB2-AB2D-B102B7D5CF18}" type="presParOf" srcId="{42F408BB-DFD3-4B04-B0AA-21685A2DB528}" destId="{105211EE-DFAF-44B9-A13B-1B0ACDD0F64C}" srcOrd="0" destOrd="0" presId="urn:microsoft.com/office/officeart/2005/8/layout/list1"/>
    <dgm:cxn modelId="{276CB9F7-E6D0-41B8-A189-CC2BD550797D}" type="presParOf" srcId="{105211EE-DFAF-44B9-A13B-1B0ACDD0F64C}" destId="{4B250CAE-751D-46B6-81AA-30FD8F9CC7E1}" srcOrd="0" destOrd="0" presId="urn:microsoft.com/office/officeart/2005/8/layout/list1"/>
    <dgm:cxn modelId="{11B87E51-E552-4211-93C4-785780F37F49}" type="presParOf" srcId="{105211EE-DFAF-44B9-A13B-1B0ACDD0F64C}" destId="{48564EA2-41C8-4536-9214-CBC824A01860}" srcOrd="1" destOrd="0" presId="urn:microsoft.com/office/officeart/2005/8/layout/list1"/>
    <dgm:cxn modelId="{9A07F4B7-61D8-4BF4-A93B-D78FBDCF95BD}" type="presParOf" srcId="{42F408BB-DFD3-4B04-B0AA-21685A2DB528}" destId="{DBB7DC52-1EE7-4531-9556-7CA26282FB04}" srcOrd="1" destOrd="0" presId="urn:microsoft.com/office/officeart/2005/8/layout/list1"/>
    <dgm:cxn modelId="{72AA038D-17B9-4073-A145-4026B902789D}" type="presParOf" srcId="{42F408BB-DFD3-4B04-B0AA-21685A2DB528}" destId="{3BD86641-C491-4488-A90E-0D019C86E22D}" srcOrd="2" destOrd="0" presId="urn:microsoft.com/office/officeart/2005/8/layout/list1"/>
    <dgm:cxn modelId="{54C30573-4308-427D-BDBC-6684F9C14948}" type="presParOf" srcId="{42F408BB-DFD3-4B04-B0AA-21685A2DB528}" destId="{FFFE3A16-D717-4F79-9212-70C044C2ED1D}" srcOrd="3" destOrd="0" presId="urn:microsoft.com/office/officeart/2005/8/layout/list1"/>
    <dgm:cxn modelId="{E7DD6009-C866-417F-B307-C5B16070C1F0}" type="presParOf" srcId="{42F408BB-DFD3-4B04-B0AA-21685A2DB528}" destId="{59BDF8E0-6C22-4BA3-A960-AB199CB5DE60}" srcOrd="4" destOrd="0" presId="urn:microsoft.com/office/officeart/2005/8/layout/list1"/>
    <dgm:cxn modelId="{72BCCFAB-D55B-4DEF-B0DE-2994A0163CE4}" type="presParOf" srcId="{59BDF8E0-6C22-4BA3-A960-AB199CB5DE60}" destId="{EC5ED499-3190-4EE3-A3F1-740FA9592127}" srcOrd="0" destOrd="0" presId="urn:microsoft.com/office/officeart/2005/8/layout/list1"/>
    <dgm:cxn modelId="{8F4D0B30-FA5A-43A6-B9A2-23D41BE55938}" type="presParOf" srcId="{59BDF8E0-6C22-4BA3-A960-AB199CB5DE60}" destId="{8364C38D-0F68-4C58-9A5C-3C832E3A4B2E}" srcOrd="1" destOrd="0" presId="urn:microsoft.com/office/officeart/2005/8/layout/list1"/>
    <dgm:cxn modelId="{1E59AEC2-521E-44CD-A498-064E54935C31}" type="presParOf" srcId="{42F408BB-DFD3-4B04-B0AA-21685A2DB528}" destId="{F7F47DC6-C942-46CC-AF4B-10E26CF4B49F}" srcOrd="5" destOrd="0" presId="urn:microsoft.com/office/officeart/2005/8/layout/list1"/>
    <dgm:cxn modelId="{3EE9818F-53D1-46BC-A205-A046E8551F98}" type="presParOf" srcId="{42F408BB-DFD3-4B04-B0AA-21685A2DB528}" destId="{C7C00DA3-5ED7-45E4-B07C-206395BC98B9}" srcOrd="6" destOrd="0" presId="urn:microsoft.com/office/officeart/2005/8/layout/list1"/>
    <dgm:cxn modelId="{81C53F70-85DD-4D9D-B8C3-DE7181F1DC46}" type="presParOf" srcId="{42F408BB-DFD3-4B04-B0AA-21685A2DB528}" destId="{29233872-EF6B-4E60-A7F3-D23547704849}" srcOrd="7" destOrd="0" presId="urn:microsoft.com/office/officeart/2005/8/layout/list1"/>
    <dgm:cxn modelId="{091E737B-4FB4-451B-B6A8-3BA46E8CF898}" type="presParOf" srcId="{42F408BB-DFD3-4B04-B0AA-21685A2DB528}" destId="{011E4C51-958C-4E26-ACD1-35408DFE55EB}" srcOrd="8" destOrd="0" presId="urn:microsoft.com/office/officeart/2005/8/layout/list1"/>
    <dgm:cxn modelId="{63EA2915-3F22-46A4-8655-DC90AFBA5761}" type="presParOf" srcId="{011E4C51-958C-4E26-ACD1-35408DFE55EB}" destId="{87A063CC-CC25-480D-A43D-3724EDB8BCE8}" srcOrd="0" destOrd="0" presId="urn:microsoft.com/office/officeart/2005/8/layout/list1"/>
    <dgm:cxn modelId="{C3D573A5-DDBA-461F-8306-8CDC6F961957}" type="presParOf" srcId="{011E4C51-958C-4E26-ACD1-35408DFE55EB}" destId="{67D1B4E1-E06B-459B-9882-A92FE7CE8ACF}" srcOrd="1" destOrd="0" presId="urn:microsoft.com/office/officeart/2005/8/layout/list1"/>
    <dgm:cxn modelId="{2369D94F-3749-402D-BB6D-A83BB2F3F095}" type="presParOf" srcId="{42F408BB-DFD3-4B04-B0AA-21685A2DB528}" destId="{08AB9EDD-906B-4BB5-9D6D-F22B53334E9B}" srcOrd="9" destOrd="0" presId="urn:microsoft.com/office/officeart/2005/8/layout/list1"/>
    <dgm:cxn modelId="{F2AB1C5C-ED1B-4F6A-8B65-7CE4B2A54C55}" type="presParOf" srcId="{42F408BB-DFD3-4B04-B0AA-21685A2DB528}" destId="{7300EDC7-6CD6-4E49-B843-F025B1F5785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9370D6-E14B-46CB-A25E-079F06A082DF}"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CA"/>
        </a:p>
      </dgm:t>
    </dgm:pt>
    <dgm:pt modelId="{6F5AA8F3-8AA9-47DF-9E5B-DA0387848FD3}">
      <dgm:prSet phldrT="[Text]"/>
      <dgm:spPr/>
      <dgm:t>
        <a:bodyPr/>
        <a:lstStyle/>
        <a:p>
          <a:pPr algn="l" rtl="0"/>
          <a:r>
            <a:rPr lang="en-CA" b="0"/>
            <a:t> </a:t>
          </a:r>
          <a:r>
            <a:rPr lang="en-CA" b="1"/>
            <a:t>Data Location:</a:t>
          </a:r>
          <a:endParaRPr lang="en-CA" b="1">
            <a:latin typeface="Consolas"/>
          </a:endParaRPr>
        </a:p>
      </dgm:t>
    </dgm:pt>
    <dgm:pt modelId="{225D40A3-EF0A-40B3-82DF-07995E02A0A7}" type="parTrans" cxnId="{F4BEFB1C-89EB-443D-98D1-CAEA1F8BB2B6}">
      <dgm:prSet/>
      <dgm:spPr/>
      <dgm:t>
        <a:bodyPr/>
        <a:lstStyle/>
        <a:p>
          <a:endParaRPr lang="en-CA"/>
        </a:p>
      </dgm:t>
    </dgm:pt>
    <dgm:pt modelId="{617AA339-9F14-494C-B0F4-D31284B39F73}" type="sibTrans" cxnId="{F4BEFB1C-89EB-443D-98D1-CAEA1F8BB2B6}">
      <dgm:prSet/>
      <dgm:spPr/>
      <dgm:t>
        <a:bodyPr/>
        <a:lstStyle/>
        <a:p>
          <a:endParaRPr lang="en-CA"/>
        </a:p>
      </dgm:t>
    </dgm:pt>
    <dgm:pt modelId="{C30E19AD-FC71-4292-9BDE-994E8C04B1ED}">
      <dgm:prSet phldrT="[Text]"/>
      <dgm:spPr/>
      <dgm:t>
        <a:bodyPr/>
        <a:lstStyle/>
        <a:p>
          <a:pPr algn="l" rtl="0"/>
          <a:r>
            <a:rPr lang="en-CA" b="1"/>
            <a:t>Access Control and Logging:</a:t>
          </a:r>
          <a:endParaRPr lang="en-CA" b="1">
            <a:latin typeface="Consolas"/>
          </a:endParaRPr>
        </a:p>
      </dgm:t>
    </dgm:pt>
    <dgm:pt modelId="{BCACA0A7-4706-41BD-95FE-2050451011CC}" type="parTrans" cxnId="{2AAAE872-960C-4C77-90B4-F2CAEA7C244F}">
      <dgm:prSet/>
      <dgm:spPr/>
      <dgm:t>
        <a:bodyPr/>
        <a:lstStyle/>
        <a:p>
          <a:endParaRPr lang="en-CA"/>
        </a:p>
      </dgm:t>
    </dgm:pt>
    <dgm:pt modelId="{1A53A808-2ACC-41C9-B118-522D0271A6E9}" type="sibTrans" cxnId="{2AAAE872-960C-4C77-90B4-F2CAEA7C244F}">
      <dgm:prSet/>
      <dgm:spPr/>
      <dgm:t>
        <a:bodyPr/>
        <a:lstStyle/>
        <a:p>
          <a:endParaRPr lang="en-CA"/>
        </a:p>
      </dgm:t>
    </dgm:pt>
    <dgm:pt modelId="{1922720B-55AF-40B8-A1C3-F84523EE8950}">
      <dgm:prSet/>
      <dgm:spPr/>
      <dgm:t>
        <a:bodyPr/>
        <a:lstStyle/>
        <a:p>
          <a:pPr rtl="0"/>
          <a:r>
            <a:rPr lang="en-CA"/>
            <a:t>Signing a Data Processing Agreement with the cloud provider that explains how they process the company's data by the GDPR and also fulfill the obligations of these agreements. .</a:t>
          </a:r>
          <a:endParaRPr lang="en-US" b="0">
            <a:latin typeface="Consolas"/>
          </a:endParaRPr>
        </a:p>
      </dgm:t>
    </dgm:pt>
    <dgm:pt modelId="{613B0475-772B-4FA8-9CA9-348A0F45B637}" type="parTrans" cxnId="{9ED74598-F040-4E9E-B013-5A3F61E9D0C6}">
      <dgm:prSet/>
      <dgm:spPr/>
      <dgm:t>
        <a:bodyPr/>
        <a:lstStyle/>
        <a:p>
          <a:endParaRPr lang="en-CA"/>
        </a:p>
      </dgm:t>
    </dgm:pt>
    <dgm:pt modelId="{EEC3BCCA-7A7D-4D91-B726-7C1C98D1E0AE}" type="sibTrans" cxnId="{9ED74598-F040-4E9E-B013-5A3F61E9D0C6}">
      <dgm:prSet/>
      <dgm:spPr/>
      <dgm:t>
        <a:bodyPr/>
        <a:lstStyle/>
        <a:p>
          <a:endParaRPr lang="en-CA"/>
        </a:p>
      </dgm:t>
    </dgm:pt>
    <dgm:pt modelId="{C7113765-27FD-4507-ACA6-3C146A1DA9F8}">
      <dgm:prSet phldr="0"/>
      <dgm:spPr/>
      <dgm:t>
        <a:bodyPr/>
        <a:lstStyle/>
        <a:p>
          <a:pPr algn="l" rtl="0"/>
          <a:r>
            <a:rPr lang="en-CA">
              <a:latin typeface="Consolas"/>
            </a:rPr>
            <a:t>Data encryption services</a:t>
          </a:r>
          <a:r>
            <a:rPr lang="en-CA"/>
            <a:t> are essential for enhancing security and ensuring compliance with legal regulations.</a:t>
          </a:r>
          <a:endParaRPr lang="en-US"/>
        </a:p>
      </dgm:t>
    </dgm:pt>
    <dgm:pt modelId="{1C2E30D1-AD0A-420D-8C4C-7A768448534C}" type="parTrans" cxnId="{EC5E7D4B-F9A0-4BFD-91A1-4E0CC51E712C}">
      <dgm:prSet/>
      <dgm:spPr/>
    </dgm:pt>
    <dgm:pt modelId="{E4230152-3FFE-44D1-BCB7-D42916FD74CA}" type="sibTrans" cxnId="{EC5E7D4B-F9A0-4BFD-91A1-4E0CC51E712C}">
      <dgm:prSet/>
      <dgm:spPr/>
    </dgm:pt>
    <dgm:pt modelId="{0EDF6258-94E1-4B7E-8424-923FA3EE8E95}">
      <dgm:prSet phldr="0"/>
      <dgm:spPr/>
      <dgm:t>
        <a:bodyPr/>
        <a:lstStyle/>
        <a:p>
          <a:r>
            <a:rPr lang="en-CA" b="1"/>
            <a:t>Data Encryption:</a:t>
          </a:r>
          <a:endParaRPr lang="en-US"/>
        </a:p>
      </dgm:t>
    </dgm:pt>
    <dgm:pt modelId="{E22B467B-9AC6-4B34-9C55-CFAEBFAA1775}" type="parTrans" cxnId="{10709ADF-F280-4D4B-95A2-D3A21A1EEE89}">
      <dgm:prSet/>
      <dgm:spPr/>
    </dgm:pt>
    <dgm:pt modelId="{6719259A-F289-4B3D-B801-2E2D92D76D79}" type="sibTrans" cxnId="{10709ADF-F280-4D4B-95A2-D3A21A1EEE89}">
      <dgm:prSet/>
      <dgm:spPr/>
    </dgm:pt>
    <dgm:pt modelId="{D578B2EF-4D90-4F2B-AF41-34652FCD1A0D}">
      <dgm:prSet phldr="0"/>
      <dgm:spPr/>
      <dgm:t>
        <a:bodyPr/>
        <a:lstStyle/>
        <a:p>
          <a:pPr algn="l" rtl="0"/>
          <a:r>
            <a:rPr lang="en-CA"/>
            <a:t>AWS offers tools like CloudTrail and CloudWatch Logs to track and log data access, helping to monitor who accessed personal data and when, in line with GDPR requirements.</a:t>
          </a:r>
        </a:p>
      </dgm:t>
    </dgm:pt>
    <dgm:pt modelId="{7F5CE5D9-B98D-427C-B133-DF982C41667D}" type="parTrans" cxnId="{EA13C5A5-AB43-4DF7-B980-95D7E09A205C}">
      <dgm:prSet/>
      <dgm:spPr/>
    </dgm:pt>
    <dgm:pt modelId="{5F015B27-4CC5-4313-9C94-5E825E1774A0}" type="sibTrans" cxnId="{EA13C5A5-AB43-4DF7-B980-95D7E09A205C}">
      <dgm:prSet/>
      <dgm:spPr/>
    </dgm:pt>
    <dgm:pt modelId="{39B64584-D7FE-4857-97FA-BE68070082F4}">
      <dgm:prSet phldr="0"/>
      <dgm:spPr/>
      <dgm:t>
        <a:bodyPr/>
        <a:lstStyle/>
        <a:p>
          <a:r>
            <a:rPr lang="en-CA" b="1"/>
            <a:t>Data Processing Agreement (DPA):</a:t>
          </a:r>
          <a:endParaRPr lang="en-US"/>
        </a:p>
      </dgm:t>
    </dgm:pt>
    <dgm:pt modelId="{AEA4455E-28A0-48D7-8244-981A1B47A3BF}" type="parTrans" cxnId="{0562DD5E-3842-44D6-851A-E023354A1BE8}">
      <dgm:prSet/>
      <dgm:spPr/>
    </dgm:pt>
    <dgm:pt modelId="{CEB49E99-2793-4C85-8700-D627167AF2E8}" type="sibTrans" cxnId="{0562DD5E-3842-44D6-851A-E023354A1BE8}">
      <dgm:prSet/>
      <dgm:spPr/>
    </dgm:pt>
    <dgm:pt modelId="{6717619D-244D-4D29-A17A-A0ECCC9D9FFE}">
      <dgm:prSet phldr="0"/>
      <dgm:spPr/>
      <dgm:t>
        <a:bodyPr/>
        <a:lstStyle/>
        <a:p>
          <a:pPr algn="l"/>
          <a:r>
            <a:rPr lang="en-CA"/>
            <a:t>It refers to where personal data is stored and processed, specifying the geographical locations and countries involved</a:t>
          </a:r>
          <a:r>
            <a:rPr lang="en-CA">
              <a:latin typeface="Consolas"/>
            </a:rPr>
            <a:t>.</a:t>
          </a:r>
          <a:endParaRPr lang="en-CA" b="1"/>
        </a:p>
      </dgm:t>
    </dgm:pt>
    <dgm:pt modelId="{5366919D-A90F-4185-B716-16D1D1884172}" type="parTrans" cxnId="{93AB8F9E-2E60-453D-9DB8-07BF7C81F0B9}">
      <dgm:prSet/>
      <dgm:spPr/>
    </dgm:pt>
    <dgm:pt modelId="{42DE3203-3EAD-41C2-91C5-EF00421C6F60}" type="sibTrans" cxnId="{93AB8F9E-2E60-453D-9DB8-07BF7C81F0B9}">
      <dgm:prSet/>
      <dgm:spPr/>
    </dgm:pt>
    <dgm:pt modelId="{08A9FA5E-7D88-42F6-9A63-BC9FCC57321A}" type="pres">
      <dgm:prSet presAssocID="{AF9370D6-E14B-46CB-A25E-079F06A082DF}" presName="Name0" presStyleCnt="0">
        <dgm:presLayoutVars>
          <dgm:dir/>
          <dgm:animLvl val="lvl"/>
          <dgm:resizeHandles val="exact"/>
        </dgm:presLayoutVars>
      </dgm:prSet>
      <dgm:spPr/>
    </dgm:pt>
    <dgm:pt modelId="{AB51E9FD-B9C8-4854-8D65-15407CED818B}" type="pres">
      <dgm:prSet presAssocID="{6F5AA8F3-8AA9-47DF-9E5B-DA0387848FD3}" presName="composite" presStyleCnt="0"/>
      <dgm:spPr/>
    </dgm:pt>
    <dgm:pt modelId="{E81DADB2-EE7C-4871-A934-BDF9459C471E}" type="pres">
      <dgm:prSet presAssocID="{6F5AA8F3-8AA9-47DF-9E5B-DA0387848FD3}" presName="parTx" presStyleLbl="alignNode1" presStyleIdx="0" presStyleCnt="4">
        <dgm:presLayoutVars>
          <dgm:chMax val="0"/>
          <dgm:chPref val="0"/>
          <dgm:bulletEnabled val="1"/>
        </dgm:presLayoutVars>
      </dgm:prSet>
      <dgm:spPr/>
    </dgm:pt>
    <dgm:pt modelId="{1E2CB2CD-4D27-44D3-AAF0-0576FDE13CFD}" type="pres">
      <dgm:prSet presAssocID="{6F5AA8F3-8AA9-47DF-9E5B-DA0387848FD3}" presName="desTx" presStyleLbl="alignAccFollowNode1" presStyleIdx="0" presStyleCnt="4">
        <dgm:presLayoutVars>
          <dgm:bulletEnabled val="1"/>
        </dgm:presLayoutVars>
      </dgm:prSet>
      <dgm:spPr/>
    </dgm:pt>
    <dgm:pt modelId="{895335D1-2AB1-4BCB-8C5B-EC4AAE2E28CB}" type="pres">
      <dgm:prSet presAssocID="{617AA339-9F14-494C-B0F4-D31284B39F73}" presName="space" presStyleCnt="0"/>
      <dgm:spPr/>
    </dgm:pt>
    <dgm:pt modelId="{CCB2931B-CE70-430E-B965-82A0D23D08F3}" type="pres">
      <dgm:prSet presAssocID="{39B64584-D7FE-4857-97FA-BE68070082F4}" presName="composite" presStyleCnt="0"/>
      <dgm:spPr/>
    </dgm:pt>
    <dgm:pt modelId="{2738B611-E58E-402B-9868-40FF36C62CF3}" type="pres">
      <dgm:prSet presAssocID="{39B64584-D7FE-4857-97FA-BE68070082F4}" presName="parTx" presStyleLbl="alignNode1" presStyleIdx="1" presStyleCnt="4">
        <dgm:presLayoutVars>
          <dgm:chMax val="0"/>
          <dgm:chPref val="0"/>
          <dgm:bulletEnabled val="1"/>
        </dgm:presLayoutVars>
      </dgm:prSet>
      <dgm:spPr/>
    </dgm:pt>
    <dgm:pt modelId="{B7CF2F74-154F-48A4-84F3-A672A2B182A3}" type="pres">
      <dgm:prSet presAssocID="{39B64584-D7FE-4857-97FA-BE68070082F4}" presName="desTx" presStyleLbl="alignAccFollowNode1" presStyleIdx="1" presStyleCnt="4">
        <dgm:presLayoutVars>
          <dgm:bulletEnabled val="1"/>
        </dgm:presLayoutVars>
      </dgm:prSet>
      <dgm:spPr/>
    </dgm:pt>
    <dgm:pt modelId="{21B7ACD5-04B9-4944-A0A1-E998685E534C}" type="pres">
      <dgm:prSet presAssocID="{CEB49E99-2793-4C85-8700-D627167AF2E8}" presName="space" presStyleCnt="0"/>
      <dgm:spPr/>
    </dgm:pt>
    <dgm:pt modelId="{690A73D6-8260-46AC-ABDD-08C927826922}" type="pres">
      <dgm:prSet presAssocID="{0EDF6258-94E1-4B7E-8424-923FA3EE8E95}" presName="composite" presStyleCnt="0"/>
      <dgm:spPr/>
    </dgm:pt>
    <dgm:pt modelId="{29DED570-C10D-4CF4-83F4-024829F47DE1}" type="pres">
      <dgm:prSet presAssocID="{0EDF6258-94E1-4B7E-8424-923FA3EE8E95}" presName="parTx" presStyleLbl="alignNode1" presStyleIdx="2" presStyleCnt="4">
        <dgm:presLayoutVars>
          <dgm:chMax val="0"/>
          <dgm:chPref val="0"/>
          <dgm:bulletEnabled val="1"/>
        </dgm:presLayoutVars>
      </dgm:prSet>
      <dgm:spPr/>
    </dgm:pt>
    <dgm:pt modelId="{A9B4A269-B3EF-424F-8F22-FA88ACBA422D}" type="pres">
      <dgm:prSet presAssocID="{0EDF6258-94E1-4B7E-8424-923FA3EE8E95}" presName="desTx" presStyleLbl="alignAccFollowNode1" presStyleIdx="2" presStyleCnt="4">
        <dgm:presLayoutVars>
          <dgm:bulletEnabled val="1"/>
        </dgm:presLayoutVars>
      </dgm:prSet>
      <dgm:spPr/>
    </dgm:pt>
    <dgm:pt modelId="{59B80A9B-F8D2-477E-B72E-29F962976837}" type="pres">
      <dgm:prSet presAssocID="{6719259A-F289-4B3D-B801-2E2D92D76D79}" presName="space" presStyleCnt="0"/>
      <dgm:spPr/>
    </dgm:pt>
    <dgm:pt modelId="{C3465AAF-5BAA-4F91-AF8D-041933A35F9E}" type="pres">
      <dgm:prSet presAssocID="{C30E19AD-FC71-4292-9BDE-994E8C04B1ED}" presName="composite" presStyleCnt="0"/>
      <dgm:spPr/>
    </dgm:pt>
    <dgm:pt modelId="{1F940195-C3BD-4CF6-8019-6CC2E7C4DDE8}" type="pres">
      <dgm:prSet presAssocID="{C30E19AD-FC71-4292-9BDE-994E8C04B1ED}" presName="parTx" presStyleLbl="alignNode1" presStyleIdx="3" presStyleCnt="4">
        <dgm:presLayoutVars>
          <dgm:chMax val="0"/>
          <dgm:chPref val="0"/>
          <dgm:bulletEnabled val="1"/>
        </dgm:presLayoutVars>
      </dgm:prSet>
      <dgm:spPr/>
    </dgm:pt>
    <dgm:pt modelId="{98C7A407-5544-4F2E-BDC0-22ED2022ED2E}" type="pres">
      <dgm:prSet presAssocID="{C30E19AD-FC71-4292-9BDE-994E8C04B1ED}" presName="desTx" presStyleLbl="alignAccFollowNode1" presStyleIdx="3" presStyleCnt="4">
        <dgm:presLayoutVars>
          <dgm:bulletEnabled val="1"/>
        </dgm:presLayoutVars>
      </dgm:prSet>
      <dgm:spPr/>
    </dgm:pt>
  </dgm:ptLst>
  <dgm:cxnLst>
    <dgm:cxn modelId="{3DD98015-E6A1-4ACA-89C6-079A92BFD576}" type="presOf" srcId="{C7113765-27FD-4507-ACA6-3C146A1DA9F8}" destId="{A9B4A269-B3EF-424F-8F22-FA88ACBA422D}" srcOrd="0" destOrd="0" presId="urn:microsoft.com/office/officeart/2005/8/layout/hList1"/>
    <dgm:cxn modelId="{F4BEFB1C-89EB-443D-98D1-CAEA1F8BB2B6}" srcId="{AF9370D6-E14B-46CB-A25E-079F06A082DF}" destId="{6F5AA8F3-8AA9-47DF-9E5B-DA0387848FD3}" srcOrd="0" destOrd="0" parTransId="{225D40A3-EF0A-40B3-82DF-07995E02A0A7}" sibTransId="{617AA339-9F14-494C-B0F4-D31284B39F73}"/>
    <dgm:cxn modelId="{C5436634-1091-4ED9-97BC-BD281F51C892}" type="presOf" srcId="{6717619D-244D-4D29-A17A-A0ECCC9D9FFE}" destId="{1E2CB2CD-4D27-44D3-AAF0-0576FDE13CFD}" srcOrd="0" destOrd="0" presId="urn:microsoft.com/office/officeart/2005/8/layout/hList1"/>
    <dgm:cxn modelId="{BC3A1E36-4ADA-4CFD-A38E-7E76CCDD4199}" type="presOf" srcId="{AF9370D6-E14B-46CB-A25E-079F06A082DF}" destId="{08A9FA5E-7D88-42F6-9A63-BC9FCC57321A}" srcOrd="0" destOrd="0" presId="urn:microsoft.com/office/officeart/2005/8/layout/hList1"/>
    <dgm:cxn modelId="{0562DD5E-3842-44D6-851A-E023354A1BE8}" srcId="{AF9370D6-E14B-46CB-A25E-079F06A082DF}" destId="{39B64584-D7FE-4857-97FA-BE68070082F4}" srcOrd="1" destOrd="0" parTransId="{AEA4455E-28A0-48D7-8244-981A1B47A3BF}" sibTransId="{CEB49E99-2793-4C85-8700-D627167AF2E8}"/>
    <dgm:cxn modelId="{977E9769-C6B6-4036-922A-6D655DC47E7E}" type="presOf" srcId="{6F5AA8F3-8AA9-47DF-9E5B-DA0387848FD3}" destId="{E81DADB2-EE7C-4871-A934-BDF9459C471E}" srcOrd="0" destOrd="0" presId="urn:microsoft.com/office/officeart/2005/8/layout/hList1"/>
    <dgm:cxn modelId="{EC5E7D4B-F9A0-4BFD-91A1-4E0CC51E712C}" srcId="{0EDF6258-94E1-4B7E-8424-923FA3EE8E95}" destId="{C7113765-27FD-4507-ACA6-3C146A1DA9F8}" srcOrd="0" destOrd="0" parTransId="{1C2E30D1-AD0A-420D-8C4C-7A768448534C}" sibTransId="{E4230152-3FFE-44D1-BCB7-D42916FD74CA}"/>
    <dgm:cxn modelId="{2AAAE872-960C-4C77-90B4-F2CAEA7C244F}" srcId="{AF9370D6-E14B-46CB-A25E-079F06A082DF}" destId="{C30E19AD-FC71-4292-9BDE-994E8C04B1ED}" srcOrd="3" destOrd="0" parTransId="{BCACA0A7-4706-41BD-95FE-2050451011CC}" sibTransId="{1A53A808-2ACC-41C9-B118-522D0271A6E9}"/>
    <dgm:cxn modelId="{40F08B76-20AD-4D83-83DD-AC1AD48BFE3F}" type="presOf" srcId="{1922720B-55AF-40B8-A1C3-F84523EE8950}" destId="{B7CF2F74-154F-48A4-84F3-A672A2B182A3}" srcOrd="0" destOrd="0" presId="urn:microsoft.com/office/officeart/2005/8/layout/hList1"/>
    <dgm:cxn modelId="{06454794-5DF4-4323-8207-4889C432D176}" type="presOf" srcId="{0EDF6258-94E1-4B7E-8424-923FA3EE8E95}" destId="{29DED570-C10D-4CF4-83F4-024829F47DE1}" srcOrd="0" destOrd="0" presId="urn:microsoft.com/office/officeart/2005/8/layout/hList1"/>
    <dgm:cxn modelId="{9ED74598-F040-4E9E-B013-5A3F61E9D0C6}" srcId="{39B64584-D7FE-4857-97FA-BE68070082F4}" destId="{1922720B-55AF-40B8-A1C3-F84523EE8950}" srcOrd="0" destOrd="0" parTransId="{613B0475-772B-4FA8-9CA9-348A0F45B637}" sibTransId="{EEC3BCCA-7A7D-4D91-B726-7C1C98D1E0AE}"/>
    <dgm:cxn modelId="{8615B598-E257-4CED-BA83-67A3FF88B4C6}" type="presOf" srcId="{39B64584-D7FE-4857-97FA-BE68070082F4}" destId="{2738B611-E58E-402B-9868-40FF36C62CF3}" srcOrd="0" destOrd="0" presId="urn:microsoft.com/office/officeart/2005/8/layout/hList1"/>
    <dgm:cxn modelId="{93AB8F9E-2E60-453D-9DB8-07BF7C81F0B9}" srcId="{6F5AA8F3-8AA9-47DF-9E5B-DA0387848FD3}" destId="{6717619D-244D-4D29-A17A-A0ECCC9D9FFE}" srcOrd="0" destOrd="0" parTransId="{5366919D-A90F-4185-B716-16D1D1884172}" sibTransId="{42DE3203-3EAD-41C2-91C5-EF00421C6F60}"/>
    <dgm:cxn modelId="{EA13C5A5-AB43-4DF7-B980-95D7E09A205C}" srcId="{C30E19AD-FC71-4292-9BDE-994E8C04B1ED}" destId="{D578B2EF-4D90-4F2B-AF41-34652FCD1A0D}" srcOrd="0" destOrd="0" parTransId="{7F5CE5D9-B98D-427C-B133-DF982C41667D}" sibTransId="{5F015B27-4CC5-4313-9C94-5E825E1774A0}"/>
    <dgm:cxn modelId="{48218DC5-C469-4E44-8600-D0CDB8FF3F61}" type="presOf" srcId="{D578B2EF-4D90-4F2B-AF41-34652FCD1A0D}" destId="{98C7A407-5544-4F2E-BDC0-22ED2022ED2E}" srcOrd="0" destOrd="0" presId="urn:microsoft.com/office/officeart/2005/8/layout/hList1"/>
    <dgm:cxn modelId="{10709ADF-F280-4D4B-95A2-D3A21A1EEE89}" srcId="{AF9370D6-E14B-46CB-A25E-079F06A082DF}" destId="{0EDF6258-94E1-4B7E-8424-923FA3EE8E95}" srcOrd="2" destOrd="0" parTransId="{E22B467B-9AC6-4B34-9C55-CFAEBFAA1775}" sibTransId="{6719259A-F289-4B3D-B801-2E2D92D76D79}"/>
    <dgm:cxn modelId="{E5C7C2E8-FFFA-4B5A-8E61-D558C9A6AE09}" type="presOf" srcId="{C30E19AD-FC71-4292-9BDE-994E8C04B1ED}" destId="{1F940195-C3BD-4CF6-8019-6CC2E7C4DDE8}" srcOrd="0" destOrd="0" presId="urn:microsoft.com/office/officeart/2005/8/layout/hList1"/>
    <dgm:cxn modelId="{AA8E651B-6581-4395-8A16-9FB4C980816D}" type="presParOf" srcId="{08A9FA5E-7D88-42F6-9A63-BC9FCC57321A}" destId="{AB51E9FD-B9C8-4854-8D65-15407CED818B}" srcOrd="0" destOrd="0" presId="urn:microsoft.com/office/officeart/2005/8/layout/hList1"/>
    <dgm:cxn modelId="{A6DD5C8D-BE7C-491E-B98A-FA56CC151172}" type="presParOf" srcId="{AB51E9FD-B9C8-4854-8D65-15407CED818B}" destId="{E81DADB2-EE7C-4871-A934-BDF9459C471E}" srcOrd="0" destOrd="0" presId="urn:microsoft.com/office/officeart/2005/8/layout/hList1"/>
    <dgm:cxn modelId="{90C5D1F3-E7BD-48F6-9659-16574B5F49B2}" type="presParOf" srcId="{AB51E9FD-B9C8-4854-8D65-15407CED818B}" destId="{1E2CB2CD-4D27-44D3-AAF0-0576FDE13CFD}" srcOrd="1" destOrd="0" presId="urn:microsoft.com/office/officeart/2005/8/layout/hList1"/>
    <dgm:cxn modelId="{2AE77A48-691E-478C-AD67-9572AE0B8244}" type="presParOf" srcId="{08A9FA5E-7D88-42F6-9A63-BC9FCC57321A}" destId="{895335D1-2AB1-4BCB-8C5B-EC4AAE2E28CB}" srcOrd="1" destOrd="0" presId="urn:microsoft.com/office/officeart/2005/8/layout/hList1"/>
    <dgm:cxn modelId="{F0AEA280-3350-4CC8-B401-DCCFBC679ACD}" type="presParOf" srcId="{08A9FA5E-7D88-42F6-9A63-BC9FCC57321A}" destId="{CCB2931B-CE70-430E-B965-82A0D23D08F3}" srcOrd="2" destOrd="0" presId="urn:microsoft.com/office/officeart/2005/8/layout/hList1"/>
    <dgm:cxn modelId="{982FE478-FB66-4BC1-A0C6-3AEC58DCC2B5}" type="presParOf" srcId="{CCB2931B-CE70-430E-B965-82A0D23D08F3}" destId="{2738B611-E58E-402B-9868-40FF36C62CF3}" srcOrd="0" destOrd="0" presId="urn:microsoft.com/office/officeart/2005/8/layout/hList1"/>
    <dgm:cxn modelId="{9199A3B5-2DE8-4121-B9A3-73124AB17841}" type="presParOf" srcId="{CCB2931B-CE70-430E-B965-82A0D23D08F3}" destId="{B7CF2F74-154F-48A4-84F3-A672A2B182A3}" srcOrd="1" destOrd="0" presId="urn:microsoft.com/office/officeart/2005/8/layout/hList1"/>
    <dgm:cxn modelId="{FB65A2A7-BE73-433F-AF2F-1970966C7A74}" type="presParOf" srcId="{08A9FA5E-7D88-42F6-9A63-BC9FCC57321A}" destId="{21B7ACD5-04B9-4944-A0A1-E998685E534C}" srcOrd="3" destOrd="0" presId="urn:microsoft.com/office/officeart/2005/8/layout/hList1"/>
    <dgm:cxn modelId="{D4E7F8B4-546D-4CE5-A2D9-1C449AD7FCA2}" type="presParOf" srcId="{08A9FA5E-7D88-42F6-9A63-BC9FCC57321A}" destId="{690A73D6-8260-46AC-ABDD-08C927826922}" srcOrd="4" destOrd="0" presId="urn:microsoft.com/office/officeart/2005/8/layout/hList1"/>
    <dgm:cxn modelId="{5618EF2D-B349-4CD2-ACD2-E29B1F0540F0}" type="presParOf" srcId="{690A73D6-8260-46AC-ABDD-08C927826922}" destId="{29DED570-C10D-4CF4-83F4-024829F47DE1}" srcOrd="0" destOrd="0" presId="urn:microsoft.com/office/officeart/2005/8/layout/hList1"/>
    <dgm:cxn modelId="{D3EB20E9-5961-4493-8503-2D3FF201EE26}" type="presParOf" srcId="{690A73D6-8260-46AC-ABDD-08C927826922}" destId="{A9B4A269-B3EF-424F-8F22-FA88ACBA422D}" srcOrd="1" destOrd="0" presId="urn:microsoft.com/office/officeart/2005/8/layout/hList1"/>
    <dgm:cxn modelId="{9E3C27F8-90C7-4CB6-B240-B2210A28C1E0}" type="presParOf" srcId="{08A9FA5E-7D88-42F6-9A63-BC9FCC57321A}" destId="{59B80A9B-F8D2-477E-B72E-29F962976837}" srcOrd="5" destOrd="0" presId="urn:microsoft.com/office/officeart/2005/8/layout/hList1"/>
    <dgm:cxn modelId="{C4B8DA68-E6A0-41BC-9DE0-84410D8D0865}" type="presParOf" srcId="{08A9FA5E-7D88-42F6-9A63-BC9FCC57321A}" destId="{C3465AAF-5BAA-4F91-AF8D-041933A35F9E}" srcOrd="6" destOrd="0" presId="urn:microsoft.com/office/officeart/2005/8/layout/hList1"/>
    <dgm:cxn modelId="{1EE9FA3B-401D-4F28-AB24-FA3547F97E0A}" type="presParOf" srcId="{C3465AAF-5BAA-4F91-AF8D-041933A35F9E}" destId="{1F940195-C3BD-4CF6-8019-6CC2E7C4DDE8}" srcOrd="0" destOrd="0" presId="urn:microsoft.com/office/officeart/2005/8/layout/hList1"/>
    <dgm:cxn modelId="{8AFE2590-2672-4F69-986A-B42630225DDD}" type="presParOf" srcId="{C3465AAF-5BAA-4F91-AF8D-041933A35F9E}" destId="{98C7A407-5544-4F2E-BDC0-22ED2022ED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9370D6-E14B-46CB-A25E-079F06A082DF}" type="doc">
      <dgm:prSet loTypeId="urn:microsoft.com/office/officeart/2005/8/layout/hProcess9" loCatId="process" qsTypeId="urn:microsoft.com/office/officeart/2005/8/quickstyle/simple1" qsCatId="simple" csTypeId="urn:microsoft.com/office/officeart/2005/8/colors/accent3_1" csCatId="accent3" phldr="1"/>
      <dgm:spPr/>
      <dgm:t>
        <a:bodyPr/>
        <a:lstStyle/>
        <a:p>
          <a:endParaRPr lang="en-CA"/>
        </a:p>
      </dgm:t>
    </dgm:pt>
    <dgm:pt modelId="{6F5AA8F3-8AA9-47DF-9E5B-DA0387848FD3}">
      <dgm:prSet phldrT="[Text]"/>
      <dgm:spPr/>
      <dgm:t>
        <a:bodyPr/>
        <a:lstStyle/>
        <a:p>
          <a:pPr algn="l" rtl="0"/>
          <a:r>
            <a:rPr lang="en-CA" b="1"/>
            <a:t>Data Integrity:</a:t>
          </a:r>
          <a:r>
            <a:rPr lang="en-CA" b="0"/>
            <a:t> </a:t>
          </a:r>
          <a:br>
            <a:rPr lang="en-CA" b="0">
              <a:latin typeface="Consolas"/>
            </a:rPr>
          </a:br>
          <a:br>
            <a:rPr lang="en-CA" b="0">
              <a:latin typeface="Consolas"/>
            </a:rPr>
          </a:br>
          <a:r>
            <a:rPr lang="en-CA" b="0"/>
            <a:t>Health information must be accurate and immutable. The integrity of the data should be ensured through security measures.</a:t>
          </a:r>
          <a:endParaRPr lang="en-CA"/>
        </a:p>
      </dgm:t>
    </dgm:pt>
    <dgm:pt modelId="{225D40A3-EF0A-40B3-82DF-07995E02A0A7}" type="parTrans" cxnId="{F4BEFB1C-89EB-443D-98D1-CAEA1F8BB2B6}">
      <dgm:prSet/>
      <dgm:spPr/>
      <dgm:t>
        <a:bodyPr/>
        <a:lstStyle/>
        <a:p>
          <a:endParaRPr lang="en-CA"/>
        </a:p>
      </dgm:t>
    </dgm:pt>
    <dgm:pt modelId="{617AA339-9F14-494C-B0F4-D31284B39F73}" type="sibTrans" cxnId="{F4BEFB1C-89EB-443D-98D1-CAEA1F8BB2B6}">
      <dgm:prSet/>
      <dgm:spPr/>
      <dgm:t>
        <a:bodyPr/>
        <a:lstStyle/>
        <a:p>
          <a:endParaRPr lang="en-CA"/>
        </a:p>
      </dgm:t>
    </dgm:pt>
    <dgm:pt modelId="{6717619D-244D-4D29-A17A-A0ECCC9D9FFE}">
      <dgm:prSet phldr="0"/>
      <dgm:spPr/>
      <dgm:t>
        <a:bodyPr/>
        <a:lstStyle/>
        <a:p>
          <a:pPr algn="l" rtl="0"/>
          <a:r>
            <a:rPr lang="en-CA" b="1"/>
            <a:t>Disaster Recovery:</a:t>
          </a:r>
          <a:r>
            <a:rPr lang="en-CA"/>
            <a:t> </a:t>
          </a:r>
          <a:br>
            <a:rPr lang="en-CA">
              <a:latin typeface="Consolas"/>
            </a:rPr>
          </a:br>
          <a:br>
            <a:rPr lang="en-CA">
              <a:latin typeface="Consolas"/>
            </a:rPr>
          </a:br>
          <a:r>
            <a:rPr lang="en-CA"/>
            <a:t>HIPAA mandates that health data be backed up and recoverable in case of a disaster to prevent data loss.</a:t>
          </a:r>
        </a:p>
      </dgm:t>
    </dgm:pt>
    <dgm:pt modelId="{5366919D-A90F-4185-B716-16D1D1884172}" type="parTrans" cxnId="{93AB8F9E-2E60-453D-9DB8-07BF7C81F0B9}">
      <dgm:prSet/>
      <dgm:spPr/>
    </dgm:pt>
    <dgm:pt modelId="{42DE3203-3EAD-41C2-91C5-EF00421C6F60}" type="sibTrans" cxnId="{93AB8F9E-2E60-453D-9DB8-07BF7C81F0B9}">
      <dgm:prSet/>
      <dgm:spPr/>
    </dgm:pt>
    <dgm:pt modelId="{AB024159-8D86-4432-85AE-F5FA653904BA}">
      <dgm:prSet phldr="0"/>
      <dgm:spPr/>
      <dgm:t>
        <a:bodyPr/>
        <a:lstStyle/>
        <a:p>
          <a:pPr algn="l" rtl="0"/>
          <a:r>
            <a:rPr lang="en-CA" b="1"/>
            <a:t>Access Control:</a:t>
          </a:r>
          <a:r>
            <a:rPr lang="en-CA" b="0"/>
            <a:t> </a:t>
          </a:r>
          <a:br>
            <a:rPr lang="en-CA" b="0">
              <a:latin typeface="Consolas"/>
            </a:rPr>
          </a:br>
          <a:br>
            <a:rPr lang="en-CA" b="0">
              <a:latin typeface="Consolas"/>
            </a:rPr>
          </a:br>
          <a:r>
            <a:rPr lang="en-CA" b="0"/>
            <a:t>Only authorized individuals should be able to access health data. HIPAA requires the monitoring and recording of these accesses.</a:t>
          </a:r>
        </a:p>
      </dgm:t>
    </dgm:pt>
    <dgm:pt modelId="{2A735997-8475-453C-9268-C0D7E47A04DF}" type="parTrans" cxnId="{F80A9062-7AA6-4DD3-AFA7-CDDBA6537850}">
      <dgm:prSet/>
      <dgm:spPr/>
    </dgm:pt>
    <dgm:pt modelId="{9B8F50B2-0385-447F-91B8-D18837741591}" type="sibTrans" cxnId="{F80A9062-7AA6-4DD3-AFA7-CDDBA6537850}">
      <dgm:prSet/>
      <dgm:spPr/>
    </dgm:pt>
    <dgm:pt modelId="{31D8EF9C-3DC6-488F-ADE9-D7647A7F911F}">
      <dgm:prSet phldr="0"/>
      <dgm:spPr/>
      <dgm:t>
        <a:bodyPr/>
        <a:lstStyle/>
        <a:p>
          <a:pPr algn="l" rtl="0"/>
          <a:r>
            <a:rPr lang="en-CA" b="1"/>
            <a:t>Patients' Rights:</a:t>
          </a:r>
          <a:r>
            <a:rPr lang="en-CA"/>
            <a:t> </a:t>
          </a:r>
          <a:br>
            <a:rPr lang="en-CA">
              <a:latin typeface="Consolas"/>
            </a:rPr>
          </a:br>
          <a:br>
            <a:rPr lang="en-CA">
              <a:latin typeface="Consolas"/>
            </a:rPr>
          </a:br>
          <a:r>
            <a:rPr lang="en-CA"/>
            <a:t>HIPAA grants patients the right to access their health information and allows them to monitor how their data</a:t>
          </a:r>
          <a:r>
            <a:rPr lang="en-CA" b="0"/>
            <a:t> is used</a:t>
          </a:r>
          <a:r>
            <a:rPr lang="en-CA"/>
            <a:t>.</a:t>
          </a:r>
          <a:endParaRPr lang="en-US"/>
        </a:p>
      </dgm:t>
    </dgm:pt>
    <dgm:pt modelId="{409B56F0-4B26-4AC2-84FF-8D88CC7EC167}" type="parTrans" cxnId="{66676752-B490-4861-A0B6-88B4866F4540}">
      <dgm:prSet/>
      <dgm:spPr/>
    </dgm:pt>
    <dgm:pt modelId="{D7E7DA28-E6EF-4674-A311-717248EFCE26}" type="sibTrans" cxnId="{66676752-B490-4861-A0B6-88B4866F4540}">
      <dgm:prSet/>
      <dgm:spPr/>
    </dgm:pt>
    <dgm:pt modelId="{26A60545-C1D6-4784-AF4D-7C5635024DA2}" type="pres">
      <dgm:prSet presAssocID="{AF9370D6-E14B-46CB-A25E-079F06A082DF}" presName="CompostProcess" presStyleCnt="0">
        <dgm:presLayoutVars>
          <dgm:dir/>
          <dgm:resizeHandles val="exact"/>
        </dgm:presLayoutVars>
      </dgm:prSet>
      <dgm:spPr/>
    </dgm:pt>
    <dgm:pt modelId="{D878E8A7-AE1B-4057-A306-47303E39A0C9}" type="pres">
      <dgm:prSet presAssocID="{AF9370D6-E14B-46CB-A25E-079F06A082DF}" presName="arrow" presStyleLbl="bgShp" presStyleIdx="0" presStyleCnt="1"/>
      <dgm:spPr/>
    </dgm:pt>
    <dgm:pt modelId="{19999E70-612F-42C6-8180-1FDDDF7AEC40}" type="pres">
      <dgm:prSet presAssocID="{AF9370D6-E14B-46CB-A25E-079F06A082DF}" presName="linearProcess" presStyleCnt="0"/>
      <dgm:spPr/>
    </dgm:pt>
    <dgm:pt modelId="{1AD431E3-DE06-400A-83E7-5F37B447F83B}" type="pres">
      <dgm:prSet presAssocID="{AB024159-8D86-4432-85AE-F5FA653904BA}" presName="textNode" presStyleLbl="node1" presStyleIdx="0" presStyleCnt="4">
        <dgm:presLayoutVars>
          <dgm:bulletEnabled val="1"/>
        </dgm:presLayoutVars>
      </dgm:prSet>
      <dgm:spPr/>
    </dgm:pt>
    <dgm:pt modelId="{0C24733E-F8E6-4F01-A103-24B696EDDF27}" type="pres">
      <dgm:prSet presAssocID="{9B8F50B2-0385-447F-91B8-D18837741591}" presName="sibTrans" presStyleCnt="0"/>
      <dgm:spPr/>
    </dgm:pt>
    <dgm:pt modelId="{F261F920-5E54-47BB-B7CB-D1F67114376D}" type="pres">
      <dgm:prSet presAssocID="{6F5AA8F3-8AA9-47DF-9E5B-DA0387848FD3}" presName="textNode" presStyleLbl="node1" presStyleIdx="1" presStyleCnt="4">
        <dgm:presLayoutVars>
          <dgm:bulletEnabled val="1"/>
        </dgm:presLayoutVars>
      </dgm:prSet>
      <dgm:spPr/>
    </dgm:pt>
    <dgm:pt modelId="{34926E0A-A1F3-44A0-8478-0FBE14CBB4B6}" type="pres">
      <dgm:prSet presAssocID="{617AA339-9F14-494C-B0F4-D31284B39F73}" presName="sibTrans" presStyleCnt="0"/>
      <dgm:spPr/>
    </dgm:pt>
    <dgm:pt modelId="{F4E15ED1-F0D6-4A99-93C9-3024ABEC7D9B}" type="pres">
      <dgm:prSet presAssocID="{6717619D-244D-4D29-A17A-A0ECCC9D9FFE}" presName="textNode" presStyleLbl="node1" presStyleIdx="2" presStyleCnt="4">
        <dgm:presLayoutVars>
          <dgm:bulletEnabled val="1"/>
        </dgm:presLayoutVars>
      </dgm:prSet>
      <dgm:spPr/>
    </dgm:pt>
    <dgm:pt modelId="{CD9AD188-2FF9-4B0A-8DEA-1297EADFAB88}" type="pres">
      <dgm:prSet presAssocID="{42DE3203-3EAD-41C2-91C5-EF00421C6F60}" presName="sibTrans" presStyleCnt="0"/>
      <dgm:spPr/>
    </dgm:pt>
    <dgm:pt modelId="{2D5D6D1B-0F65-40BB-9152-86EA842D1E39}" type="pres">
      <dgm:prSet presAssocID="{31D8EF9C-3DC6-488F-ADE9-D7647A7F911F}" presName="textNode" presStyleLbl="node1" presStyleIdx="3" presStyleCnt="4">
        <dgm:presLayoutVars>
          <dgm:bulletEnabled val="1"/>
        </dgm:presLayoutVars>
      </dgm:prSet>
      <dgm:spPr/>
    </dgm:pt>
  </dgm:ptLst>
  <dgm:cxnLst>
    <dgm:cxn modelId="{F4BEFB1C-89EB-443D-98D1-CAEA1F8BB2B6}" srcId="{AF9370D6-E14B-46CB-A25E-079F06A082DF}" destId="{6F5AA8F3-8AA9-47DF-9E5B-DA0387848FD3}" srcOrd="1" destOrd="0" parTransId="{225D40A3-EF0A-40B3-82DF-07995E02A0A7}" sibTransId="{617AA339-9F14-494C-B0F4-D31284B39F73}"/>
    <dgm:cxn modelId="{F80A9062-7AA6-4DD3-AFA7-CDDBA6537850}" srcId="{AF9370D6-E14B-46CB-A25E-079F06A082DF}" destId="{AB024159-8D86-4432-85AE-F5FA653904BA}" srcOrd="0" destOrd="0" parTransId="{2A735997-8475-453C-9268-C0D7E47A04DF}" sibTransId="{9B8F50B2-0385-447F-91B8-D18837741591}"/>
    <dgm:cxn modelId="{2406B342-2CEE-4533-98FA-1408B0FE59F5}" type="presOf" srcId="{AB024159-8D86-4432-85AE-F5FA653904BA}" destId="{1AD431E3-DE06-400A-83E7-5F37B447F83B}" srcOrd="0" destOrd="0" presId="urn:microsoft.com/office/officeart/2005/8/layout/hProcess9"/>
    <dgm:cxn modelId="{66676752-B490-4861-A0B6-88B4866F4540}" srcId="{AF9370D6-E14B-46CB-A25E-079F06A082DF}" destId="{31D8EF9C-3DC6-488F-ADE9-D7647A7F911F}" srcOrd="3" destOrd="0" parTransId="{409B56F0-4B26-4AC2-84FF-8D88CC7EC167}" sibTransId="{D7E7DA28-E6EF-4674-A311-717248EFCE26}"/>
    <dgm:cxn modelId="{C2BF7183-5828-452E-A19E-F31325D37031}" type="presOf" srcId="{6717619D-244D-4D29-A17A-A0ECCC9D9FFE}" destId="{F4E15ED1-F0D6-4A99-93C9-3024ABEC7D9B}" srcOrd="0" destOrd="0" presId="urn:microsoft.com/office/officeart/2005/8/layout/hProcess9"/>
    <dgm:cxn modelId="{93AB8F9E-2E60-453D-9DB8-07BF7C81F0B9}" srcId="{AF9370D6-E14B-46CB-A25E-079F06A082DF}" destId="{6717619D-244D-4D29-A17A-A0ECCC9D9FFE}" srcOrd="2" destOrd="0" parTransId="{5366919D-A90F-4185-B716-16D1D1884172}" sibTransId="{42DE3203-3EAD-41C2-91C5-EF00421C6F60}"/>
    <dgm:cxn modelId="{D61BD8A1-A9C5-4C49-80BE-79D90FB01C6E}" type="presOf" srcId="{6F5AA8F3-8AA9-47DF-9E5B-DA0387848FD3}" destId="{F261F920-5E54-47BB-B7CB-D1F67114376D}" srcOrd="0" destOrd="0" presId="urn:microsoft.com/office/officeart/2005/8/layout/hProcess9"/>
    <dgm:cxn modelId="{1D9AB2CF-66A0-4C26-8F38-72E6B3E17374}" type="presOf" srcId="{AF9370D6-E14B-46CB-A25E-079F06A082DF}" destId="{26A60545-C1D6-4784-AF4D-7C5635024DA2}" srcOrd="0" destOrd="0" presId="urn:microsoft.com/office/officeart/2005/8/layout/hProcess9"/>
    <dgm:cxn modelId="{75DB1FF8-F34A-4E3A-8999-46DE7F600259}" type="presOf" srcId="{31D8EF9C-3DC6-488F-ADE9-D7647A7F911F}" destId="{2D5D6D1B-0F65-40BB-9152-86EA842D1E39}" srcOrd="0" destOrd="0" presId="urn:microsoft.com/office/officeart/2005/8/layout/hProcess9"/>
    <dgm:cxn modelId="{4BF0E292-CB81-4FFE-9DF8-84DD7260B3F7}" type="presParOf" srcId="{26A60545-C1D6-4784-AF4D-7C5635024DA2}" destId="{D878E8A7-AE1B-4057-A306-47303E39A0C9}" srcOrd="0" destOrd="0" presId="urn:microsoft.com/office/officeart/2005/8/layout/hProcess9"/>
    <dgm:cxn modelId="{9C43D07C-DF59-463D-893C-83E80EB3FD6C}" type="presParOf" srcId="{26A60545-C1D6-4784-AF4D-7C5635024DA2}" destId="{19999E70-612F-42C6-8180-1FDDDF7AEC40}" srcOrd="1" destOrd="0" presId="urn:microsoft.com/office/officeart/2005/8/layout/hProcess9"/>
    <dgm:cxn modelId="{69083DAC-69D7-4574-8066-48132525860E}" type="presParOf" srcId="{19999E70-612F-42C6-8180-1FDDDF7AEC40}" destId="{1AD431E3-DE06-400A-83E7-5F37B447F83B}" srcOrd="0" destOrd="0" presId="urn:microsoft.com/office/officeart/2005/8/layout/hProcess9"/>
    <dgm:cxn modelId="{D1602826-B62D-4073-842F-BA3256059F16}" type="presParOf" srcId="{19999E70-612F-42C6-8180-1FDDDF7AEC40}" destId="{0C24733E-F8E6-4F01-A103-24B696EDDF27}" srcOrd="1" destOrd="0" presId="urn:microsoft.com/office/officeart/2005/8/layout/hProcess9"/>
    <dgm:cxn modelId="{724EE616-062F-4207-A6F4-DBD7467D04AB}" type="presParOf" srcId="{19999E70-612F-42C6-8180-1FDDDF7AEC40}" destId="{F261F920-5E54-47BB-B7CB-D1F67114376D}" srcOrd="2" destOrd="0" presId="urn:microsoft.com/office/officeart/2005/8/layout/hProcess9"/>
    <dgm:cxn modelId="{8FB27977-931D-4DC9-BDED-6D28345A6CDD}" type="presParOf" srcId="{19999E70-612F-42C6-8180-1FDDDF7AEC40}" destId="{34926E0A-A1F3-44A0-8478-0FBE14CBB4B6}" srcOrd="3" destOrd="0" presId="urn:microsoft.com/office/officeart/2005/8/layout/hProcess9"/>
    <dgm:cxn modelId="{F43EF607-001B-48A4-8346-242A4EB225D8}" type="presParOf" srcId="{19999E70-612F-42C6-8180-1FDDDF7AEC40}" destId="{F4E15ED1-F0D6-4A99-93C9-3024ABEC7D9B}" srcOrd="4" destOrd="0" presId="urn:microsoft.com/office/officeart/2005/8/layout/hProcess9"/>
    <dgm:cxn modelId="{3D4DB2D0-1BC6-4D10-982D-A321C1251EF6}" type="presParOf" srcId="{19999E70-612F-42C6-8180-1FDDDF7AEC40}" destId="{CD9AD188-2FF9-4B0A-8DEA-1297EADFAB88}" srcOrd="5" destOrd="0" presId="urn:microsoft.com/office/officeart/2005/8/layout/hProcess9"/>
    <dgm:cxn modelId="{FD09B030-78A7-468C-91D6-705003848158}" type="presParOf" srcId="{19999E70-612F-42C6-8180-1FDDDF7AEC40}" destId="{2D5D6D1B-0F65-40BB-9152-86EA842D1E39}"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9370D6-E14B-46CB-A25E-079F06A082DF}" type="doc">
      <dgm:prSet loTypeId="urn:microsoft.com/office/officeart/2005/8/layout/process1" loCatId="process" qsTypeId="urn:microsoft.com/office/officeart/2005/8/quickstyle/simple1" qsCatId="simple" csTypeId="urn:microsoft.com/office/officeart/2005/8/colors/accent3_2" csCatId="accent3" phldr="1"/>
      <dgm:spPr/>
      <dgm:t>
        <a:bodyPr/>
        <a:lstStyle/>
        <a:p>
          <a:endParaRPr lang="en-CA"/>
        </a:p>
      </dgm:t>
    </dgm:pt>
    <dgm:pt modelId="{8E72CFFA-DA3A-43E2-ACCE-FF606CF60D20}">
      <dgm:prSet phldr="0"/>
      <dgm:spPr/>
      <dgm:t>
        <a:bodyPr/>
        <a:lstStyle/>
        <a:p>
          <a:pPr algn="l" rtl="0"/>
          <a:r>
            <a:rPr lang="en-US" b="1"/>
            <a:t>Encrypting Data in Transit</a:t>
          </a:r>
          <a:r>
            <a:rPr lang="en-US"/>
            <a:t>:</a:t>
          </a:r>
          <a:br>
            <a:rPr lang="en-US">
              <a:latin typeface="Consolas"/>
            </a:rPr>
          </a:br>
          <a:r>
            <a:rPr lang="en-US"/>
            <a:t>Protect data while it’s being transferred over the internet by using secure communication protocols like SSL/TLS.</a:t>
          </a:r>
          <a:endParaRPr lang="en-US">
            <a:latin typeface="Consolas"/>
          </a:endParaRPr>
        </a:p>
      </dgm:t>
    </dgm:pt>
    <dgm:pt modelId="{128142D0-A5CE-49F0-9257-766CE1D1F62C}" type="parTrans" cxnId="{9D97599E-C983-4144-BC43-A29116988480}">
      <dgm:prSet/>
      <dgm:spPr/>
    </dgm:pt>
    <dgm:pt modelId="{58C24F01-2966-429A-B2E0-D23E615A6F6D}" type="sibTrans" cxnId="{9D97599E-C983-4144-BC43-A29116988480}">
      <dgm:prSet/>
      <dgm:spPr/>
      <dgm:t>
        <a:bodyPr/>
        <a:lstStyle/>
        <a:p>
          <a:endParaRPr lang="en-US"/>
        </a:p>
      </dgm:t>
    </dgm:pt>
    <dgm:pt modelId="{31C78044-F4BB-4B9D-BB3D-55A6283A716D}">
      <dgm:prSet phldr="0"/>
      <dgm:spPr/>
      <dgm:t>
        <a:bodyPr/>
        <a:lstStyle/>
        <a:p>
          <a:pPr algn="l" rtl="0"/>
          <a:r>
            <a:rPr lang="en-US" b="1"/>
            <a:t>Encrypting Data at Rest</a:t>
          </a:r>
          <a:r>
            <a:rPr lang="en-US"/>
            <a:t>:</a:t>
          </a:r>
          <a:br>
            <a:rPr lang="en-US">
              <a:latin typeface="Consolas"/>
            </a:rPr>
          </a:br>
          <a:r>
            <a:rPr lang="en-US">
              <a:latin typeface="Consolas"/>
            </a:rPr>
            <a:t>Using</a:t>
          </a:r>
          <a:r>
            <a:rPr lang="en-US"/>
            <a:t> an encryption service to ensure that data is encrypted when stored on servers, making it unreadable to unauthorized users.</a:t>
          </a:r>
        </a:p>
      </dgm:t>
    </dgm:pt>
    <dgm:pt modelId="{29307CEE-76A7-4515-B00A-5965B9420A61}" type="parTrans" cxnId="{171B6C91-CF53-43E9-A8CF-0E44EB36B21B}">
      <dgm:prSet/>
      <dgm:spPr/>
    </dgm:pt>
    <dgm:pt modelId="{02B2F547-1CF6-4F62-98F9-A321B5C67A21}" type="sibTrans" cxnId="{171B6C91-CF53-43E9-A8CF-0E44EB36B21B}">
      <dgm:prSet/>
      <dgm:spPr/>
      <dgm:t>
        <a:bodyPr/>
        <a:lstStyle/>
        <a:p>
          <a:endParaRPr lang="en-US"/>
        </a:p>
      </dgm:t>
    </dgm:pt>
    <dgm:pt modelId="{1893C71F-08EC-4834-9C38-C65B8386D695}">
      <dgm:prSet phldr="0"/>
      <dgm:spPr/>
      <dgm:t>
        <a:bodyPr/>
        <a:lstStyle/>
        <a:p>
          <a:pPr algn="l" rtl="0"/>
          <a:r>
            <a:rPr lang="en-US" b="1"/>
            <a:t>End-to-End Encryption for Sensitive Data</a:t>
          </a:r>
          <a:r>
            <a:rPr lang="en-US"/>
            <a:t>:</a:t>
          </a:r>
          <a:br>
            <a:rPr lang="en-US">
              <a:latin typeface="Consolas"/>
            </a:rPr>
          </a:br>
          <a:r>
            <a:rPr lang="en-US"/>
            <a:t>Sensitive data should be encrypted from one end to the other, so only the authorized parties can access it.</a:t>
          </a:r>
        </a:p>
      </dgm:t>
    </dgm:pt>
    <dgm:pt modelId="{BCCC2E12-B9CD-4EFB-8C9B-1DBBC8C46B71}" type="parTrans" cxnId="{CD6224A5-A4F5-49DA-8DF2-A57819EC5B74}">
      <dgm:prSet/>
      <dgm:spPr/>
    </dgm:pt>
    <dgm:pt modelId="{391B8EE2-A40C-4D15-B57B-AAE213310BB4}" type="sibTrans" cxnId="{CD6224A5-A4F5-49DA-8DF2-A57819EC5B74}">
      <dgm:prSet/>
      <dgm:spPr/>
    </dgm:pt>
    <dgm:pt modelId="{7B957048-41AE-4F78-B18A-8A86C031D4FF}" type="pres">
      <dgm:prSet presAssocID="{AF9370D6-E14B-46CB-A25E-079F06A082DF}" presName="Name0" presStyleCnt="0">
        <dgm:presLayoutVars>
          <dgm:dir/>
          <dgm:resizeHandles val="exact"/>
        </dgm:presLayoutVars>
      </dgm:prSet>
      <dgm:spPr/>
    </dgm:pt>
    <dgm:pt modelId="{CFF9F61E-AA59-45CC-A4D5-255B2B00DC79}" type="pres">
      <dgm:prSet presAssocID="{8E72CFFA-DA3A-43E2-ACCE-FF606CF60D20}" presName="node" presStyleLbl="node1" presStyleIdx="0" presStyleCnt="3">
        <dgm:presLayoutVars>
          <dgm:bulletEnabled val="1"/>
        </dgm:presLayoutVars>
      </dgm:prSet>
      <dgm:spPr/>
    </dgm:pt>
    <dgm:pt modelId="{11DA73CF-C82B-4BFC-B1FB-8DF802CE2AB5}" type="pres">
      <dgm:prSet presAssocID="{58C24F01-2966-429A-B2E0-D23E615A6F6D}" presName="sibTrans" presStyleLbl="sibTrans2D1" presStyleIdx="0" presStyleCnt="2"/>
      <dgm:spPr/>
    </dgm:pt>
    <dgm:pt modelId="{01AC3A94-770F-40CC-BE65-B4284FFBF19F}" type="pres">
      <dgm:prSet presAssocID="{58C24F01-2966-429A-B2E0-D23E615A6F6D}" presName="connectorText" presStyleLbl="sibTrans2D1" presStyleIdx="0" presStyleCnt="2"/>
      <dgm:spPr/>
    </dgm:pt>
    <dgm:pt modelId="{1BA4A276-F12F-44BA-A25A-4CEB5EC49211}" type="pres">
      <dgm:prSet presAssocID="{31C78044-F4BB-4B9D-BB3D-55A6283A716D}" presName="node" presStyleLbl="node1" presStyleIdx="1" presStyleCnt="3">
        <dgm:presLayoutVars>
          <dgm:bulletEnabled val="1"/>
        </dgm:presLayoutVars>
      </dgm:prSet>
      <dgm:spPr/>
    </dgm:pt>
    <dgm:pt modelId="{8F8C4D5B-B2D0-47D4-8D85-BFFC9A9804F5}" type="pres">
      <dgm:prSet presAssocID="{02B2F547-1CF6-4F62-98F9-A321B5C67A21}" presName="sibTrans" presStyleLbl="sibTrans2D1" presStyleIdx="1" presStyleCnt="2"/>
      <dgm:spPr/>
    </dgm:pt>
    <dgm:pt modelId="{EC922F3C-3ED0-419C-8375-25B80F3B2979}" type="pres">
      <dgm:prSet presAssocID="{02B2F547-1CF6-4F62-98F9-A321B5C67A21}" presName="connectorText" presStyleLbl="sibTrans2D1" presStyleIdx="1" presStyleCnt="2"/>
      <dgm:spPr/>
    </dgm:pt>
    <dgm:pt modelId="{1F01FF33-EB9C-4682-A4CF-9FD1160E8163}" type="pres">
      <dgm:prSet presAssocID="{1893C71F-08EC-4834-9C38-C65B8386D695}" presName="node" presStyleLbl="node1" presStyleIdx="2" presStyleCnt="3">
        <dgm:presLayoutVars>
          <dgm:bulletEnabled val="1"/>
        </dgm:presLayoutVars>
      </dgm:prSet>
      <dgm:spPr/>
    </dgm:pt>
  </dgm:ptLst>
  <dgm:cxnLst>
    <dgm:cxn modelId="{6F162D26-86D9-4897-93C6-4F8781035F8A}" type="presOf" srcId="{58C24F01-2966-429A-B2E0-D23E615A6F6D}" destId="{11DA73CF-C82B-4BFC-B1FB-8DF802CE2AB5}" srcOrd="0" destOrd="0" presId="urn:microsoft.com/office/officeart/2005/8/layout/process1"/>
    <dgm:cxn modelId="{A60C8C70-EE5E-42E0-872E-3D7DC9025D74}" type="presOf" srcId="{58C24F01-2966-429A-B2E0-D23E615A6F6D}" destId="{01AC3A94-770F-40CC-BE65-B4284FFBF19F}" srcOrd="1" destOrd="0" presId="urn:microsoft.com/office/officeart/2005/8/layout/process1"/>
    <dgm:cxn modelId="{861C3A72-B2D9-4756-A0A4-94058E822EB9}" type="presOf" srcId="{31C78044-F4BB-4B9D-BB3D-55A6283A716D}" destId="{1BA4A276-F12F-44BA-A25A-4CEB5EC49211}" srcOrd="0" destOrd="0" presId="urn:microsoft.com/office/officeart/2005/8/layout/process1"/>
    <dgm:cxn modelId="{171B6C91-CF53-43E9-A8CF-0E44EB36B21B}" srcId="{AF9370D6-E14B-46CB-A25E-079F06A082DF}" destId="{31C78044-F4BB-4B9D-BB3D-55A6283A716D}" srcOrd="1" destOrd="0" parTransId="{29307CEE-76A7-4515-B00A-5965B9420A61}" sibTransId="{02B2F547-1CF6-4F62-98F9-A321B5C67A21}"/>
    <dgm:cxn modelId="{81C9AA9D-696E-4354-A334-CB48349D9085}" type="presOf" srcId="{AF9370D6-E14B-46CB-A25E-079F06A082DF}" destId="{7B957048-41AE-4F78-B18A-8A86C031D4FF}" srcOrd="0" destOrd="0" presId="urn:microsoft.com/office/officeart/2005/8/layout/process1"/>
    <dgm:cxn modelId="{9D97599E-C983-4144-BC43-A29116988480}" srcId="{AF9370D6-E14B-46CB-A25E-079F06A082DF}" destId="{8E72CFFA-DA3A-43E2-ACCE-FF606CF60D20}" srcOrd="0" destOrd="0" parTransId="{128142D0-A5CE-49F0-9257-766CE1D1F62C}" sibTransId="{58C24F01-2966-429A-B2E0-D23E615A6F6D}"/>
    <dgm:cxn modelId="{CD6224A5-A4F5-49DA-8DF2-A57819EC5B74}" srcId="{AF9370D6-E14B-46CB-A25E-079F06A082DF}" destId="{1893C71F-08EC-4834-9C38-C65B8386D695}" srcOrd="2" destOrd="0" parTransId="{BCCC2E12-B9CD-4EFB-8C9B-1DBBC8C46B71}" sibTransId="{391B8EE2-A40C-4D15-B57B-AAE213310BB4}"/>
    <dgm:cxn modelId="{580F19B1-917A-467F-A3F5-3DF82743E1BA}" type="presOf" srcId="{1893C71F-08EC-4834-9C38-C65B8386D695}" destId="{1F01FF33-EB9C-4682-A4CF-9FD1160E8163}" srcOrd="0" destOrd="0" presId="urn:microsoft.com/office/officeart/2005/8/layout/process1"/>
    <dgm:cxn modelId="{C9874AD1-FEFC-408C-A9AB-F3C8D35F4425}" type="presOf" srcId="{02B2F547-1CF6-4F62-98F9-A321B5C67A21}" destId="{8F8C4D5B-B2D0-47D4-8D85-BFFC9A9804F5}" srcOrd="0" destOrd="0" presId="urn:microsoft.com/office/officeart/2005/8/layout/process1"/>
    <dgm:cxn modelId="{44065DE4-17D9-4030-92FE-8D14EB6EC950}" type="presOf" srcId="{8E72CFFA-DA3A-43E2-ACCE-FF606CF60D20}" destId="{CFF9F61E-AA59-45CC-A4D5-255B2B00DC79}" srcOrd="0" destOrd="0" presId="urn:microsoft.com/office/officeart/2005/8/layout/process1"/>
    <dgm:cxn modelId="{E03C7AF9-F19E-47C0-9343-ACC7E39AE4D6}" type="presOf" srcId="{02B2F547-1CF6-4F62-98F9-A321B5C67A21}" destId="{EC922F3C-3ED0-419C-8375-25B80F3B2979}" srcOrd="1" destOrd="0" presId="urn:microsoft.com/office/officeart/2005/8/layout/process1"/>
    <dgm:cxn modelId="{894F071A-EA4B-43FB-B01C-4C5FFD1C29AF}" type="presParOf" srcId="{7B957048-41AE-4F78-B18A-8A86C031D4FF}" destId="{CFF9F61E-AA59-45CC-A4D5-255B2B00DC79}" srcOrd="0" destOrd="0" presId="urn:microsoft.com/office/officeart/2005/8/layout/process1"/>
    <dgm:cxn modelId="{6BD9A39D-605D-439D-99A8-D7C79CF2773C}" type="presParOf" srcId="{7B957048-41AE-4F78-B18A-8A86C031D4FF}" destId="{11DA73CF-C82B-4BFC-B1FB-8DF802CE2AB5}" srcOrd="1" destOrd="0" presId="urn:microsoft.com/office/officeart/2005/8/layout/process1"/>
    <dgm:cxn modelId="{F21A8705-9FC7-4DA5-BD7D-6ED1645CD964}" type="presParOf" srcId="{11DA73CF-C82B-4BFC-B1FB-8DF802CE2AB5}" destId="{01AC3A94-770F-40CC-BE65-B4284FFBF19F}" srcOrd="0" destOrd="0" presId="urn:microsoft.com/office/officeart/2005/8/layout/process1"/>
    <dgm:cxn modelId="{2C2D31F6-14F8-4940-9976-FADEC3CC77B5}" type="presParOf" srcId="{7B957048-41AE-4F78-B18A-8A86C031D4FF}" destId="{1BA4A276-F12F-44BA-A25A-4CEB5EC49211}" srcOrd="2" destOrd="0" presId="urn:microsoft.com/office/officeart/2005/8/layout/process1"/>
    <dgm:cxn modelId="{BAD17CB6-9CD0-4243-B189-354CCAAC9DF3}" type="presParOf" srcId="{7B957048-41AE-4F78-B18A-8A86C031D4FF}" destId="{8F8C4D5B-B2D0-47D4-8D85-BFFC9A9804F5}" srcOrd="3" destOrd="0" presId="urn:microsoft.com/office/officeart/2005/8/layout/process1"/>
    <dgm:cxn modelId="{06F91D35-6C82-4738-9B7F-1BC6176C81E5}" type="presParOf" srcId="{8F8C4D5B-B2D0-47D4-8D85-BFFC9A9804F5}" destId="{EC922F3C-3ED0-419C-8375-25B80F3B2979}" srcOrd="0" destOrd="0" presId="urn:microsoft.com/office/officeart/2005/8/layout/process1"/>
    <dgm:cxn modelId="{49E6E841-C01C-4843-B6FD-4415B842D38D}" type="presParOf" srcId="{7B957048-41AE-4F78-B18A-8A86C031D4FF}" destId="{1F01FF33-EB9C-4682-A4CF-9FD1160E816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8A823-D4EB-48E5-8C38-2ED26706D0B3}">
      <dsp:nvSpPr>
        <dsp:cNvPr id="0" name=""/>
        <dsp:cNvSpPr/>
      </dsp:nvSpPr>
      <dsp:spPr>
        <a:xfrm>
          <a:off x="0" y="0"/>
          <a:ext cx="7315200" cy="938784"/>
        </a:xfrm>
        <a:prstGeom prst="roundRect">
          <a:avLst>
            <a:gd name="adj" fmla="val 10000"/>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solidFill>
                <a:schemeClr val="bg1"/>
              </a:solidFill>
            </a:rPr>
            <a:t>Phase 1</a:t>
          </a:r>
        </a:p>
        <a:p>
          <a:pPr marL="171450" lvl="1" indent="-171450" algn="l" defTabSz="800100">
            <a:lnSpc>
              <a:spcPct val="90000"/>
            </a:lnSpc>
            <a:spcBef>
              <a:spcPct val="0"/>
            </a:spcBef>
            <a:spcAft>
              <a:spcPct val="15000"/>
            </a:spcAft>
            <a:buChar char="•"/>
          </a:pPr>
          <a:r>
            <a:rPr lang="en-CA" sz="1800" kern="1200">
              <a:solidFill>
                <a:schemeClr val="bg1"/>
              </a:solidFill>
            </a:rPr>
            <a:t>Assessment of on-premises infrastructure</a:t>
          </a:r>
        </a:p>
      </dsp:txBody>
      <dsp:txXfrm>
        <a:off x="27496" y="27496"/>
        <a:ext cx="6222851" cy="883792"/>
      </dsp:txXfrm>
    </dsp:sp>
    <dsp:sp modelId="{C758D2B0-F068-4F4E-8123-030888A2734A}">
      <dsp:nvSpPr>
        <dsp:cNvPr id="0" name=""/>
        <dsp:cNvSpPr/>
      </dsp:nvSpPr>
      <dsp:spPr>
        <a:xfrm>
          <a:off x="612648" y="1109472"/>
          <a:ext cx="7315200" cy="938784"/>
        </a:xfrm>
        <a:prstGeom prst="roundRect">
          <a:avLst>
            <a:gd name="adj" fmla="val 10000"/>
          </a:avLst>
        </a:prstGeom>
        <a:solidFill>
          <a:schemeClr val="accent3">
            <a:lumMod val="40000"/>
            <a:lumOff val="60000"/>
            <a:alpha val="76667"/>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solidFill>
                <a:schemeClr val="bg1"/>
              </a:solidFill>
            </a:rPr>
            <a:t>Phase 2</a:t>
          </a:r>
        </a:p>
        <a:p>
          <a:pPr marL="171450" lvl="1" indent="-171450" algn="l" defTabSz="800100">
            <a:lnSpc>
              <a:spcPct val="90000"/>
            </a:lnSpc>
            <a:spcBef>
              <a:spcPct val="0"/>
            </a:spcBef>
            <a:spcAft>
              <a:spcPct val="15000"/>
            </a:spcAft>
            <a:buChar char="•"/>
          </a:pPr>
          <a:r>
            <a:rPr lang="en-CA" sz="1800" kern="1200">
              <a:solidFill>
                <a:schemeClr val="bg1"/>
              </a:solidFill>
            </a:rPr>
            <a:t>Planning the migration to AWS Cloud	</a:t>
          </a:r>
        </a:p>
      </dsp:txBody>
      <dsp:txXfrm>
        <a:off x="640144" y="1136968"/>
        <a:ext cx="6037350" cy="883792"/>
      </dsp:txXfrm>
    </dsp:sp>
    <dsp:sp modelId="{EFD3C0D2-1270-4CF7-A023-41317FDCC4BC}">
      <dsp:nvSpPr>
        <dsp:cNvPr id="0" name=""/>
        <dsp:cNvSpPr/>
      </dsp:nvSpPr>
      <dsp:spPr>
        <a:xfrm>
          <a:off x="1216151" y="2218944"/>
          <a:ext cx="7315200" cy="938784"/>
        </a:xfrm>
        <a:prstGeom prst="roundRect">
          <a:avLst>
            <a:gd name="adj" fmla="val 10000"/>
          </a:avLst>
        </a:prstGeom>
        <a:solidFill>
          <a:schemeClr val="accent3">
            <a:lumMod val="60000"/>
            <a:lumOff val="40000"/>
            <a:alpha val="63333"/>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solidFill>
                <a:schemeClr val="bg1"/>
              </a:solidFill>
            </a:rPr>
            <a:t>Phase 3</a:t>
          </a:r>
        </a:p>
        <a:p>
          <a:pPr marL="171450" lvl="1" indent="-171450" algn="l" defTabSz="800100">
            <a:lnSpc>
              <a:spcPct val="90000"/>
            </a:lnSpc>
            <a:spcBef>
              <a:spcPct val="0"/>
            </a:spcBef>
            <a:spcAft>
              <a:spcPct val="15000"/>
            </a:spcAft>
            <a:buChar char="•"/>
          </a:pPr>
          <a:r>
            <a:rPr lang="en-CA" sz="1800" kern="1200">
              <a:solidFill>
                <a:schemeClr val="bg1"/>
              </a:solidFill>
            </a:rPr>
            <a:t>Execution of the migration</a:t>
          </a:r>
          <a:r>
            <a:rPr lang="en-CA" sz="1800" kern="1200"/>
            <a:t>	</a:t>
          </a:r>
        </a:p>
      </dsp:txBody>
      <dsp:txXfrm>
        <a:off x="1243647" y="2246440"/>
        <a:ext cx="6046494" cy="883792"/>
      </dsp:txXfrm>
    </dsp:sp>
    <dsp:sp modelId="{0FB3C690-A223-400F-AD62-74B67567185C}">
      <dsp:nvSpPr>
        <dsp:cNvPr id="0" name=""/>
        <dsp:cNvSpPr/>
      </dsp:nvSpPr>
      <dsp:spPr>
        <a:xfrm>
          <a:off x="1828799" y="3328415"/>
          <a:ext cx="7315200" cy="938784"/>
        </a:xfrm>
        <a:prstGeom prst="roundRect">
          <a:avLst>
            <a:gd name="adj" fmla="val 10000"/>
          </a:avLst>
        </a:prstGeom>
        <a:solidFill>
          <a:srgbClr val="2F8F9B">
            <a:alpha val="5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solidFill>
                <a:schemeClr val="bg1"/>
              </a:solidFill>
            </a:rPr>
            <a:t>Phase 4</a:t>
          </a:r>
        </a:p>
        <a:p>
          <a:pPr marL="171450" lvl="1" indent="-171450" algn="l" defTabSz="800100">
            <a:lnSpc>
              <a:spcPct val="90000"/>
            </a:lnSpc>
            <a:spcBef>
              <a:spcPct val="0"/>
            </a:spcBef>
            <a:spcAft>
              <a:spcPct val="15000"/>
            </a:spcAft>
            <a:buChar char="•"/>
          </a:pPr>
          <a:r>
            <a:rPr lang="en-CA" sz="1800" kern="1200">
              <a:solidFill>
                <a:schemeClr val="bg1"/>
              </a:solidFill>
            </a:rPr>
            <a:t>Testing and Validation</a:t>
          </a:r>
        </a:p>
      </dsp:txBody>
      <dsp:txXfrm>
        <a:off x="1856295" y="3355911"/>
        <a:ext cx="6037350" cy="883792"/>
      </dsp:txXfrm>
    </dsp:sp>
    <dsp:sp modelId="{8146349E-2615-4100-BA66-CDBF89BCDEAA}">
      <dsp:nvSpPr>
        <dsp:cNvPr id="0" name=""/>
        <dsp:cNvSpPr/>
      </dsp:nvSpPr>
      <dsp:spPr>
        <a:xfrm>
          <a:off x="6704990" y="719023"/>
          <a:ext cx="610209" cy="610209"/>
        </a:xfrm>
        <a:prstGeom prst="downArrow">
          <a:avLst>
            <a:gd name="adj1" fmla="val 55000"/>
            <a:gd name="adj2" fmla="val 45000"/>
          </a:avLst>
        </a:prstGeom>
        <a:solidFill>
          <a:schemeClr val="tx1">
            <a:alpha val="9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CA" sz="2700" kern="1200"/>
        </a:p>
      </dsp:txBody>
      <dsp:txXfrm>
        <a:off x="6842287" y="719023"/>
        <a:ext cx="335615" cy="459182"/>
      </dsp:txXfrm>
    </dsp:sp>
    <dsp:sp modelId="{70ED54CD-9742-44B1-811A-002ACD209AC2}">
      <dsp:nvSpPr>
        <dsp:cNvPr id="0" name=""/>
        <dsp:cNvSpPr/>
      </dsp:nvSpPr>
      <dsp:spPr>
        <a:xfrm>
          <a:off x="7317638" y="1828495"/>
          <a:ext cx="610209" cy="610209"/>
        </a:xfrm>
        <a:prstGeom prst="downArrow">
          <a:avLst>
            <a:gd name="adj1" fmla="val 55000"/>
            <a:gd name="adj2" fmla="val 45000"/>
          </a:avLst>
        </a:prstGeom>
        <a:solidFill>
          <a:schemeClr val="tx1">
            <a:alpha val="70000"/>
          </a:schemeClr>
        </a:solidFill>
        <a:ln w="12700" cap="flat" cmpd="sng" algn="ctr">
          <a:solidFill>
            <a:schemeClr val="tx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CA" sz="2700" kern="1200"/>
        </a:p>
      </dsp:txBody>
      <dsp:txXfrm>
        <a:off x="7454935" y="1828495"/>
        <a:ext cx="335615" cy="459182"/>
      </dsp:txXfrm>
    </dsp:sp>
    <dsp:sp modelId="{C3ABC350-702C-439A-B20E-B798A6CEB00B}">
      <dsp:nvSpPr>
        <dsp:cNvPr id="0" name=""/>
        <dsp:cNvSpPr/>
      </dsp:nvSpPr>
      <dsp:spPr>
        <a:xfrm>
          <a:off x="7921142" y="2937967"/>
          <a:ext cx="610209" cy="610209"/>
        </a:xfrm>
        <a:prstGeom prst="downArrow">
          <a:avLst>
            <a:gd name="adj1" fmla="val 55000"/>
            <a:gd name="adj2" fmla="val 45000"/>
          </a:avLst>
        </a:prstGeom>
        <a:solidFill>
          <a:schemeClr val="tx1">
            <a:alpha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CA" sz="2700" kern="1200"/>
        </a:p>
      </dsp:txBody>
      <dsp:txXfrm>
        <a:off x="8058439" y="2937967"/>
        <a:ext cx="335615" cy="4591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4FB93-ABA3-4736-8FC7-AC433DF9CB32}">
      <dsp:nvSpPr>
        <dsp:cNvPr id="0" name=""/>
        <dsp:cNvSpPr/>
      </dsp:nvSpPr>
      <dsp:spPr>
        <a:xfrm>
          <a:off x="788234" y="1111"/>
          <a:ext cx="3600936" cy="21605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a:t>Set Up IAM Roles:</a:t>
          </a:r>
          <a:r>
            <a:rPr lang="en-US" sz="2000" kern="1200"/>
            <a:t> </a:t>
          </a:r>
          <a:br>
            <a:rPr lang="en-US" sz="2000" kern="1200">
              <a:latin typeface="Consolas"/>
            </a:rPr>
          </a:br>
          <a:r>
            <a:rPr lang="en-US" sz="2000" kern="1200"/>
            <a:t>We'll define access permissions using IAM roles and policies to ensure users have only the necessary access, reducing the risk of unauthorized access.</a:t>
          </a:r>
        </a:p>
      </dsp:txBody>
      <dsp:txXfrm>
        <a:off x="788234" y="1111"/>
        <a:ext cx="3600936" cy="2160562"/>
      </dsp:txXfrm>
    </dsp:sp>
    <dsp:sp modelId="{AB3D9A09-E0B5-4E3F-B5DB-2331D7ADF753}">
      <dsp:nvSpPr>
        <dsp:cNvPr id="0" name=""/>
        <dsp:cNvSpPr/>
      </dsp:nvSpPr>
      <dsp:spPr>
        <a:xfrm>
          <a:off x="4749265" y="1111"/>
          <a:ext cx="3600936" cy="21605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a:t>Use Multi-Factor Authentication (MFA):</a:t>
          </a:r>
          <a:r>
            <a:rPr lang="en-US" sz="2000" kern="1200"/>
            <a:t> </a:t>
          </a:r>
          <a:br>
            <a:rPr lang="en-US" sz="2000" kern="1200">
              <a:latin typeface="Consolas"/>
            </a:rPr>
          </a:br>
          <a:r>
            <a:rPr lang="en-US" sz="2000" kern="1200"/>
            <a:t>MFA will be required for all users, adding an extra layer of security by verifying identity through two forms of identification.</a:t>
          </a:r>
        </a:p>
      </dsp:txBody>
      <dsp:txXfrm>
        <a:off x="4749265" y="1111"/>
        <a:ext cx="3600936" cy="2160562"/>
      </dsp:txXfrm>
    </dsp:sp>
    <dsp:sp modelId="{5250CD17-DA4F-45FD-9B79-93680DA20DA6}">
      <dsp:nvSpPr>
        <dsp:cNvPr id="0" name=""/>
        <dsp:cNvSpPr/>
      </dsp:nvSpPr>
      <dsp:spPr>
        <a:xfrm>
          <a:off x="2768750" y="2521767"/>
          <a:ext cx="3600936" cy="216056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a:t>Identity Federation:</a:t>
          </a:r>
          <a:r>
            <a:rPr lang="en-US" sz="2000" kern="1200"/>
            <a:t> </a:t>
          </a:r>
          <a:br>
            <a:rPr lang="en-US" sz="2000" kern="1200">
              <a:latin typeface="Consolas"/>
            </a:rPr>
          </a:br>
          <a:r>
            <a:rPr lang="en-US" sz="2000" kern="1200"/>
            <a:t>Identity Federation will allow users to log in with existing corporate accounts, simplifying login management and enhancing access security.</a:t>
          </a:r>
        </a:p>
      </dsp:txBody>
      <dsp:txXfrm>
        <a:off x="2768750" y="2521767"/>
        <a:ext cx="3600936" cy="21605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DB349-0EBE-4D4E-8957-89EAFEEA169C}">
      <dsp:nvSpPr>
        <dsp:cNvPr id="0" name=""/>
        <dsp:cNvSpPr/>
      </dsp:nvSpPr>
      <dsp:spPr>
        <a:xfrm>
          <a:off x="0" y="385120"/>
          <a:ext cx="9138437" cy="113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244" tIns="416560" rIns="7092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Consolas"/>
            </a:rPr>
            <a:t>Using</a:t>
          </a:r>
          <a:r>
            <a:rPr lang="en-US" sz="2000" kern="1200"/>
            <a:t> Amazon S3 and RDS for automatic, multi-region</a:t>
          </a:r>
          <a:r>
            <a:rPr lang="en-US" sz="2000" b="0" kern="1200"/>
            <a:t> </a:t>
          </a:r>
          <a:r>
            <a:rPr lang="en-US" sz="2000" kern="1200"/>
            <a:t>backups to prevent data loss.</a:t>
          </a:r>
        </a:p>
      </dsp:txBody>
      <dsp:txXfrm>
        <a:off x="0" y="385120"/>
        <a:ext cx="9138437" cy="1134000"/>
      </dsp:txXfrm>
    </dsp:sp>
    <dsp:sp modelId="{0821ADA2-198A-4794-B063-7F16F267A061}">
      <dsp:nvSpPr>
        <dsp:cNvPr id="0" name=""/>
        <dsp:cNvSpPr/>
      </dsp:nvSpPr>
      <dsp:spPr>
        <a:xfrm>
          <a:off x="456921" y="89920"/>
          <a:ext cx="6396905"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88" tIns="0" rIns="241788" bIns="0" numCol="1" spcCol="1270" anchor="ctr" anchorCtr="0">
          <a:noAutofit/>
        </a:bodyPr>
        <a:lstStyle/>
        <a:p>
          <a:pPr marL="0" lvl="0" indent="0" algn="l" defTabSz="889000" rtl="0">
            <a:lnSpc>
              <a:spcPct val="90000"/>
            </a:lnSpc>
            <a:spcBef>
              <a:spcPct val="0"/>
            </a:spcBef>
            <a:spcAft>
              <a:spcPct val="35000"/>
            </a:spcAft>
            <a:buNone/>
          </a:pPr>
          <a:r>
            <a:rPr lang="en-US" sz="2000" b="1" kern="1200"/>
            <a:t>Backup Data Regularly:</a:t>
          </a:r>
          <a:r>
            <a:rPr lang="en-US" sz="2000" kern="1200"/>
            <a:t> </a:t>
          </a:r>
          <a:endParaRPr lang="en-US" sz="2000" kern="1200">
            <a:latin typeface="Consolas"/>
          </a:endParaRPr>
        </a:p>
      </dsp:txBody>
      <dsp:txXfrm>
        <a:off x="485742" y="118741"/>
        <a:ext cx="6339263" cy="532758"/>
      </dsp:txXfrm>
    </dsp:sp>
    <dsp:sp modelId="{E96323CB-5E20-4142-BCAB-0CCC42B41139}">
      <dsp:nvSpPr>
        <dsp:cNvPr id="0" name=""/>
        <dsp:cNvSpPr/>
      </dsp:nvSpPr>
      <dsp:spPr>
        <a:xfrm>
          <a:off x="0" y="1922320"/>
          <a:ext cx="9138437" cy="113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244" tIns="416560" rIns="709244"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a:t>A disaster recovery plan </a:t>
          </a:r>
          <a:r>
            <a:rPr lang="en-US" sz="2000" kern="1200"/>
            <a:t>will ensure quick recovery with AWS Backup and Route 53 for minimal downtime.</a:t>
          </a:r>
        </a:p>
      </dsp:txBody>
      <dsp:txXfrm>
        <a:off x="0" y="1922320"/>
        <a:ext cx="9138437" cy="1134000"/>
      </dsp:txXfrm>
    </dsp:sp>
    <dsp:sp modelId="{477D5B76-2C0E-4CAC-BF2A-E5376B393AC4}">
      <dsp:nvSpPr>
        <dsp:cNvPr id="0" name=""/>
        <dsp:cNvSpPr/>
      </dsp:nvSpPr>
      <dsp:spPr>
        <a:xfrm>
          <a:off x="456921" y="1627120"/>
          <a:ext cx="6396905"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88" tIns="0" rIns="241788" bIns="0" numCol="1" spcCol="1270" anchor="ctr" anchorCtr="0">
          <a:noAutofit/>
        </a:bodyPr>
        <a:lstStyle/>
        <a:p>
          <a:pPr marL="0" lvl="0" indent="0" algn="l" defTabSz="889000" rtl="0">
            <a:lnSpc>
              <a:spcPct val="90000"/>
            </a:lnSpc>
            <a:spcBef>
              <a:spcPct val="0"/>
            </a:spcBef>
            <a:spcAft>
              <a:spcPct val="35000"/>
            </a:spcAft>
            <a:buNone/>
          </a:pPr>
          <a:r>
            <a:rPr lang="en-US" sz="2000" b="1" kern="1200"/>
            <a:t>Disaster Recovery Plan:</a:t>
          </a:r>
          <a:r>
            <a:rPr lang="en-US" sz="2000" b="0" kern="1200"/>
            <a:t> </a:t>
          </a:r>
          <a:endParaRPr lang="en-US" sz="2000" b="0" kern="1200">
            <a:latin typeface="Consolas"/>
          </a:endParaRPr>
        </a:p>
      </dsp:txBody>
      <dsp:txXfrm>
        <a:off x="485742" y="1655941"/>
        <a:ext cx="6339263" cy="532758"/>
      </dsp:txXfrm>
    </dsp:sp>
    <dsp:sp modelId="{FC6C2F95-6BE2-4481-94E6-8A5BF72DFD15}">
      <dsp:nvSpPr>
        <dsp:cNvPr id="0" name=""/>
        <dsp:cNvSpPr/>
      </dsp:nvSpPr>
      <dsp:spPr>
        <a:xfrm>
          <a:off x="0" y="3459520"/>
          <a:ext cx="9138437" cy="11340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244" tIns="416560" rIns="70924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Consolas"/>
            </a:rPr>
            <a:t> </a:t>
          </a:r>
          <a:r>
            <a:rPr lang="en-US" sz="2000" kern="1200"/>
            <a:t>Regular recovery tests using AWS DRS, CloudFormation, and Lambda will ensure reliable and fast system restoration.</a:t>
          </a:r>
        </a:p>
      </dsp:txBody>
      <dsp:txXfrm>
        <a:off x="0" y="3459520"/>
        <a:ext cx="9138437" cy="1134000"/>
      </dsp:txXfrm>
    </dsp:sp>
    <dsp:sp modelId="{E16CEF46-73F9-4EF6-85FE-29D73E6A5990}">
      <dsp:nvSpPr>
        <dsp:cNvPr id="0" name=""/>
        <dsp:cNvSpPr/>
      </dsp:nvSpPr>
      <dsp:spPr>
        <a:xfrm>
          <a:off x="456921" y="3164320"/>
          <a:ext cx="6396905" cy="59040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788" tIns="0" rIns="241788" bIns="0" numCol="1" spcCol="1270" anchor="ctr" anchorCtr="0">
          <a:noAutofit/>
        </a:bodyPr>
        <a:lstStyle/>
        <a:p>
          <a:pPr marL="0" lvl="0" indent="0" algn="l" defTabSz="889000" rtl="0">
            <a:lnSpc>
              <a:spcPct val="90000"/>
            </a:lnSpc>
            <a:spcBef>
              <a:spcPct val="0"/>
            </a:spcBef>
            <a:spcAft>
              <a:spcPct val="35000"/>
            </a:spcAft>
            <a:buNone/>
          </a:pPr>
          <a:r>
            <a:rPr lang="en-US" sz="2000" b="1" kern="1200"/>
            <a:t>Test Disaster Recovery:</a:t>
          </a:r>
          <a:endParaRPr lang="en-US" sz="2000" b="1" kern="1200">
            <a:latin typeface="Consolas"/>
          </a:endParaRPr>
        </a:p>
      </dsp:txBody>
      <dsp:txXfrm>
        <a:off x="485742" y="3193141"/>
        <a:ext cx="6339263" cy="5327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9DFD8-DC19-481C-A62B-C6A1E780306A}">
      <dsp:nvSpPr>
        <dsp:cNvPr id="0" name=""/>
        <dsp:cNvSpPr/>
      </dsp:nvSpPr>
      <dsp:spPr>
        <a:xfrm>
          <a:off x="0" y="9634"/>
          <a:ext cx="9359014"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Calibri"/>
              <a:ea typeface="Calibri"/>
              <a:cs typeface="Calibri"/>
            </a:rPr>
            <a:t>Phase 1: Discovery and Assessment (Weeks 1-4)</a:t>
          </a:r>
          <a:endParaRPr lang="en-US" sz="2600" kern="1200">
            <a:latin typeface="Consolas"/>
          </a:endParaRPr>
        </a:p>
      </dsp:txBody>
      <dsp:txXfrm>
        <a:off x="30442" y="40076"/>
        <a:ext cx="9298130" cy="562726"/>
      </dsp:txXfrm>
    </dsp:sp>
    <dsp:sp modelId="{F03E9F3D-4D64-4F61-80C4-A106F6696D92}">
      <dsp:nvSpPr>
        <dsp:cNvPr id="0" name=""/>
        <dsp:cNvSpPr/>
      </dsp:nvSpPr>
      <dsp:spPr>
        <a:xfrm>
          <a:off x="0" y="633244"/>
          <a:ext cx="9359014"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149"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a:t>Review the company’s data to identify where sensitive information is stored. Set up a compliance team to ensure all regulations are followed during the cloud migration.</a:t>
          </a:r>
          <a:endParaRPr lang="en-US" sz="2000" b="0" kern="1200">
            <a:latin typeface="Consolas"/>
          </a:endParaRPr>
        </a:p>
      </dsp:txBody>
      <dsp:txXfrm>
        <a:off x="0" y="633244"/>
        <a:ext cx="9359014" cy="914940"/>
      </dsp:txXfrm>
    </dsp:sp>
    <dsp:sp modelId="{8E89A768-A05B-4161-997D-F18071A40633}">
      <dsp:nvSpPr>
        <dsp:cNvPr id="0" name=""/>
        <dsp:cNvSpPr/>
      </dsp:nvSpPr>
      <dsp:spPr>
        <a:xfrm>
          <a:off x="0" y="1548184"/>
          <a:ext cx="9359014"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a:latin typeface="Calibri"/>
              <a:ea typeface="Calibri"/>
              <a:cs typeface="Calibri"/>
            </a:rPr>
            <a:t>Phase 2: Architecture and Design (Weeks 5-10)</a:t>
          </a:r>
          <a:endParaRPr lang="en-US" sz="2600" b="1" kern="1200"/>
        </a:p>
      </dsp:txBody>
      <dsp:txXfrm>
        <a:off x="30442" y="1578626"/>
        <a:ext cx="9298130" cy="562726"/>
      </dsp:txXfrm>
    </dsp:sp>
    <dsp:sp modelId="{6EA0B064-2A83-4665-B403-19ABCD2D3F18}">
      <dsp:nvSpPr>
        <dsp:cNvPr id="0" name=""/>
        <dsp:cNvSpPr/>
      </dsp:nvSpPr>
      <dsp:spPr>
        <a:xfrm>
          <a:off x="0" y="2171794"/>
          <a:ext cx="9359014"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14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kern="1200"/>
            <a:t>Make sure that security features like data encryption, access control, </a:t>
          </a:r>
          <a:r>
            <a:rPr lang="en-US" sz="2000" kern="1200"/>
            <a:t>and backup strategies are included in the cloud infrastructure. Conduct a Data Protection Impact Assessment (DPIA) to identify any risks related to the company’s data processing.</a:t>
          </a:r>
        </a:p>
      </dsp:txBody>
      <dsp:txXfrm>
        <a:off x="0" y="2171794"/>
        <a:ext cx="9359014" cy="1184040"/>
      </dsp:txXfrm>
    </dsp:sp>
    <dsp:sp modelId="{5BC0D601-4208-45B4-B819-879DDA3D6998}">
      <dsp:nvSpPr>
        <dsp:cNvPr id="0" name=""/>
        <dsp:cNvSpPr/>
      </dsp:nvSpPr>
      <dsp:spPr>
        <a:xfrm>
          <a:off x="0" y="3355834"/>
          <a:ext cx="9359014"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kern="1200">
              <a:latin typeface="Calibri"/>
              <a:ea typeface="Calibri"/>
              <a:cs typeface="Calibri"/>
            </a:rPr>
            <a:t>Phase 3: Execution and Validation (Weeks 11-16)</a:t>
          </a:r>
          <a:endParaRPr lang="en-US" sz="2600" b="1" kern="1200">
            <a:latin typeface="Consolas"/>
          </a:endParaRPr>
        </a:p>
      </dsp:txBody>
      <dsp:txXfrm>
        <a:off x="30442" y="3386276"/>
        <a:ext cx="9298130" cy="562726"/>
      </dsp:txXfrm>
    </dsp:sp>
    <dsp:sp modelId="{BD7DF1F0-21C3-48A9-AE0B-411AEB3E6409}">
      <dsp:nvSpPr>
        <dsp:cNvPr id="0" name=""/>
        <dsp:cNvSpPr/>
      </dsp:nvSpPr>
      <dsp:spPr>
        <a:xfrm>
          <a:off x="0" y="3979444"/>
          <a:ext cx="9359014"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714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Test the cloud setup to ensure all security and compliance requirements are in place. Perform internal audits to make sure everything is working as planned and there are no compliance issues.</a:t>
          </a:r>
        </a:p>
      </dsp:txBody>
      <dsp:txXfrm>
        <a:off x="0" y="3979444"/>
        <a:ext cx="9359014" cy="9149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558DD-7F58-48E7-BFE7-6B713EDEE762}">
      <dsp:nvSpPr>
        <dsp:cNvPr id="0" name=""/>
        <dsp:cNvSpPr/>
      </dsp:nvSpPr>
      <dsp:spPr>
        <a:xfrm>
          <a:off x="1236" y="837799"/>
          <a:ext cx="1553217" cy="87869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a:t>Data Ownership</a:t>
          </a:r>
          <a:r>
            <a:rPr lang="en-US" sz="1500" kern="1200"/>
            <a:t>:</a:t>
          </a:r>
        </a:p>
      </dsp:txBody>
      <dsp:txXfrm>
        <a:off x="1236" y="837799"/>
        <a:ext cx="1553217" cy="585795"/>
      </dsp:txXfrm>
    </dsp:sp>
    <dsp:sp modelId="{63136307-89FB-4DC7-8CEA-32238C45EEE2}">
      <dsp:nvSpPr>
        <dsp:cNvPr id="0" name=""/>
        <dsp:cNvSpPr/>
      </dsp:nvSpPr>
      <dsp:spPr>
        <a:xfrm>
          <a:off x="319364" y="1423594"/>
          <a:ext cx="1553217" cy="264262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Clearly define who owns the data and is responsible for its protection.</a:t>
          </a:r>
        </a:p>
      </dsp:txBody>
      <dsp:txXfrm>
        <a:off x="364856" y="1469086"/>
        <a:ext cx="1462233" cy="2551641"/>
      </dsp:txXfrm>
    </dsp:sp>
    <dsp:sp modelId="{58EA02CE-86BA-4A58-BC9D-34D2E84CB237}">
      <dsp:nvSpPr>
        <dsp:cNvPr id="0" name=""/>
        <dsp:cNvSpPr/>
      </dsp:nvSpPr>
      <dsp:spPr>
        <a:xfrm>
          <a:off x="1789915" y="937343"/>
          <a:ext cx="499179" cy="3867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89915" y="1014684"/>
        <a:ext cx="383167" cy="232024"/>
      </dsp:txXfrm>
    </dsp:sp>
    <dsp:sp modelId="{55E8996E-F934-4FD4-BC6A-E8E4AD6C57C0}">
      <dsp:nvSpPr>
        <dsp:cNvPr id="0" name=""/>
        <dsp:cNvSpPr/>
      </dsp:nvSpPr>
      <dsp:spPr>
        <a:xfrm>
          <a:off x="2496301" y="837799"/>
          <a:ext cx="1553217" cy="87869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a:t>Data Retention</a:t>
          </a:r>
          <a:r>
            <a:rPr lang="en-US" sz="1500" kern="1200"/>
            <a:t>:</a:t>
          </a:r>
        </a:p>
      </dsp:txBody>
      <dsp:txXfrm>
        <a:off x="2496301" y="837799"/>
        <a:ext cx="1553217" cy="585795"/>
      </dsp:txXfrm>
    </dsp:sp>
    <dsp:sp modelId="{C18BDE7D-F34B-4DBC-AF29-ABB03732E073}">
      <dsp:nvSpPr>
        <dsp:cNvPr id="0" name=""/>
        <dsp:cNvSpPr/>
      </dsp:nvSpPr>
      <dsp:spPr>
        <a:xfrm>
          <a:off x="2814430" y="1423594"/>
          <a:ext cx="1553217" cy="264262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Establish a policy to keep data only as long as needed, and automatically archive or delete old data after a certain period.</a:t>
          </a:r>
        </a:p>
      </dsp:txBody>
      <dsp:txXfrm>
        <a:off x="2859922" y="1469086"/>
        <a:ext cx="1462233" cy="2551641"/>
      </dsp:txXfrm>
    </dsp:sp>
    <dsp:sp modelId="{D3B3417B-FD9F-430E-87D7-92232F2B9375}">
      <dsp:nvSpPr>
        <dsp:cNvPr id="0" name=""/>
        <dsp:cNvSpPr/>
      </dsp:nvSpPr>
      <dsp:spPr>
        <a:xfrm>
          <a:off x="4284980" y="937343"/>
          <a:ext cx="499179" cy="3867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284980" y="1014684"/>
        <a:ext cx="383167" cy="232024"/>
      </dsp:txXfrm>
    </dsp:sp>
    <dsp:sp modelId="{D8CFA50F-2D29-4876-A491-662B336F03EE}">
      <dsp:nvSpPr>
        <dsp:cNvPr id="0" name=""/>
        <dsp:cNvSpPr/>
      </dsp:nvSpPr>
      <dsp:spPr>
        <a:xfrm>
          <a:off x="4991367" y="837799"/>
          <a:ext cx="1553217" cy="87869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a:t>Access Control and Monitoring</a:t>
          </a:r>
          <a:r>
            <a:rPr lang="en-US" sz="1500" kern="1200"/>
            <a:t>:</a:t>
          </a:r>
        </a:p>
      </dsp:txBody>
      <dsp:txXfrm>
        <a:off x="4991367" y="837799"/>
        <a:ext cx="1553217" cy="585795"/>
      </dsp:txXfrm>
    </dsp:sp>
    <dsp:sp modelId="{59D23584-5A0F-4AD4-A520-6210455B717C}">
      <dsp:nvSpPr>
        <dsp:cNvPr id="0" name=""/>
        <dsp:cNvSpPr/>
      </dsp:nvSpPr>
      <dsp:spPr>
        <a:xfrm>
          <a:off x="5309496" y="1423594"/>
          <a:ext cx="1553217" cy="264262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Set clear rules for who can access data and monitor these activities to ensure they follow the rules.</a:t>
          </a:r>
        </a:p>
      </dsp:txBody>
      <dsp:txXfrm>
        <a:off x="5354988" y="1469086"/>
        <a:ext cx="1462233" cy="2551641"/>
      </dsp:txXfrm>
    </dsp:sp>
    <dsp:sp modelId="{F0362A99-51AF-43CE-8BAC-28A8C047ED50}">
      <dsp:nvSpPr>
        <dsp:cNvPr id="0" name=""/>
        <dsp:cNvSpPr/>
      </dsp:nvSpPr>
      <dsp:spPr>
        <a:xfrm>
          <a:off x="6780046" y="937343"/>
          <a:ext cx="499179" cy="38670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780046" y="1014684"/>
        <a:ext cx="383167" cy="232024"/>
      </dsp:txXfrm>
    </dsp:sp>
    <dsp:sp modelId="{72639729-3C4C-407B-9281-D01A6F719986}">
      <dsp:nvSpPr>
        <dsp:cNvPr id="0" name=""/>
        <dsp:cNvSpPr/>
      </dsp:nvSpPr>
      <dsp:spPr>
        <a:xfrm>
          <a:off x="7486432" y="837799"/>
          <a:ext cx="1553217" cy="878693"/>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1" kern="1200"/>
            <a:t>Audit and Reporting</a:t>
          </a:r>
          <a:r>
            <a:rPr lang="en-US" sz="1500" kern="1200"/>
            <a:t>:</a:t>
          </a:r>
        </a:p>
      </dsp:txBody>
      <dsp:txXfrm>
        <a:off x="7486432" y="837799"/>
        <a:ext cx="1553217" cy="585795"/>
      </dsp:txXfrm>
    </dsp:sp>
    <dsp:sp modelId="{182ED072-AF9E-4A60-BFB4-B93CE3296D68}">
      <dsp:nvSpPr>
        <dsp:cNvPr id="0" name=""/>
        <dsp:cNvSpPr/>
      </dsp:nvSpPr>
      <dsp:spPr>
        <a:xfrm>
          <a:off x="7804561" y="1423594"/>
          <a:ext cx="1553217" cy="2642625"/>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Use tools to automatically monitor and create reports to make sure all compliance regulations are being met.</a:t>
          </a:r>
        </a:p>
      </dsp:txBody>
      <dsp:txXfrm>
        <a:off x="7850053" y="1469086"/>
        <a:ext cx="1462233" cy="2551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39E8B-D8F4-4CEC-B54E-1E7FEE570A6D}">
      <dsp:nvSpPr>
        <dsp:cNvPr id="0" name=""/>
        <dsp:cNvSpPr/>
      </dsp:nvSpPr>
      <dsp:spPr>
        <a:xfrm rot="5400000">
          <a:off x="-223191" y="232614"/>
          <a:ext cx="1550761" cy="1085533"/>
        </a:xfrm>
        <a:prstGeom prst="chevron">
          <a:avLst/>
        </a:prstGeom>
        <a:solidFill>
          <a:srgbClr val="2F8F9B"/>
        </a:solidFill>
        <a:ln w="12700" cap="flat" cmpd="sng" algn="ctr">
          <a:solidFill>
            <a:schemeClr val="accent4">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CA" sz="1600" kern="1200">
              <a:solidFill>
                <a:schemeClr val="bg1"/>
              </a:solidFill>
            </a:rPr>
            <a:t>1. Inventory Assessment</a:t>
          </a:r>
        </a:p>
      </dsp:txBody>
      <dsp:txXfrm rot="-5400000">
        <a:off x="9424" y="542767"/>
        <a:ext cx="1085533" cy="465228"/>
      </dsp:txXfrm>
    </dsp:sp>
    <dsp:sp modelId="{8F4F6454-5CD8-4FC3-AED3-DEACD7D8B543}">
      <dsp:nvSpPr>
        <dsp:cNvPr id="0" name=""/>
        <dsp:cNvSpPr/>
      </dsp:nvSpPr>
      <dsp:spPr>
        <a:xfrm rot="5400000">
          <a:off x="4610504" y="-3522839"/>
          <a:ext cx="1008524" cy="8058466"/>
        </a:xfrm>
        <a:prstGeom prst="round2SameRect">
          <a:avLst/>
        </a:prstGeom>
        <a:solidFill>
          <a:schemeClr val="lt1">
            <a:alpha val="9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CA" sz="1600" kern="1200"/>
            <a:t>AWS Application Discovery – Helps create an inventory of all applications, dependencies, and performance baselines, enabling a well-informed migration plan. </a:t>
          </a:r>
        </a:p>
        <a:p>
          <a:pPr marL="171450" lvl="1" indent="-171450" algn="l" defTabSz="711200">
            <a:lnSpc>
              <a:spcPct val="90000"/>
            </a:lnSpc>
            <a:spcBef>
              <a:spcPct val="0"/>
            </a:spcBef>
            <a:spcAft>
              <a:spcPct val="15000"/>
            </a:spcAft>
            <a:buChar char="•"/>
          </a:pPr>
          <a:r>
            <a:rPr lang="en-CA" sz="1600" kern="1200"/>
            <a:t>Identify VMs, ERP systems, E-commerce, Databases, Mainframe and map dependencies.</a:t>
          </a:r>
        </a:p>
      </dsp:txBody>
      <dsp:txXfrm rot="-5400000">
        <a:off x="1085533" y="51364"/>
        <a:ext cx="8009234" cy="910060"/>
      </dsp:txXfrm>
    </dsp:sp>
    <dsp:sp modelId="{7F5BE79E-DA37-4BDB-B10F-899146C74078}">
      <dsp:nvSpPr>
        <dsp:cNvPr id="0" name=""/>
        <dsp:cNvSpPr/>
      </dsp:nvSpPr>
      <dsp:spPr>
        <a:xfrm rot="5400000">
          <a:off x="-232614" y="1590833"/>
          <a:ext cx="1550761" cy="1085533"/>
        </a:xfrm>
        <a:prstGeom prst="chevron">
          <a:avLst/>
        </a:prstGeom>
        <a:solidFill>
          <a:schemeClr val="accent3">
            <a:lumMod val="60000"/>
            <a:lumOff val="40000"/>
          </a:schemeClr>
        </a:solidFill>
        <a:ln w="12700" cap="flat" cmpd="sng" algn="ctr">
          <a:solidFill>
            <a:schemeClr val="accent4">
              <a:shade val="50000"/>
              <a:hueOff val="-61431"/>
              <a:satOff val="2097"/>
              <a:lumOff val="256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CA" sz="1600" kern="1200">
              <a:solidFill>
                <a:schemeClr val="bg1"/>
              </a:solidFill>
            </a:rPr>
            <a:t> 2. Risk &amp; Compliance Analysis</a:t>
          </a:r>
        </a:p>
      </dsp:txBody>
      <dsp:txXfrm rot="-5400000">
        <a:off x="1" y="1900986"/>
        <a:ext cx="1085533" cy="465228"/>
      </dsp:txXfrm>
    </dsp:sp>
    <dsp:sp modelId="{F84605C6-D924-4BFA-B7F8-E2BF1F9B966A}">
      <dsp:nvSpPr>
        <dsp:cNvPr id="0" name=""/>
        <dsp:cNvSpPr/>
      </dsp:nvSpPr>
      <dsp:spPr>
        <a:xfrm rot="5400000">
          <a:off x="4610769" y="-2167016"/>
          <a:ext cx="1007994" cy="8058466"/>
        </a:xfrm>
        <a:prstGeom prst="round2SameRect">
          <a:avLst/>
        </a:prstGeom>
        <a:solidFill>
          <a:schemeClr val="lt1">
            <a:alpha val="90000"/>
            <a:hueOff val="0"/>
            <a:satOff val="0"/>
            <a:lumOff val="0"/>
            <a:alphaOff val="0"/>
          </a:schemeClr>
        </a:solidFill>
        <a:ln w="12700" cap="flat" cmpd="sng" algn="ctr">
          <a:solidFill>
            <a:schemeClr val="accent4">
              <a:shade val="50000"/>
              <a:hueOff val="-61431"/>
              <a:satOff val="2097"/>
              <a:lumOff val="256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CA" sz="1600" kern="1200"/>
            <a:t>Assessing risks before migration</a:t>
          </a:r>
        </a:p>
        <a:p>
          <a:pPr marL="171450" lvl="1" indent="-171450" algn="l" defTabSz="711200">
            <a:lnSpc>
              <a:spcPct val="90000"/>
            </a:lnSpc>
            <a:spcBef>
              <a:spcPct val="0"/>
            </a:spcBef>
            <a:spcAft>
              <a:spcPct val="15000"/>
            </a:spcAft>
            <a:buChar char="•"/>
          </a:pPr>
          <a:r>
            <a:rPr lang="en-US" sz="1600" kern="1200"/>
            <a:t>Helps to maintain data integrity and governance</a:t>
          </a:r>
          <a:endParaRPr lang="en-CA" sz="1600" kern="1200"/>
        </a:p>
      </dsp:txBody>
      <dsp:txXfrm rot="-5400000">
        <a:off x="1085533" y="1407426"/>
        <a:ext cx="8009260" cy="909582"/>
      </dsp:txXfrm>
    </dsp:sp>
    <dsp:sp modelId="{5BA5D603-CD1F-45A4-ABF3-743028C449CC}">
      <dsp:nvSpPr>
        <dsp:cNvPr id="0" name=""/>
        <dsp:cNvSpPr/>
      </dsp:nvSpPr>
      <dsp:spPr>
        <a:xfrm rot="5400000">
          <a:off x="-232614" y="2946921"/>
          <a:ext cx="1550761" cy="1085533"/>
        </a:xfrm>
        <a:prstGeom prst="chevron">
          <a:avLst/>
        </a:prstGeom>
        <a:solidFill>
          <a:schemeClr val="accent3">
            <a:lumMod val="40000"/>
            <a:lumOff val="60000"/>
          </a:schemeClr>
        </a:solidFill>
        <a:ln w="12700" cap="flat" cmpd="sng" algn="ctr">
          <a:solidFill>
            <a:schemeClr val="accent4">
              <a:shade val="50000"/>
              <a:hueOff val="-61431"/>
              <a:satOff val="2097"/>
              <a:lumOff val="256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CA" sz="1600" kern="1200">
              <a:solidFill>
                <a:schemeClr val="bg1"/>
              </a:solidFill>
            </a:rPr>
            <a:t>3. Stakeholder Alignment</a:t>
          </a:r>
        </a:p>
      </dsp:txBody>
      <dsp:txXfrm rot="-5400000">
        <a:off x="1" y="3257074"/>
        <a:ext cx="1085533" cy="465228"/>
      </dsp:txXfrm>
    </dsp:sp>
    <dsp:sp modelId="{8FDA9681-03D5-4849-9B76-7646FB926BB7}">
      <dsp:nvSpPr>
        <dsp:cNvPr id="0" name=""/>
        <dsp:cNvSpPr/>
      </dsp:nvSpPr>
      <dsp:spPr>
        <a:xfrm rot="5400000">
          <a:off x="4610769" y="-810929"/>
          <a:ext cx="1007994" cy="8058466"/>
        </a:xfrm>
        <a:prstGeom prst="round2SameRect">
          <a:avLst/>
        </a:prstGeom>
        <a:solidFill>
          <a:schemeClr val="lt1">
            <a:alpha val="90000"/>
            <a:hueOff val="0"/>
            <a:satOff val="0"/>
            <a:lumOff val="0"/>
            <a:alphaOff val="0"/>
          </a:schemeClr>
        </a:solidFill>
        <a:ln w="12700" cap="flat" cmpd="sng" algn="ctr">
          <a:solidFill>
            <a:schemeClr val="accent4">
              <a:shade val="50000"/>
              <a:hueOff val="-61431"/>
              <a:satOff val="2097"/>
              <a:lumOff val="2567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CA" sz="1600" kern="1200"/>
            <a:t>Conducting workshops</a:t>
          </a:r>
        </a:p>
        <a:p>
          <a:pPr marL="171450" lvl="1" indent="-171450" algn="l" defTabSz="711200">
            <a:lnSpc>
              <a:spcPct val="90000"/>
            </a:lnSpc>
            <a:spcBef>
              <a:spcPct val="0"/>
            </a:spcBef>
            <a:spcAft>
              <a:spcPct val="15000"/>
            </a:spcAft>
            <a:buChar char="•"/>
          </a:pPr>
          <a:r>
            <a:rPr lang="en-US" sz="1600" kern="1200"/>
            <a:t>Engaging business leaders, IT teams</a:t>
          </a:r>
          <a:endParaRPr lang="en-CA" sz="1600" kern="1200"/>
        </a:p>
        <a:p>
          <a:pPr marL="171450" lvl="1" indent="-171450" algn="l" defTabSz="711200">
            <a:lnSpc>
              <a:spcPct val="90000"/>
            </a:lnSpc>
            <a:spcBef>
              <a:spcPct val="0"/>
            </a:spcBef>
            <a:spcAft>
              <a:spcPct val="15000"/>
            </a:spcAft>
            <a:buChar char="•"/>
          </a:pPr>
          <a:r>
            <a:rPr lang="en-US" sz="1600" kern="1200"/>
            <a:t>Prioritizing workloads based on impact</a:t>
          </a:r>
          <a:endParaRPr lang="en-CA" sz="1600" kern="1200"/>
        </a:p>
      </dsp:txBody>
      <dsp:txXfrm rot="-5400000">
        <a:off x="1085533" y="2763513"/>
        <a:ext cx="8009260" cy="909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A3B42-0A1C-467C-958A-2B7D8D01C195}">
      <dsp:nvSpPr>
        <dsp:cNvPr id="0" name=""/>
        <dsp:cNvSpPr/>
      </dsp:nvSpPr>
      <dsp:spPr>
        <a:xfrm rot="5400000">
          <a:off x="298873" y="1081788"/>
          <a:ext cx="821352" cy="935080"/>
        </a:xfrm>
        <a:prstGeom prst="bentUpArrow">
          <a:avLst>
            <a:gd name="adj1" fmla="val 32840"/>
            <a:gd name="adj2" fmla="val 25000"/>
            <a:gd name="adj3" fmla="val 35780"/>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C7480EC-95A3-4205-ACAC-6E8AFDA2A878}">
      <dsp:nvSpPr>
        <dsp:cNvPr id="0" name=""/>
        <dsp:cNvSpPr/>
      </dsp:nvSpPr>
      <dsp:spPr>
        <a:xfrm>
          <a:off x="0" y="162611"/>
          <a:ext cx="1382674" cy="967827"/>
        </a:xfrm>
        <a:prstGeom prst="roundRect">
          <a:avLst>
            <a:gd name="adj" fmla="val 16670"/>
          </a:avLst>
        </a:prstGeom>
        <a:solidFill>
          <a:schemeClr val="lt1">
            <a:hueOff val="0"/>
            <a:satOff val="0"/>
            <a:lumOff val="0"/>
            <a:alphaOff val="0"/>
          </a:schemeClr>
        </a:solidFill>
        <a:ln w="12700" cap="flat" cmpd="sng" algn="ctr">
          <a:solidFill>
            <a:srgbClr val="2F8F9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a:t>Auto Scaling Group</a:t>
          </a:r>
        </a:p>
      </dsp:txBody>
      <dsp:txXfrm>
        <a:off x="47254" y="209865"/>
        <a:ext cx="1288166" cy="873319"/>
      </dsp:txXfrm>
    </dsp:sp>
    <dsp:sp modelId="{68557915-3116-425B-9811-B137A28E2DD5}">
      <dsp:nvSpPr>
        <dsp:cNvPr id="0" name=""/>
        <dsp:cNvSpPr/>
      </dsp:nvSpPr>
      <dsp:spPr>
        <a:xfrm>
          <a:off x="1331643" y="304056"/>
          <a:ext cx="3929954" cy="78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lr>
              <a:srgbClr val="2F8F9B"/>
            </a:buClr>
            <a:buChar char="•"/>
          </a:pPr>
          <a:r>
            <a:rPr lang="en-CA" sz="2000" kern="1200"/>
            <a:t>2 ASG </a:t>
          </a:r>
        </a:p>
        <a:p>
          <a:pPr marL="228600" lvl="1" indent="-228600" algn="l" defTabSz="889000">
            <a:lnSpc>
              <a:spcPct val="90000"/>
            </a:lnSpc>
            <a:spcBef>
              <a:spcPct val="0"/>
            </a:spcBef>
            <a:spcAft>
              <a:spcPct val="15000"/>
            </a:spcAft>
            <a:buClr>
              <a:srgbClr val="2F8F9B"/>
            </a:buClr>
            <a:buChar char="•"/>
          </a:pPr>
          <a:r>
            <a:rPr lang="en-CA" sz="2000" kern="1200"/>
            <a:t>Define scaling policies </a:t>
          </a:r>
        </a:p>
      </dsp:txBody>
      <dsp:txXfrm>
        <a:off x="1331643" y="304056"/>
        <a:ext cx="3929954" cy="782240"/>
      </dsp:txXfrm>
    </dsp:sp>
    <dsp:sp modelId="{91806558-817E-471C-AAB2-FC884C607DF5}">
      <dsp:nvSpPr>
        <dsp:cNvPr id="0" name=""/>
        <dsp:cNvSpPr/>
      </dsp:nvSpPr>
      <dsp:spPr>
        <a:xfrm rot="5400000">
          <a:off x="1843976" y="2271917"/>
          <a:ext cx="821352" cy="935080"/>
        </a:xfrm>
        <a:prstGeom prst="bentUpArrow">
          <a:avLst>
            <a:gd name="adj1" fmla="val 32840"/>
            <a:gd name="adj2" fmla="val 25000"/>
            <a:gd name="adj3" fmla="val 35780"/>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DDCDD33-A37F-4377-B2D8-84C791D491DA}">
      <dsp:nvSpPr>
        <dsp:cNvPr id="0" name=""/>
        <dsp:cNvSpPr/>
      </dsp:nvSpPr>
      <dsp:spPr>
        <a:xfrm>
          <a:off x="1209467" y="1317896"/>
          <a:ext cx="1382674" cy="967827"/>
        </a:xfrm>
        <a:prstGeom prst="roundRect">
          <a:avLst>
            <a:gd name="adj" fmla="val 16670"/>
          </a:avLst>
        </a:prstGeom>
        <a:solidFill>
          <a:schemeClr val="lt1">
            <a:hueOff val="0"/>
            <a:satOff val="0"/>
            <a:lumOff val="0"/>
            <a:alphaOff val="0"/>
          </a:schemeClr>
        </a:solidFill>
        <a:ln w="12700" cap="flat" cmpd="sng" algn="ctr">
          <a:solidFill>
            <a:srgbClr val="2F8F9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CA" sz="1400" b="1" kern="1200"/>
            <a:t>Database Migration to Amazon Aurora</a:t>
          </a:r>
          <a:endParaRPr lang="en-CA" sz="1400" kern="1200"/>
        </a:p>
      </dsp:txBody>
      <dsp:txXfrm>
        <a:off x="1256721" y="1365150"/>
        <a:ext cx="1288166" cy="873319"/>
      </dsp:txXfrm>
    </dsp:sp>
    <dsp:sp modelId="{55DA4278-9809-4422-B2FF-843449EF4646}">
      <dsp:nvSpPr>
        <dsp:cNvPr id="0" name=""/>
        <dsp:cNvSpPr/>
      </dsp:nvSpPr>
      <dsp:spPr>
        <a:xfrm>
          <a:off x="2610262" y="1374591"/>
          <a:ext cx="5850407" cy="78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lr>
              <a:srgbClr val="2F8F9B"/>
            </a:buClr>
            <a:buChar char="•"/>
          </a:pPr>
          <a:r>
            <a:rPr lang="en-CA" sz="1600" kern="1200"/>
            <a:t>Using  AWS Database Migration Service (DMS) to migrate on-site SQL  database.</a:t>
          </a:r>
        </a:p>
        <a:p>
          <a:pPr marL="171450" lvl="1" indent="-171450" algn="l" defTabSz="711200">
            <a:lnSpc>
              <a:spcPct val="90000"/>
            </a:lnSpc>
            <a:spcBef>
              <a:spcPct val="0"/>
            </a:spcBef>
            <a:spcAft>
              <a:spcPct val="15000"/>
            </a:spcAft>
            <a:buClr>
              <a:srgbClr val="2F8F9B"/>
            </a:buClr>
            <a:buChar char="•"/>
          </a:pPr>
          <a:r>
            <a:rPr lang="en-CA" sz="1600" kern="1200"/>
            <a:t>Set up replication to ensure no downtime. </a:t>
          </a:r>
        </a:p>
      </dsp:txBody>
      <dsp:txXfrm>
        <a:off x="2610262" y="1374591"/>
        <a:ext cx="5850407" cy="782240"/>
      </dsp:txXfrm>
    </dsp:sp>
    <dsp:sp modelId="{9007202E-2963-4466-98B1-A28605650534}">
      <dsp:nvSpPr>
        <dsp:cNvPr id="0" name=""/>
        <dsp:cNvSpPr/>
      </dsp:nvSpPr>
      <dsp:spPr>
        <a:xfrm rot="5400000">
          <a:off x="3404726" y="3343534"/>
          <a:ext cx="821352" cy="935080"/>
        </a:xfrm>
        <a:prstGeom prst="bentUpArrow">
          <a:avLst>
            <a:gd name="adj1" fmla="val 32840"/>
            <a:gd name="adj2" fmla="val 25000"/>
            <a:gd name="adj3" fmla="val 35780"/>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5C03F7D-620D-4AA8-9EA9-B82142316D90}">
      <dsp:nvSpPr>
        <dsp:cNvPr id="0" name=""/>
        <dsp:cNvSpPr/>
      </dsp:nvSpPr>
      <dsp:spPr>
        <a:xfrm>
          <a:off x="2627783" y="2464297"/>
          <a:ext cx="1382674" cy="967827"/>
        </a:xfrm>
        <a:prstGeom prst="roundRect">
          <a:avLst>
            <a:gd name="adj" fmla="val 16670"/>
          </a:avLst>
        </a:prstGeom>
        <a:solidFill>
          <a:schemeClr val="lt1">
            <a:hueOff val="0"/>
            <a:satOff val="0"/>
            <a:lumOff val="0"/>
            <a:alphaOff val="0"/>
          </a:schemeClr>
        </a:solidFill>
        <a:ln w="12700" cap="flat" cmpd="sng" algn="ctr">
          <a:solidFill>
            <a:srgbClr val="2F8F9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1" kern="1200"/>
            <a:t>Static Content Migration to Amazon S3</a:t>
          </a:r>
          <a:endParaRPr lang="en-CA" sz="1500" kern="1200"/>
        </a:p>
      </dsp:txBody>
      <dsp:txXfrm>
        <a:off x="2675037" y="2511551"/>
        <a:ext cx="1288166" cy="873319"/>
      </dsp:txXfrm>
    </dsp:sp>
    <dsp:sp modelId="{B1A8EC44-9960-4F7D-A789-0342D4EFE3CF}">
      <dsp:nvSpPr>
        <dsp:cNvPr id="0" name=""/>
        <dsp:cNvSpPr/>
      </dsp:nvSpPr>
      <dsp:spPr>
        <a:xfrm>
          <a:off x="4025494" y="2473194"/>
          <a:ext cx="4167141" cy="78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lr>
              <a:srgbClr val="2F8F9B"/>
            </a:buClr>
            <a:buChar char="•"/>
          </a:pPr>
          <a:r>
            <a:rPr lang="en-US" sz="1600" kern="1200"/>
            <a:t>Copy static files to S3, update the frontend to retrieve them from S3, reducing server load and improving content delivery.</a:t>
          </a:r>
          <a:endParaRPr lang="en-CA" sz="1600" kern="1200"/>
        </a:p>
      </dsp:txBody>
      <dsp:txXfrm>
        <a:off x="4025494" y="2473194"/>
        <a:ext cx="4167141" cy="782240"/>
      </dsp:txXfrm>
    </dsp:sp>
    <dsp:sp modelId="{9689FAD4-FCDE-40F1-9EBC-A0F9C7AE473D}">
      <dsp:nvSpPr>
        <dsp:cNvPr id="0" name=""/>
        <dsp:cNvSpPr/>
      </dsp:nvSpPr>
      <dsp:spPr>
        <a:xfrm>
          <a:off x="4283966" y="3472406"/>
          <a:ext cx="1382674" cy="967827"/>
        </a:xfrm>
        <a:prstGeom prst="roundRect">
          <a:avLst>
            <a:gd name="adj" fmla="val 16670"/>
          </a:avLst>
        </a:prstGeom>
        <a:solidFill>
          <a:schemeClr val="lt1">
            <a:hueOff val="0"/>
            <a:satOff val="0"/>
            <a:lumOff val="0"/>
            <a:alphaOff val="0"/>
          </a:schemeClr>
        </a:solidFill>
        <a:ln w="12700" cap="flat" cmpd="sng" algn="ctr">
          <a:solidFill>
            <a:srgbClr val="2F8F9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b="1" kern="1200"/>
            <a:t>Lambda and SQS Setup</a:t>
          </a:r>
          <a:endParaRPr lang="en-CA" sz="1500" kern="1200"/>
        </a:p>
      </dsp:txBody>
      <dsp:txXfrm>
        <a:off x="4331220" y="3519660"/>
        <a:ext cx="1288166" cy="873319"/>
      </dsp:txXfrm>
    </dsp:sp>
    <dsp:sp modelId="{52BCBC7A-ECEE-4EF4-AF2E-80484EEAE203}">
      <dsp:nvSpPr>
        <dsp:cNvPr id="0" name=""/>
        <dsp:cNvSpPr/>
      </dsp:nvSpPr>
      <dsp:spPr>
        <a:xfrm>
          <a:off x="5652119" y="3544417"/>
          <a:ext cx="3805860" cy="78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lr>
              <a:srgbClr val="2F8F9B"/>
            </a:buClr>
            <a:buChar char="•"/>
          </a:pPr>
          <a:r>
            <a:rPr lang="en-US" sz="1600" kern="1200"/>
            <a:t>Deploy Lambda functions for backend processes and configure SQS for task queues, enhancing background process efficiency.</a:t>
          </a:r>
          <a:endParaRPr lang="en-CA" sz="1600" kern="1200"/>
        </a:p>
      </dsp:txBody>
      <dsp:txXfrm>
        <a:off x="5652119" y="3544417"/>
        <a:ext cx="3805860" cy="782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05D9B-EE79-4282-A848-829CC37C117C}">
      <dsp:nvSpPr>
        <dsp:cNvPr id="0" name=""/>
        <dsp:cNvSpPr/>
      </dsp:nvSpPr>
      <dsp:spPr>
        <a:xfrm>
          <a:off x="1126256" y="520"/>
          <a:ext cx="3281660" cy="1968996"/>
        </a:xfrm>
        <a:prstGeom prst="rect">
          <a:avLst/>
        </a:prstGeom>
        <a:solidFill>
          <a:schemeClr val="accent3">
            <a:lumMod val="60000"/>
            <a:lumOff val="40000"/>
            <a:alpha val="9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800100">
            <a:lnSpc>
              <a:spcPct val="90000"/>
            </a:lnSpc>
            <a:spcBef>
              <a:spcPct val="0"/>
            </a:spcBef>
            <a:spcAft>
              <a:spcPct val="35000"/>
            </a:spcAft>
            <a:buNone/>
          </a:pPr>
          <a:r>
            <a:rPr lang="en-CA" sz="1800" b="1" kern="1200"/>
            <a:t>Containerize ERP services </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solidFill>
                <a:prstClr val="white"/>
              </a:solidFill>
              <a:latin typeface="Candara"/>
              <a:ea typeface="+mn-ea"/>
              <a:cs typeface="+mn-cs"/>
            </a:rPr>
            <a:t>CRM, Auditing, Financial, Reporting – broken into microservices</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solidFill>
                <a:prstClr val="white"/>
              </a:solidFill>
              <a:latin typeface="Candara"/>
              <a:ea typeface="+mn-ea"/>
              <a:cs typeface="+mn-cs"/>
            </a:rPr>
            <a:t>Packaging each one of them into Docker  container. </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solidFill>
                <a:prstClr val="white"/>
              </a:solidFill>
              <a:latin typeface="Candara"/>
              <a:ea typeface="+mn-ea"/>
              <a:cs typeface="+mn-cs"/>
            </a:rPr>
            <a:t>Storing the images in AWS Container Registry </a:t>
          </a:r>
        </a:p>
      </dsp:txBody>
      <dsp:txXfrm>
        <a:off x="1126256" y="520"/>
        <a:ext cx="3281660" cy="1968996"/>
      </dsp:txXfrm>
    </dsp:sp>
    <dsp:sp modelId="{680C271F-30C8-4152-9FFF-F600C8A09807}">
      <dsp:nvSpPr>
        <dsp:cNvPr id="0" name=""/>
        <dsp:cNvSpPr/>
      </dsp:nvSpPr>
      <dsp:spPr>
        <a:xfrm>
          <a:off x="4736083" y="520"/>
          <a:ext cx="3281660" cy="1968996"/>
        </a:xfrm>
        <a:prstGeom prst="rect">
          <a:avLst/>
        </a:prstGeom>
        <a:solidFill>
          <a:schemeClr val="accent3">
            <a:lumMod val="60000"/>
            <a:lumOff val="40000"/>
            <a:alpha val="76667"/>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1" kern="1200"/>
            <a:t>Deploy Containers on Amazon ECS</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t>Create an ECS cluster and deploy containers for each microservice.</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t>Define task definitions and service scaling policies.</a:t>
          </a:r>
        </a:p>
        <a:p>
          <a:pPr marL="114300" lvl="1" indent="-114300" algn="l" defTabSz="622300">
            <a:lnSpc>
              <a:spcPct val="90000"/>
            </a:lnSpc>
            <a:spcBef>
              <a:spcPct val="0"/>
            </a:spcBef>
            <a:spcAft>
              <a:spcPct val="15000"/>
            </a:spcAft>
            <a:buChar char="•"/>
          </a:pPr>
          <a:endParaRPr lang="en-CA" sz="1400" kern="1200"/>
        </a:p>
      </dsp:txBody>
      <dsp:txXfrm>
        <a:off x="4736083" y="520"/>
        <a:ext cx="3281660" cy="1968996"/>
      </dsp:txXfrm>
    </dsp:sp>
    <dsp:sp modelId="{DD888F9A-2065-4E59-B6D1-D02FFBDA5C54}">
      <dsp:nvSpPr>
        <dsp:cNvPr id="0" name=""/>
        <dsp:cNvSpPr/>
      </dsp:nvSpPr>
      <dsp:spPr>
        <a:xfrm>
          <a:off x="1126256" y="2297683"/>
          <a:ext cx="3281660" cy="1968996"/>
        </a:xfrm>
        <a:prstGeom prst="rect">
          <a:avLst/>
        </a:prstGeom>
        <a:solidFill>
          <a:schemeClr val="accent3">
            <a:lumMod val="60000"/>
            <a:lumOff val="40000"/>
            <a:alpha val="63333"/>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1" kern="1200"/>
            <a:t>Database Migration to Amazon RDS</a:t>
          </a:r>
          <a:endParaRPr lang="en-CA" sz="1800" kern="1200"/>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t>Migrate ERP data from the on-prem SQL cluster to Amazon RDS using AWS DMS.</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t>Set up automated backups and Multi-AZ deployment for high availability.</a:t>
          </a:r>
        </a:p>
        <a:p>
          <a:pPr marL="114300" lvl="1" indent="-114300" algn="l" defTabSz="622300">
            <a:lnSpc>
              <a:spcPct val="90000"/>
            </a:lnSpc>
            <a:spcBef>
              <a:spcPct val="0"/>
            </a:spcBef>
            <a:spcAft>
              <a:spcPct val="15000"/>
            </a:spcAft>
            <a:buChar char="•"/>
          </a:pPr>
          <a:endParaRPr lang="en-CA" sz="1400" kern="1200"/>
        </a:p>
      </dsp:txBody>
      <dsp:txXfrm>
        <a:off x="1126256" y="2297683"/>
        <a:ext cx="3281660" cy="1968996"/>
      </dsp:txXfrm>
    </dsp:sp>
    <dsp:sp modelId="{9A61434A-FD94-4775-86BF-6B257C62A4AB}">
      <dsp:nvSpPr>
        <dsp:cNvPr id="0" name=""/>
        <dsp:cNvSpPr/>
      </dsp:nvSpPr>
      <dsp:spPr>
        <a:xfrm>
          <a:off x="4736083" y="2297683"/>
          <a:ext cx="3281660" cy="1968996"/>
        </a:xfrm>
        <a:prstGeom prst="rect">
          <a:avLst/>
        </a:prstGeom>
        <a:solidFill>
          <a:schemeClr val="accent3">
            <a:lumMod val="60000"/>
            <a:lumOff val="40000"/>
            <a:alpha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CA" sz="1800" b="1" kern="1200"/>
            <a:t>Integrate with AWS Secrets Manager</a:t>
          </a:r>
          <a:endParaRPr lang="en-CA" sz="1800" kern="1200"/>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t>Store and manage ERP secrets in Secrets Manager.</a:t>
          </a:r>
        </a:p>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CA" sz="1400" kern="1200"/>
            <a:t>Update application code to retrieve secrets dynamically.</a:t>
          </a:r>
        </a:p>
        <a:p>
          <a:pPr marL="114300" lvl="1" indent="-114300" algn="l" defTabSz="622300">
            <a:lnSpc>
              <a:spcPct val="90000"/>
            </a:lnSpc>
            <a:spcBef>
              <a:spcPct val="0"/>
            </a:spcBef>
            <a:spcAft>
              <a:spcPct val="15000"/>
            </a:spcAft>
            <a:buChar char="•"/>
          </a:pPr>
          <a:endParaRPr lang="en-CA" sz="1400" kern="1200"/>
        </a:p>
      </dsp:txBody>
      <dsp:txXfrm>
        <a:off x="4736083" y="2297683"/>
        <a:ext cx="3281660" cy="1968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E6BD5-C003-4FF8-86AF-626666137FB2}">
      <dsp:nvSpPr>
        <dsp:cNvPr id="0" name=""/>
        <dsp:cNvSpPr/>
      </dsp:nvSpPr>
      <dsp:spPr>
        <a:xfrm>
          <a:off x="8036" y="534711"/>
          <a:ext cx="2402085" cy="3197776"/>
        </a:xfrm>
        <a:prstGeom prst="roundRect">
          <a:avLst>
            <a:gd name="adj" fmla="val 10000"/>
          </a:avLst>
        </a:prstGeom>
        <a:solidFill>
          <a:srgbClr val="65C4D1">
            <a:alpha val="8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CA" sz="2000" b="1" kern="1200"/>
            <a:t>Deploy on AWS Elastic Beanstalk</a:t>
          </a:r>
          <a:endParaRPr lang="en-CA" sz="2000" kern="1200"/>
        </a:p>
        <a:p>
          <a:pPr marL="228600" lvl="1" indent="-228600" algn="l" defTabSz="889000">
            <a:lnSpc>
              <a:spcPct val="90000"/>
            </a:lnSpc>
            <a:spcBef>
              <a:spcPct val="0"/>
            </a:spcBef>
            <a:spcAft>
              <a:spcPct val="15000"/>
            </a:spcAft>
            <a:buChar char="•"/>
          </a:pPr>
          <a:r>
            <a:rPr lang="en-US" sz="2000" kern="1200"/>
            <a:t>Deploy the mainframe app to Elastic Beanstalk; configure env variables, load balancing, and auto-scaling.</a:t>
          </a:r>
          <a:endParaRPr lang="en-CA" sz="2000" kern="1200"/>
        </a:p>
      </dsp:txBody>
      <dsp:txXfrm>
        <a:off x="78391" y="605066"/>
        <a:ext cx="2261375" cy="3057066"/>
      </dsp:txXfrm>
    </dsp:sp>
    <dsp:sp modelId="{E0539C84-CD5A-4057-A357-597CC0E134A2}">
      <dsp:nvSpPr>
        <dsp:cNvPr id="0" name=""/>
        <dsp:cNvSpPr/>
      </dsp:nvSpPr>
      <dsp:spPr>
        <a:xfrm>
          <a:off x="2650331" y="1835741"/>
          <a:ext cx="509242" cy="59571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p>
      </dsp:txBody>
      <dsp:txXfrm>
        <a:off x="2650331" y="1954884"/>
        <a:ext cx="356469" cy="357431"/>
      </dsp:txXfrm>
    </dsp:sp>
    <dsp:sp modelId="{51CCCCA7-599D-492E-92C5-319E52CB3D12}">
      <dsp:nvSpPr>
        <dsp:cNvPr id="0" name=""/>
        <dsp:cNvSpPr/>
      </dsp:nvSpPr>
      <dsp:spPr>
        <a:xfrm>
          <a:off x="3370957" y="534711"/>
          <a:ext cx="2402085" cy="3197776"/>
        </a:xfrm>
        <a:prstGeom prst="roundRect">
          <a:avLst>
            <a:gd name="adj" fmla="val 10000"/>
          </a:avLst>
        </a:prstGeom>
        <a:solidFill>
          <a:srgbClr val="72C8D4">
            <a:alpha val="69804"/>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b="1" kern="1200"/>
            <a:t>Database Migration to Amazon RDS</a:t>
          </a:r>
          <a:endParaRPr lang="en-CA" sz="2500" kern="1200"/>
        </a:p>
        <a:p>
          <a:pPr marL="228600" lvl="1" indent="-228600" algn="l" defTabSz="889000">
            <a:lnSpc>
              <a:spcPct val="90000"/>
            </a:lnSpc>
            <a:spcBef>
              <a:spcPct val="0"/>
            </a:spcBef>
            <a:spcAft>
              <a:spcPct val="15000"/>
            </a:spcAft>
            <a:buChar char="•"/>
          </a:pPr>
          <a:r>
            <a:rPr lang="en-US" sz="2000" kern="1200"/>
            <a:t>Migrate payroll data to Amazon RDS using AWS DMS; set up read replicas for reporting.</a:t>
          </a:r>
          <a:endParaRPr lang="en-CA" sz="2000" kern="1200"/>
        </a:p>
      </dsp:txBody>
      <dsp:txXfrm>
        <a:off x="3441312" y="605066"/>
        <a:ext cx="2261375" cy="3057066"/>
      </dsp:txXfrm>
    </dsp:sp>
    <dsp:sp modelId="{4F9E75A7-FEFA-465A-99B3-E881D788B471}">
      <dsp:nvSpPr>
        <dsp:cNvPr id="0" name=""/>
        <dsp:cNvSpPr/>
      </dsp:nvSpPr>
      <dsp:spPr>
        <a:xfrm>
          <a:off x="6013251" y="1835741"/>
          <a:ext cx="509242" cy="595717"/>
        </a:xfrm>
        <a:prstGeom prst="rightArrow">
          <a:avLst>
            <a:gd name="adj1" fmla="val 60000"/>
            <a:gd name="adj2" fmla="val 50000"/>
          </a:avLst>
        </a:prstGeom>
        <a:solidFill>
          <a:schemeClr val="accent3">
            <a:shade val="90000"/>
            <a:hueOff val="171808"/>
            <a:satOff val="-6938"/>
            <a:lumOff val="323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CA" sz="2000" kern="1200"/>
        </a:p>
      </dsp:txBody>
      <dsp:txXfrm>
        <a:off x="6013251" y="1954884"/>
        <a:ext cx="356469" cy="357431"/>
      </dsp:txXfrm>
    </dsp:sp>
    <dsp:sp modelId="{75AA9951-11AE-45C2-8132-84DEECC329BA}">
      <dsp:nvSpPr>
        <dsp:cNvPr id="0" name=""/>
        <dsp:cNvSpPr/>
      </dsp:nvSpPr>
      <dsp:spPr>
        <a:xfrm>
          <a:off x="6733877" y="534711"/>
          <a:ext cx="2402085" cy="3197776"/>
        </a:xfrm>
        <a:prstGeom prst="roundRect">
          <a:avLst>
            <a:gd name="adj" fmla="val 10000"/>
          </a:avLst>
        </a:prstGeom>
        <a:solidFill>
          <a:srgbClr val="2F8F9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CA" sz="2500" b="1" kern="1200"/>
            <a:t>Store Reports on Amazon S3</a:t>
          </a:r>
          <a:endParaRPr lang="en-CA" sz="2500" kern="1200"/>
        </a:p>
        <a:p>
          <a:pPr marL="228600" lvl="1" indent="-228600" algn="l" defTabSz="889000">
            <a:lnSpc>
              <a:spcPct val="90000"/>
            </a:lnSpc>
            <a:spcBef>
              <a:spcPct val="0"/>
            </a:spcBef>
            <a:spcAft>
              <a:spcPct val="15000"/>
            </a:spcAft>
            <a:buChar char="•"/>
          </a:pPr>
          <a:r>
            <a:rPr lang="en-US" sz="2000" kern="1200"/>
            <a:t>Save reports to S3; configure lifecycle policies for archiving or deletion.</a:t>
          </a:r>
          <a:endParaRPr lang="en-CA" sz="2000" kern="1200"/>
        </a:p>
      </dsp:txBody>
      <dsp:txXfrm>
        <a:off x="6804232" y="605066"/>
        <a:ext cx="2261375" cy="30570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86641-C491-4488-A90E-0D019C86E22D}">
      <dsp:nvSpPr>
        <dsp:cNvPr id="0" name=""/>
        <dsp:cNvSpPr/>
      </dsp:nvSpPr>
      <dsp:spPr>
        <a:xfrm>
          <a:off x="0" y="372659"/>
          <a:ext cx="9144000" cy="1020600"/>
        </a:xfrm>
        <a:prstGeom prst="rect">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74904" rIns="70967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Perform end-to-end testing in staging: validate connectivity, database integrity, and static content.</a:t>
          </a:r>
          <a:endParaRPr lang="en-CA" sz="1800" kern="1200"/>
        </a:p>
      </dsp:txBody>
      <dsp:txXfrm>
        <a:off x="0" y="372659"/>
        <a:ext cx="9144000" cy="1020600"/>
      </dsp:txXfrm>
    </dsp:sp>
    <dsp:sp modelId="{48564EA2-41C8-4536-9214-CBC824A01860}">
      <dsp:nvSpPr>
        <dsp:cNvPr id="0" name=""/>
        <dsp:cNvSpPr/>
      </dsp:nvSpPr>
      <dsp:spPr>
        <a:xfrm>
          <a:off x="457200" y="106979"/>
          <a:ext cx="6400800" cy="531360"/>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800100">
            <a:lnSpc>
              <a:spcPct val="90000"/>
            </a:lnSpc>
            <a:spcBef>
              <a:spcPct val="0"/>
            </a:spcBef>
            <a:spcAft>
              <a:spcPct val="35000"/>
            </a:spcAft>
            <a:buNone/>
          </a:pPr>
          <a:r>
            <a:rPr lang="en-CA" sz="1800" kern="1200">
              <a:solidFill>
                <a:schemeClr val="bg1"/>
              </a:solidFill>
            </a:rPr>
            <a:t>E-commerce Applications:</a:t>
          </a:r>
        </a:p>
      </dsp:txBody>
      <dsp:txXfrm>
        <a:off x="483139" y="132918"/>
        <a:ext cx="6348922" cy="479482"/>
      </dsp:txXfrm>
    </dsp:sp>
    <dsp:sp modelId="{C7C00DA3-5ED7-45E4-B07C-206395BC98B9}">
      <dsp:nvSpPr>
        <dsp:cNvPr id="0" name=""/>
        <dsp:cNvSpPr/>
      </dsp:nvSpPr>
      <dsp:spPr>
        <a:xfrm>
          <a:off x="0" y="1756139"/>
          <a:ext cx="9144000" cy="1020600"/>
        </a:xfrm>
        <a:prstGeom prst="rect">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74904" rIns="70967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Test each microservice and the full ERP workflow; ensure data consistency in RDS.</a:t>
          </a:r>
          <a:endParaRPr lang="en-CA" sz="1800" kern="1200"/>
        </a:p>
      </dsp:txBody>
      <dsp:txXfrm>
        <a:off x="0" y="1756139"/>
        <a:ext cx="9144000" cy="1020600"/>
      </dsp:txXfrm>
    </dsp:sp>
    <dsp:sp modelId="{8364C38D-0F68-4C58-9A5C-3C832E3A4B2E}">
      <dsp:nvSpPr>
        <dsp:cNvPr id="0" name=""/>
        <dsp:cNvSpPr/>
      </dsp:nvSpPr>
      <dsp:spPr>
        <a:xfrm>
          <a:off x="457200" y="1490459"/>
          <a:ext cx="6400800" cy="531360"/>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800100">
            <a:lnSpc>
              <a:spcPct val="90000"/>
            </a:lnSpc>
            <a:spcBef>
              <a:spcPct val="0"/>
            </a:spcBef>
            <a:spcAft>
              <a:spcPct val="35000"/>
            </a:spcAft>
            <a:buNone/>
          </a:pPr>
          <a:r>
            <a:rPr lang="en-CA" sz="1800" kern="1200">
              <a:solidFill>
                <a:schemeClr val="bg1"/>
              </a:solidFill>
            </a:rPr>
            <a:t>ERP Applications:</a:t>
          </a:r>
        </a:p>
      </dsp:txBody>
      <dsp:txXfrm>
        <a:off x="483139" y="1516398"/>
        <a:ext cx="6348922" cy="479482"/>
      </dsp:txXfrm>
    </dsp:sp>
    <dsp:sp modelId="{7300EDC7-6CD6-4E49-B843-F025B1F57853}">
      <dsp:nvSpPr>
        <dsp:cNvPr id="0" name=""/>
        <dsp:cNvSpPr/>
      </dsp:nvSpPr>
      <dsp:spPr>
        <a:xfrm>
          <a:off x="0" y="3139620"/>
          <a:ext cx="9144000" cy="1020600"/>
        </a:xfrm>
        <a:prstGeom prst="rect">
          <a:avLst/>
        </a:prstGeom>
        <a:solidFill>
          <a:schemeClr val="lt1">
            <a:alpha val="90000"/>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374904" rIns="70967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Run test payroll cycles; verify seamless data processing, storage, and reporting.</a:t>
          </a:r>
          <a:endParaRPr lang="en-CA" sz="1800" kern="1200"/>
        </a:p>
      </dsp:txBody>
      <dsp:txXfrm>
        <a:off x="0" y="3139620"/>
        <a:ext cx="9144000" cy="1020600"/>
      </dsp:txXfrm>
    </dsp:sp>
    <dsp:sp modelId="{67D1B4E1-E06B-459B-9882-A92FE7CE8ACF}">
      <dsp:nvSpPr>
        <dsp:cNvPr id="0" name=""/>
        <dsp:cNvSpPr/>
      </dsp:nvSpPr>
      <dsp:spPr>
        <a:xfrm>
          <a:off x="457200" y="2873940"/>
          <a:ext cx="6400800" cy="531360"/>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800100">
            <a:lnSpc>
              <a:spcPct val="90000"/>
            </a:lnSpc>
            <a:spcBef>
              <a:spcPct val="0"/>
            </a:spcBef>
            <a:spcAft>
              <a:spcPct val="35000"/>
            </a:spcAft>
            <a:buNone/>
          </a:pPr>
          <a:r>
            <a:rPr lang="en-CA" sz="1800" kern="1200">
              <a:solidFill>
                <a:schemeClr val="bg1"/>
              </a:solidFill>
            </a:rPr>
            <a:t>Mainframe System:</a:t>
          </a:r>
        </a:p>
      </dsp:txBody>
      <dsp:txXfrm>
        <a:off x="483139" y="2899879"/>
        <a:ext cx="634892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DADB2-EE7C-4871-A934-BDF9459C471E}">
      <dsp:nvSpPr>
        <dsp:cNvPr id="0" name=""/>
        <dsp:cNvSpPr/>
      </dsp:nvSpPr>
      <dsp:spPr>
        <a:xfrm>
          <a:off x="3838" y="157550"/>
          <a:ext cx="2307956" cy="72789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rtl="0">
            <a:lnSpc>
              <a:spcPct val="90000"/>
            </a:lnSpc>
            <a:spcBef>
              <a:spcPct val="0"/>
            </a:spcBef>
            <a:spcAft>
              <a:spcPct val="35000"/>
            </a:spcAft>
            <a:buNone/>
          </a:pPr>
          <a:r>
            <a:rPr lang="en-CA" sz="2000" b="0" kern="1200"/>
            <a:t> </a:t>
          </a:r>
          <a:r>
            <a:rPr lang="en-CA" sz="2000" b="1" kern="1200"/>
            <a:t>Data Location:</a:t>
          </a:r>
          <a:endParaRPr lang="en-CA" sz="2000" b="1" kern="1200">
            <a:latin typeface="Consolas"/>
          </a:endParaRPr>
        </a:p>
      </dsp:txBody>
      <dsp:txXfrm>
        <a:off x="3838" y="157550"/>
        <a:ext cx="2307956" cy="727892"/>
      </dsp:txXfrm>
    </dsp:sp>
    <dsp:sp modelId="{1E2CB2CD-4D27-44D3-AAF0-0576FDE13CFD}">
      <dsp:nvSpPr>
        <dsp:cNvPr id="0" name=""/>
        <dsp:cNvSpPr/>
      </dsp:nvSpPr>
      <dsp:spPr>
        <a:xfrm>
          <a:off x="3838" y="885443"/>
          <a:ext cx="2307956" cy="39373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CA" sz="2000" kern="1200"/>
            <a:t>It refers to where personal data is stored and processed, specifying the geographical locations and countries involved</a:t>
          </a:r>
          <a:r>
            <a:rPr lang="en-CA" sz="2000" kern="1200">
              <a:latin typeface="Consolas"/>
            </a:rPr>
            <a:t>.</a:t>
          </a:r>
          <a:endParaRPr lang="en-CA" sz="2000" b="1" kern="1200"/>
        </a:p>
      </dsp:txBody>
      <dsp:txXfrm>
        <a:off x="3838" y="885443"/>
        <a:ext cx="2307956" cy="3937359"/>
      </dsp:txXfrm>
    </dsp:sp>
    <dsp:sp modelId="{2738B611-E58E-402B-9868-40FF36C62CF3}">
      <dsp:nvSpPr>
        <dsp:cNvPr id="0" name=""/>
        <dsp:cNvSpPr/>
      </dsp:nvSpPr>
      <dsp:spPr>
        <a:xfrm>
          <a:off x="2634909" y="157550"/>
          <a:ext cx="2307956" cy="72789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b="1" kern="1200"/>
            <a:t>Data Processing Agreement (DPA):</a:t>
          </a:r>
          <a:endParaRPr lang="en-US" sz="2000" kern="1200"/>
        </a:p>
      </dsp:txBody>
      <dsp:txXfrm>
        <a:off x="2634909" y="157550"/>
        <a:ext cx="2307956" cy="727892"/>
      </dsp:txXfrm>
    </dsp:sp>
    <dsp:sp modelId="{B7CF2F74-154F-48A4-84F3-A672A2B182A3}">
      <dsp:nvSpPr>
        <dsp:cNvPr id="0" name=""/>
        <dsp:cNvSpPr/>
      </dsp:nvSpPr>
      <dsp:spPr>
        <a:xfrm>
          <a:off x="2634909" y="885443"/>
          <a:ext cx="2307956" cy="39373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CA" sz="2000" kern="1200"/>
            <a:t>Signing a Data Processing Agreement with the cloud provider that explains how they process the company's data by the GDPR and also fulfill the obligations of these agreements. .</a:t>
          </a:r>
          <a:endParaRPr lang="en-US" sz="2000" b="0" kern="1200">
            <a:latin typeface="Consolas"/>
          </a:endParaRPr>
        </a:p>
      </dsp:txBody>
      <dsp:txXfrm>
        <a:off x="2634909" y="885443"/>
        <a:ext cx="2307956" cy="3937359"/>
      </dsp:txXfrm>
    </dsp:sp>
    <dsp:sp modelId="{29DED570-C10D-4CF4-83F4-024829F47DE1}">
      <dsp:nvSpPr>
        <dsp:cNvPr id="0" name=""/>
        <dsp:cNvSpPr/>
      </dsp:nvSpPr>
      <dsp:spPr>
        <a:xfrm>
          <a:off x="5265979" y="157550"/>
          <a:ext cx="2307956" cy="72789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CA" sz="2000" b="1" kern="1200"/>
            <a:t>Data Encryption:</a:t>
          </a:r>
          <a:endParaRPr lang="en-US" sz="2000" kern="1200"/>
        </a:p>
      </dsp:txBody>
      <dsp:txXfrm>
        <a:off x="5265979" y="157550"/>
        <a:ext cx="2307956" cy="727892"/>
      </dsp:txXfrm>
    </dsp:sp>
    <dsp:sp modelId="{A9B4A269-B3EF-424F-8F22-FA88ACBA422D}">
      <dsp:nvSpPr>
        <dsp:cNvPr id="0" name=""/>
        <dsp:cNvSpPr/>
      </dsp:nvSpPr>
      <dsp:spPr>
        <a:xfrm>
          <a:off x="5265979" y="885443"/>
          <a:ext cx="2307956" cy="39373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CA" sz="2000" kern="1200">
              <a:latin typeface="Consolas"/>
            </a:rPr>
            <a:t>Data encryption services</a:t>
          </a:r>
          <a:r>
            <a:rPr lang="en-CA" sz="2000" kern="1200"/>
            <a:t> are essential for enhancing security and ensuring compliance with legal regulations.</a:t>
          </a:r>
          <a:endParaRPr lang="en-US" sz="2000" kern="1200"/>
        </a:p>
      </dsp:txBody>
      <dsp:txXfrm>
        <a:off x="5265979" y="885443"/>
        <a:ext cx="2307956" cy="3937359"/>
      </dsp:txXfrm>
    </dsp:sp>
    <dsp:sp modelId="{1F940195-C3BD-4CF6-8019-6CC2E7C4DDE8}">
      <dsp:nvSpPr>
        <dsp:cNvPr id="0" name=""/>
        <dsp:cNvSpPr/>
      </dsp:nvSpPr>
      <dsp:spPr>
        <a:xfrm>
          <a:off x="7897050" y="157550"/>
          <a:ext cx="2307956" cy="72789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l" defTabSz="889000" rtl="0">
            <a:lnSpc>
              <a:spcPct val="90000"/>
            </a:lnSpc>
            <a:spcBef>
              <a:spcPct val="0"/>
            </a:spcBef>
            <a:spcAft>
              <a:spcPct val="35000"/>
            </a:spcAft>
            <a:buNone/>
          </a:pPr>
          <a:r>
            <a:rPr lang="en-CA" sz="2000" b="1" kern="1200"/>
            <a:t>Access Control and Logging:</a:t>
          </a:r>
          <a:endParaRPr lang="en-CA" sz="2000" b="1" kern="1200">
            <a:latin typeface="Consolas"/>
          </a:endParaRPr>
        </a:p>
      </dsp:txBody>
      <dsp:txXfrm>
        <a:off x="7897050" y="157550"/>
        <a:ext cx="2307956" cy="727892"/>
      </dsp:txXfrm>
    </dsp:sp>
    <dsp:sp modelId="{98C7A407-5544-4F2E-BDC0-22ED2022ED2E}">
      <dsp:nvSpPr>
        <dsp:cNvPr id="0" name=""/>
        <dsp:cNvSpPr/>
      </dsp:nvSpPr>
      <dsp:spPr>
        <a:xfrm>
          <a:off x="7897050" y="885443"/>
          <a:ext cx="2307956" cy="39373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CA" sz="2000" kern="1200"/>
            <a:t>AWS offers tools like CloudTrail and CloudWatch Logs to track and log data access, helping to monitor who accessed personal data and when, in line with GDPR requirements.</a:t>
          </a:r>
        </a:p>
      </dsp:txBody>
      <dsp:txXfrm>
        <a:off x="7897050" y="885443"/>
        <a:ext cx="2307956" cy="39373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8E8A7-AE1B-4057-A306-47303E39A0C9}">
      <dsp:nvSpPr>
        <dsp:cNvPr id="0" name=""/>
        <dsp:cNvSpPr/>
      </dsp:nvSpPr>
      <dsp:spPr>
        <a:xfrm>
          <a:off x="836529" y="0"/>
          <a:ext cx="9480667" cy="5274993"/>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D431E3-DE06-400A-83E7-5F37B447F83B}">
      <dsp:nvSpPr>
        <dsp:cNvPr id="0" name=""/>
        <dsp:cNvSpPr/>
      </dsp:nvSpPr>
      <dsp:spPr>
        <a:xfrm>
          <a:off x="5582" y="1582497"/>
          <a:ext cx="2684954" cy="210999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CA" sz="1600" b="1" kern="1200"/>
            <a:t>Access Control:</a:t>
          </a:r>
          <a:r>
            <a:rPr lang="en-CA" sz="1600" b="0" kern="1200"/>
            <a:t> </a:t>
          </a:r>
          <a:br>
            <a:rPr lang="en-CA" sz="1600" b="0" kern="1200">
              <a:latin typeface="Consolas"/>
            </a:rPr>
          </a:br>
          <a:br>
            <a:rPr lang="en-CA" sz="1600" b="0" kern="1200">
              <a:latin typeface="Consolas"/>
            </a:rPr>
          </a:br>
          <a:r>
            <a:rPr lang="en-CA" sz="1600" b="0" kern="1200"/>
            <a:t>Only authorized individuals should be able to access health data. HIPAA requires the monitoring and recording of these accesses.</a:t>
          </a:r>
        </a:p>
      </dsp:txBody>
      <dsp:txXfrm>
        <a:off x="108584" y="1685499"/>
        <a:ext cx="2478950" cy="1903993"/>
      </dsp:txXfrm>
    </dsp:sp>
    <dsp:sp modelId="{F261F920-5E54-47BB-B7CB-D1F67114376D}">
      <dsp:nvSpPr>
        <dsp:cNvPr id="0" name=""/>
        <dsp:cNvSpPr/>
      </dsp:nvSpPr>
      <dsp:spPr>
        <a:xfrm>
          <a:off x="2824784" y="1582497"/>
          <a:ext cx="2684954" cy="210999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CA" sz="1600" b="1" kern="1200"/>
            <a:t>Data Integrity:</a:t>
          </a:r>
          <a:r>
            <a:rPr lang="en-CA" sz="1600" b="0" kern="1200"/>
            <a:t> </a:t>
          </a:r>
          <a:br>
            <a:rPr lang="en-CA" sz="1600" b="0" kern="1200">
              <a:latin typeface="Consolas"/>
            </a:rPr>
          </a:br>
          <a:br>
            <a:rPr lang="en-CA" sz="1600" b="0" kern="1200">
              <a:latin typeface="Consolas"/>
            </a:rPr>
          </a:br>
          <a:r>
            <a:rPr lang="en-CA" sz="1600" b="0" kern="1200"/>
            <a:t>Health information must be accurate and immutable. The integrity of the data should be ensured through security measures.</a:t>
          </a:r>
          <a:endParaRPr lang="en-CA" sz="1600" kern="1200"/>
        </a:p>
      </dsp:txBody>
      <dsp:txXfrm>
        <a:off x="2927786" y="1685499"/>
        <a:ext cx="2478950" cy="1903993"/>
      </dsp:txXfrm>
    </dsp:sp>
    <dsp:sp modelId="{F4E15ED1-F0D6-4A99-93C9-3024ABEC7D9B}">
      <dsp:nvSpPr>
        <dsp:cNvPr id="0" name=""/>
        <dsp:cNvSpPr/>
      </dsp:nvSpPr>
      <dsp:spPr>
        <a:xfrm>
          <a:off x="5643986" y="1582497"/>
          <a:ext cx="2684954" cy="210999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CA" sz="1600" b="1" kern="1200"/>
            <a:t>Disaster Recovery:</a:t>
          </a:r>
          <a:r>
            <a:rPr lang="en-CA" sz="1600" kern="1200"/>
            <a:t> </a:t>
          </a:r>
          <a:br>
            <a:rPr lang="en-CA" sz="1600" kern="1200">
              <a:latin typeface="Consolas"/>
            </a:rPr>
          </a:br>
          <a:br>
            <a:rPr lang="en-CA" sz="1600" kern="1200">
              <a:latin typeface="Consolas"/>
            </a:rPr>
          </a:br>
          <a:r>
            <a:rPr lang="en-CA" sz="1600" kern="1200"/>
            <a:t>HIPAA mandates that health data be backed up and recoverable in case of a disaster to prevent data loss.</a:t>
          </a:r>
        </a:p>
      </dsp:txBody>
      <dsp:txXfrm>
        <a:off x="5746988" y="1685499"/>
        <a:ext cx="2478950" cy="1903993"/>
      </dsp:txXfrm>
    </dsp:sp>
    <dsp:sp modelId="{2D5D6D1B-0F65-40BB-9152-86EA842D1E39}">
      <dsp:nvSpPr>
        <dsp:cNvPr id="0" name=""/>
        <dsp:cNvSpPr/>
      </dsp:nvSpPr>
      <dsp:spPr>
        <a:xfrm>
          <a:off x="8463189" y="1582497"/>
          <a:ext cx="2684954" cy="210999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CA" sz="1600" b="1" kern="1200"/>
            <a:t>Patients' Rights:</a:t>
          </a:r>
          <a:r>
            <a:rPr lang="en-CA" sz="1600" kern="1200"/>
            <a:t> </a:t>
          </a:r>
          <a:br>
            <a:rPr lang="en-CA" sz="1600" kern="1200">
              <a:latin typeface="Consolas"/>
            </a:rPr>
          </a:br>
          <a:br>
            <a:rPr lang="en-CA" sz="1600" kern="1200">
              <a:latin typeface="Consolas"/>
            </a:rPr>
          </a:br>
          <a:r>
            <a:rPr lang="en-CA" sz="1600" kern="1200"/>
            <a:t>HIPAA grants patients the right to access their health information and allows them to monitor how their data</a:t>
          </a:r>
          <a:r>
            <a:rPr lang="en-CA" sz="1600" b="0" kern="1200"/>
            <a:t> is used</a:t>
          </a:r>
          <a:r>
            <a:rPr lang="en-CA" sz="1600" kern="1200"/>
            <a:t>.</a:t>
          </a:r>
          <a:endParaRPr lang="en-US" sz="1600" kern="1200"/>
        </a:p>
      </dsp:txBody>
      <dsp:txXfrm>
        <a:off x="8566191" y="1685499"/>
        <a:ext cx="2478950" cy="19039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9F61E-AA59-45CC-A4D5-255B2B00DC79}">
      <dsp:nvSpPr>
        <dsp:cNvPr id="0" name=""/>
        <dsp:cNvSpPr/>
      </dsp:nvSpPr>
      <dsp:spPr>
        <a:xfrm>
          <a:off x="9803" y="1654859"/>
          <a:ext cx="2930031" cy="20876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t>Encrypting Data in Transit</a:t>
          </a:r>
          <a:r>
            <a:rPr lang="en-US" sz="1800" kern="1200"/>
            <a:t>:</a:t>
          </a:r>
          <a:br>
            <a:rPr lang="en-US" sz="1800" kern="1200">
              <a:latin typeface="Consolas"/>
            </a:rPr>
          </a:br>
          <a:r>
            <a:rPr lang="en-US" sz="1800" kern="1200"/>
            <a:t>Protect data while it’s being transferred over the internet by using secure communication protocols like SSL/TLS.</a:t>
          </a:r>
          <a:endParaRPr lang="en-US" sz="1800" kern="1200">
            <a:latin typeface="Consolas"/>
          </a:endParaRPr>
        </a:p>
      </dsp:txBody>
      <dsp:txXfrm>
        <a:off x="70948" y="1716004"/>
        <a:ext cx="2807741" cy="1965357"/>
      </dsp:txXfrm>
    </dsp:sp>
    <dsp:sp modelId="{11DA73CF-C82B-4BFC-B1FB-8DF802CE2AB5}">
      <dsp:nvSpPr>
        <dsp:cNvPr id="0" name=""/>
        <dsp:cNvSpPr/>
      </dsp:nvSpPr>
      <dsp:spPr>
        <a:xfrm>
          <a:off x="3232837" y="2335359"/>
          <a:ext cx="621166" cy="72664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232837" y="2480688"/>
        <a:ext cx="434816" cy="435989"/>
      </dsp:txXfrm>
    </dsp:sp>
    <dsp:sp modelId="{1BA4A276-F12F-44BA-A25A-4CEB5EC49211}">
      <dsp:nvSpPr>
        <dsp:cNvPr id="0" name=""/>
        <dsp:cNvSpPr/>
      </dsp:nvSpPr>
      <dsp:spPr>
        <a:xfrm>
          <a:off x="4111847" y="1654859"/>
          <a:ext cx="2930031" cy="20876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t>Encrypting Data at Rest</a:t>
          </a:r>
          <a:r>
            <a:rPr lang="en-US" sz="1800" kern="1200"/>
            <a:t>:</a:t>
          </a:r>
          <a:br>
            <a:rPr lang="en-US" sz="1800" kern="1200">
              <a:latin typeface="Consolas"/>
            </a:rPr>
          </a:br>
          <a:r>
            <a:rPr lang="en-US" sz="1800" kern="1200">
              <a:latin typeface="Consolas"/>
            </a:rPr>
            <a:t>Using</a:t>
          </a:r>
          <a:r>
            <a:rPr lang="en-US" sz="1800" kern="1200"/>
            <a:t> an encryption service to ensure that data is encrypted when stored on servers, making it unreadable to unauthorized users.</a:t>
          </a:r>
        </a:p>
      </dsp:txBody>
      <dsp:txXfrm>
        <a:off x="4172992" y="1716004"/>
        <a:ext cx="2807741" cy="1965357"/>
      </dsp:txXfrm>
    </dsp:sp>
    <dsp:sp modelId="{8F8C4D5B-B2D0-47D4-8D85-BFFC9A9804F5}">
      <dsp:nvSpPr>
        <dsp:cNvPr id="0" name=""/>
        <dsp:cNvSpPr/>
      </dsp:nvSpPr>
      <dsp:spPr>
        <a:xfrm>
          <a:off x="7334881" y="2335359"/>
          <a:ext cx="621166" cy="72664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334881" y="2480688"/>
        <a:ext cx="434816" cy="435989"/>
      </dsp:txXfrm>
    </dsp:sp>
    <dsp:sp modelId="{1F01FF33-EB9C-4682-A4CF-9FD1160E8163}">
      <dsp:nvSpPr>
        <dsp:cNvPr id="0" name=""/>
        <dsp:cNvSpPr/>
      </dsp:nvSpPr>
      <dsp:spPr>
        <a:xfrm>
          <a:off x="8213891" y="1654859"/>
          <a:ext cx="2930031" cy="20876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a:t>End-to-End Encryption for Sensitive Data</a:t>
          </a:r>
          <a:r>
            <a:rPr lang="en-US" sz="1800" kern="1200"/>
            <a:t>:</a:t>
          </a:r>
          <a:br>
            <a:rPr lang="en-US" sz="1800" kern="1200">
              <a:latin typeface="Consolas"/>
            </a:rPr>
          </a:br>
          <a:r>
            <a:rPr lang="en-US" sz="1800" kern="1200"/>
            <a:t>Sensitive data should be encrypted from one end to the other, so only the authorized parties can access it.</a:t>
          </a:r>
        </a:p>
      </dsp:txBody>
      <dsp:txXfrm>
        <a:off x="8275036" y="1716004"/>
        <a:ext cx="2807741" cy="196535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analysis explores how AWS services can be utilized to achieve cost efficiency, scalability, and performance for cloud migrations and deployments. By focusing on cost optimization strategies and leveraging AWS’s wide array of managed services, organizations can maximize their return on investment.</a:t>
            </a:r>
            <a:endParaRPr lang="en-CA"/>
          </a:p>
        </p:txBody>
      </p:sp>
      <p:sp>
        <p:nvSpPr>
          <p:cNvPr id="4" name="Slide Number Placeholder 3"/>
          <p:cNvSpPr>
            <a:spLocks noGrp="1"/>
          </p:cNvSpPr>
          <p:nvPr>
            <p:ph type="sldNum" sz="quarter" idx="5"/>
          </p:nvPr>
        </p:nvSpPr>
        <p:spPr/>
        <p:txBody>
          <a:bodyPr/>
          <a:lstStyle/>
          <a:p>
            <a:fld id="{5EE2CF44-2B13-41B4-A334-1CDF534EEBBF}" type="slidenum">
              <a:rPr lang="en-CA" smtClean="0"/>
              <a:t>26</a:t>
            </a:fld>
            <a:endParaRPr lang="en-CA"/>
          </a:p>
        </p:txBody>
      </p:sp>
    </p:spTree>
    <p:extLst>
      <p:ext uri="{BB962C8B-B14F-4D97-AF65-F5344CB8AC3E}">
        <p14:creationId xmlns:p14="http://schemas.microsoft.com/office/powerpoint/2010/main" val="876532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12/1/2024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12/1/2024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145872"/>
            <a:ext cx="10058400" cy="1711037"/>
          </a:xfrm>
        </p:spPr>
        <p:txBody>
          <a:bodyPr>
            <a:normAutofit/>
          </a:bodyPr>
          <a:lstStyle/>
          <a:p>
            <a:r>
              <a:rPr lang="en-CA">
                <a:solidFill>
                  <a:schemeClr val="accent3">
                    <a:lumMod val="75000"/>
                  </a:schemeClr>
                </a:solidFill>
              </a:rPr>
              <a:t>Cloud Migration - AWS</a:t>
            </a:r>
            <a:r>
              <a:rPr lang="en-CA">
                <a:cs typeface="Aldhabi" panose="020F0502020204030204" pitchFamily="2" charset="-78"/>
              </a:rPr>
              <a:t>	</a:t>
            </a:r>
            <a:endParaRPr>
              <a:cs typeface="Aldhabi" panose="020F0502020204030204" pitchFamily="2" charset="-78"/>
            </a:endParaRPr>
          </a:p>
        </p:txBody>
      </p:sp>
      <p:sp>
        <p:nvSpPr>
          <p:cNvPr id="3" name="Subtitle 2"/>
          <p:cNvSpPr>
            <a:spLocks noGrp="1"/>
          </p:cNvSpPr>
          <p:nvPr>
            <p:ph type="subTitle" idx="1"/>
          </p:nvPr>
        </p:nvSpPr>
        <p:spPr>
          <a:xfrm>
            <a:off x="1066800" y="3890544"/>
            <a:ext cx="10058400" cy="1711036"/>
          </a:xfrm>
        </p:spPr>
        <p:txBody>
          <a:bodyPr vert="horz" lIns="91440" tIns="45720" rIns="91440" bIns="45720" rtlCol="0" anchor="t">
            <a:normAutofit fontScale="25000" lnSpcReduction="20000"/>
          </a:bodyPr>
          <a:lstStyle/>
          <a:p>
            <a:r>
              <a:rPr lang="en-CA" sz="6400">
                <a:solidFill>
                  <a:schemeClr val="tx1"/>
                </a:solidFill>
                <a:latin typeface="+mn-lt"/>
                <a:cs typeface="Aldhabi"/>
              </a:rPr>
              <a:t>PRESENTED BY:</a:t>
            </a:r>
          </a:p>
          <a:p>
            <a:pPr marL="228600" indent="-228600">
              <a:spcBef>
                <a:spcPts val="1800"/>
              </a:spcBef>
              <a:buClr>
                <a:schemeClr val="accent3">
                  <a:lumMod val="75000"/>
                </a:schemeClr>
              </a:buClr>
              <a:buFont typeface="Arial" pitchFamily="34" charset="0"/>
              <a:buChar char="•"/>
            </a:pPr>
            <a:r>
              <a:rPr lang="en-CA" sz="6400">
                <a:solidFill>
                  <a:schemeClr val="tx1">
                    <a:lumMod val="85000"/>
                  </a:schemeClr>
                </a:solidFill>
                <a:latin typeface="+mn-lt"/>
              </a:rPr>
              <a:t>Aakanksha Pharande</a:t>
            </a:r>
          </a:p>
          <a:p>
            <a:pPr marL="228600" indent="-228600">
              <a:spcBef>
                <a:spcPts val="1800"/>
              </a:spcBef>
              <a:buClr>
                <a:schemeClr val="accent3">
                  <a:lumMod val="75000"/>
                </a:schemeClr>
              </a:buClr>
              <a:buFont typeface="Arial" pitchFamily="34" charset="0"/>
              <a:buChar char="•"/>
            </a:pPr>
            <a:r>
              <a:rPr lang="en-CA" sz="6400">
                <a:solidFill>
                  <a:schemeClr val="tx1">
                    <a:lumMod val="85000"/>
                  </a:schemeClr>
                </a:solidFill>
                <a:latin typeface="+mn-lt"/>
              </a:rPr>
              <a:t>Savas Erturk</a:t>
            </a:r>
          </a:p>
          <a:p>
            <a:pPr marL="228600" indent="-228600">
              <a:spcBef>
                <a:spcPts val="1800"/>
              </a:spcBef>
              <a:buClr>
                <a:schemeClr val="accent3">
                  <a:lumMod val="75000"/>
                </a:schemeClr>
              </a:buClr>
              <a:buFont typeface="Arial" pitchFamily="34" charset="0"/>
              <a:buChar char="•"/>
            </a:pPr>
            <a:r>
              <a:rPr lang="en-CA" sz="6400" err="1">
                <a:solidFill>
                  <a:schemeClr val="tx1">
                    <a:lumMod val="85000"/>
                  </a:schemeClr>
                </a:solidFill>
                <a:latin typeface="+mn-lt"/>
              </a:rPr>
              <a:t>Seyfullah</a:t>
            </a:r>
            <a:r>
              <a:rPr lang="en-CA" sz="6400">
                <a:solidFill>
                  <a:schemeClr val="tx1">
                    <a:lumMod val="85000"/>
                  </a:schemeClr>
                </a:solidFill>
                <a:latin typeface="+mn-lt"/>
              </a:rPr>
              <a:t> Burul</a:t>
            </a:r>
          </a:p>
          <a:p>
            <a:pPr marL="228600" indent="-228600">
              <a:spcBef>
                <a:spcPts val="1800"/>
              </a:spcBef>
              <a:buClr>
                <a:schemeClr val="accent3">
                  <a:lumMod val="75000"/>
                </a:schemeClr>
              </a:buClr>
              <a:buFont typeface="Arial" pitchFamily="34" charset="0"/>
              <a:buChar char="•"/>
            </a:pPr>
            <a:r>
              <a:rPr lang="en-CA" sz="6400">
                <a:solidFill>
                  <a:schemeClr val="tx1">
                    <a:lumMod val="85000"/>
                  </a:schemeClr>
                </a:solidFill>
                <a:latin typeface="+mn-lt"/>
              </a:rPr>
              <a:t>Talwinder Singh</a:t>
            </a:r>
          </a:p>
          <a:p>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4D701-E98C-2D14-D1AB-198044CC6C49}"/>
              </a:ext>
            </a:extLst>
          </p:cNvPr>
          <p:cNvSpPr>
            <a:spLocks noGrp="1"/>
          </p:cNvSpPr>
          <p:nvPr>
            <p:ph type="title"/>
          </p:nvPr>
        </p:nvSpPr>
        <p:spPr>
          <a:xfrm>
            <a:off x="1524000" y="457200"/>
            <a:ext cx="9144000" cy="1143000"/>
          </a:xfrm>
        </p:spPr>
        <p:txBody>
          <a:bodyPr anchor="ctr">
            <a:normAutofit/>
          </a:bodyPr>
          <a:lstStyle/>
          <a:p>
            <a:pPr algn="ctr"/>
            <a:r>
              <a:rPr lang="en-CA">
                <a:solidFill>
                  <a:srgbClr val="2F8F9B"/>
                </a:solidFill>
              </a:rPr>
              <a:t>Tools Used for Migration</a:t>
            </a:r>
            <a:endParaRPr lang="en-US"/>
          </a:p>
        </p:txBody>
      </p:sp>
      <p:sp>
        <p:nvSpPr>
          <p:cNvPr id="3" name="Content Placeholder 2">
            <a:extLst>
              <a:ext uri="{FF2B5EF4-FFF2-40B4-BE49-F238E27FC236}">
                <a16:creationId xmlns:a16="http://schemas.microsoft.com/office/drawing/2014/main" id="{6170353A-37CF-F160-9CA7-EAFFE06513EE}"/>
              </a:ext>
            </a:extLst>
          </p:cNvPr>
          <p:cNvSpPr>
            <a:spLocks noGrp="1"/>
          </p:cNvSpPr>
          <p:nvPr>
            <p:ph sz="half" idx="1"/>
          </p:nvPr>
        </p:nvSpPr>
        <p:spPr>
          <a:xfrm>
            <a:off x="826839" y="1726201"/>
            <a:ext cx="5661725" cy="4596418"/>
          </a:xfrm>
        </p:spPr>
        <p:txBody>
          <a:bodyPr vert="horz" lIns="91440" tIns="45720" rIns="91440" bIns="45720" rtlCol="0" anchor="t">
            <a:normAutofit/>
          </a:bodyPr>
          <a:lstStyle/>
          <a:p>
            <a:pPr>
              <a:buClr>
                <a:schemeClr val="accent3">
                  <a:lumMod val="60000"/>
                  <a:lumOff val="40000"/>
                </a:schemeClr>
              </a:buClr>
            </a:pPr>
            <a:r>
              <a:rPr lang="en-CA" sz="1600" b="1" kern="100"/>
              <a:t>AWS services to be used  for deployment of services</a:t>
            </a:r>
            <a:r>
              <a:rPr lang="en-CA" sz="1600" kern="100"/>
              <a:t>: Auto Scaling Groups, Amazon Aurora, Amazon S3, Amazon ECS, Amazon RDS, Elastic Beanstalk and Amazon RDS. </a:t>
            </a:r>
            <a:endParaRPr lang="en-CA" sz="1600"/>
          </a:p>
          <a:p>
            <a:pPr>
              <a:buClr>
                <a:schemeClr val="accent3">
                  <a:lumMod val="60000"/>
                  <a:lumOff val="40000"/>
                </a:schemeClr>
              </a:buClr>
            </a:pPr>
            <a:r>
              <a:rPr lang="en-CA" sz="1600"/>
              <a:t>Tools that will help the migration process:</a:t>
            </a:r>
          </a:p>
          <a:p>
            <a:pPr lvl="1">
              <a:spcAft>
                <a:spcPts val="800"/>
              </a:spcAft>
              <a:buClr>
                <a:schemeClr val="accent3">
                  <a:lumMod val="60000"/>
                  <a:lumOff val="40000"/>
                </a:schemeClr>
              </a:buClr>
            </a:pPr>
            <a:r>
              <a:rPr lang="en-CA" sz="1600" b="1" kern="100">
                <a:effectLst/>
              </a:rPr>
              <a:t>AWS Migration Hub</a:t>
            </a:r>
            <a:endParaRPr lang="en-CA" sz="1600" kern="100">
              <a:effectLst/>
            </a:endParaRPr>
          </a:p>
          <a:p>
            <a:pPr lvl="2">
              <a:spcAft>
                <a:spcPts val="800"/>
              </a:spcAft>
              <a:buClr>
                <a:schemeClr val="accent3">
                  <a:lumMod val="60000"/>
                  <a:lumOff val="40000"/>
                </a:schemeClr>
              </a:buClr>
              <a:buSzPts val="1000"/>
              <a:buFont typeface="Wingdings" panose="05000000000000000000" pitchFamily="2" charset="2"/>
              <a:buChar char="Ø"/>
              <a:tabLst>
                <a:tab pos="457200" algn="l"/>
              </a:tabLst>
            </a:pPr>
            <a:r>
              <a:rPr lang="en-CA" b="1" kern="100">
                <a:effectLst/>
              </a:rPr>
              <a:t>Purpose:</a:t>
            </a:r>
            <a:r>
              <a:rPr lang="en-CA" kern="100">
                <a:effectLst/>
              </a:rPr>
              <a:t> Centralized tracking of migration progress</a:t>
            </a:r>
          </a:p>
          <a:p>
            <a:pPr lvl="2">
              <a:spcAft>
                <a:spcPts val="800"/>
              </a:spcAft>
              <a:buClr>
                <a:schemeClr val="accent3">
                  <a:lumMod val="60000"/>
                  <a:lumOff val="40000"/>
                </a:schemeClr>
              </a:buClr>
              <a:buSzPts val="1000"/>
              <a:buFont typeface="Wingdings" panose="05000000000000000000" pitchFamily="2" charset="2"/>
              <a:buChar char="Ø"/>
              <a:tabLst>
                <a:tab pos="457200" algn="l"/>
              </a:tabLst>
            </a:pPr>
            <a:r>
              <a:rPr lang="en-CA" b="1" kern="100">
                <a:effectLst/>
              </a:rPr>
              <a:t>Benefit:</a:t>
            </a:r>
            <a:r>
              <a:rPr lang="en-CA" kern="100">
                <a:effectLst/>
              </a:rPr>
              <a:t> Provides visibility and control, reducing complexity</a:t>
            </a:r>
          </a:p>
          <a:p>
            <a:pPr lvl="1">
              <a:spcAft>
                <a:spcPts val="800"/>
              </a:spcAft>
              <a:buClr>
                <a:schemeClr val="accent3">
                  <a:lumMod val="60000"/>
                  <a:lumOff val="40000"/>
                </a:schemeClr>
              </a:buClr>
            </a:pPr>
            <a:r>
              <a:rPr lang="en-CA" sz="1600" kern="100">
                <a:effectLst/>
              </a:rPr>
              <a:t> </a:t>
            </a:r>
            <a:r>
              <a:rPr lang="en-CA" sz="1600" b="1" kern="100">
                <a:effectLst/>
              </a:rPr>
              <a:t>AWS Application Migration Service (AWS MGN)</a:t>
            </a:r>
            <a:endParaRPr lang="en-CA" sz="1600" kern="100">
              <a:effectLst/>
            </a:endParaRPr>
          </a:p>
          <a:p>
            <a:pPr lvl="2">
              <a:spcAft>
                <a:spcPts val="800"/>
              </a:spcAft>
              <a:buClr>
                <a:schemeClr val="accent3">
                  <a:lumMod val="60000"/>
                  <a:lumOff val="40000"/>
                </a:schemeClr>
              </a:buClr>
              <a:buSzPts val="1000"/>
              <a:buFont typeface="Wingdings" panose="05000000000000000000" pitchFamily="2" charset="2"/>
              <a:buChar char="Ø"/>
              <a:tabLst>
                <a:tab pos="457200" algn="l"/>
              </a:tabLst>
            </a:pPr>
            <a:r>
              <a:rPr lang="en-CA" b="1" kern="100">
                <a:effectLst/>
              </a:rPr>
              <a:t>Purpose:</a:t>
            </a:r>
            <a:r>
              <a:rPr lang="en-CA" kern="100">
                <a:effectLst/>
              </a:rPr>
              <a:t> Lift-and-shift migration for on-premises workloads</a:t>
            </a:r>
          </a:p>
          <a:p>
            <a:pPr lvl="2">
              <a:spcAft>
                <a:spcPts val="800"/>
              </a:spcAft>
              <a:buClr>
                <a:schemeClr val="accent3">
                  <a:lumMod val="60000"/>
                  <a:lumOff val="40000"/>
                </a:schemeClr>
              </a:buClr>
              <a:buSzPts val="1000"/>
              <a:buFont typeface="Wingdings" panose="05000000000000000000" pitchFamily="2" charset="2"/>
              <a:buChar char="Ø"/>
              <a:tabLst>
                <a:tab pos="457200" algn="l"/>
              </a:tabLst>
            </a:pPr>
            <a:r>
              <a:rPr lang="en-CA" b="1" kern="100">
                <a:effectLst/>
              </a:rPr>
              <a:t>Benefit:</a:t>
            </a:r>
            <a:r>
              <a:rPr lang="en-CA" kern="100">
                <a:effectLst/>
              </a:rPr>
              <a:t> Simplifies VM migration with minimal downtime, ensuring continuity</a:t>
            </a:r>
          </a:p>
          <a:p>
            <a:endParaRPr lang="en-CA" sz="1300"/>
          </a:p>
        </p:txBody>
      </p:sp>
      <p:pic>
        <p:nvPicPr>
          <p:cNvPr id="6" name="Content Placeholder 5" descr="A cloud and building with a logo&#10;&#10;Description automatically generated with medium confidence">
            <a:extLst>
              <a:ext uri="{FF2B5EF4-FFF2-40B4-BE49-F238E27FC236}">
                <a16:creationId xmlns:a16="http://schemas.microsoft.com/office/drawing/2014/main" id="{2ADB022C-3C02-8BD1-9B4D-2E0CD9DC4B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5816" y="2211800"/>
            <a:ext cx="4883968" cy="3105702"/>
          </a:xfrm>
        </p:spPr>
      </p:pic>
    </p:spTree>
    <p:extLst>
      <p:ext uri="{BB962C8B-B14F-4D97-AF65-F5344CB8AC3E}">
        <p14:creationId xmlns:p14="http://schemas.microsoft.com/office/powerpoint/2010/main" val="115933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74A39-D1D5-AB94-0163-68CB43B5CCC2}"/>
            </a:ext>
          </a:extLst>
        </p:cNvPr>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60789EC-D1C1-B02F-98E7-D6CCC57F34A0}"/>
              </a:ext>
            </a:extLst>
          </p:cNvPr>
          <p:cNvPicPr>
            <a:picLocks noGrp="1" noChangeAspect="1"/>
          </p:cNvPicPr>
          <p:nvPr>
            <p:ph idx="1"/>
          </p:nvPr>
        </p:nvPicPr>
        <p:blipFill>
          <a:blip r:embed="rId2"/>
          <a:stretch>
            <a:fillRect/>
          </a:stretch>
        </p:blipFill>
        <p:spPr>
          <a:xfrm>
            <a:off x="4859446" y="227464"/>
            <a:ext cx="6971419" cy="6368953"/>
          </a:xfrm>
          <a:noFill/>
        </p:spPr>
      </p:pic>
      <p:sp>
        <p:nvSpPr>
          <p:cNvPr id="25" name="Text Placeholder 3">
            <a:extLst>
              <a:ext uri="{FF2B5EF4-FFF2-40B4-BE49-F238E27FC236}">
                <a16:creationId xmlns:a16="http://schemas.microsoft.com/office/drawing/2014/main" id="{39CFBF82-AA48-1AF3-A146-49794C2565F8}"/>
              </a:ext>
            </a:extLst>
          </p:cNvPr>
          <p:cNvSpPr>
            <a:spLocks noGrp="1"/>
          </p:cNvSpPr>
          <p:nvPr>
            <p:ph type="body" sz="half" idx="2"/>
          </p:nvPr>
        </p:nvSpPr>
        <p:spPr>
          <a:xfrm>
            <a:off x="426531" y="3815687"/>
            <a:ext cx="3124161" cy="1828800"/>
          </a:xfrm>
        </p:spPr>
        <p:txBody>
          <a:bodyPr vert="horz" lIns="91440" tIns="45720" rIns="91440" bIns="45720" rtlCol="0" anchor="t">
            <a:normAutofit/>
          </a:bodyPr>
          <a:lstStyle/>
          <a:p>
            <a:pPr marL="285750" indent="-285750">
              <a:lnSpc>
                <a:spcPct val="150000"/>
              </a:lnSpc>
              <a:buClr>
                <a:srgbClr val="2F8F9B"/>
              </a:buClr>
              <a:buChar char="•"/>
            </a:pPr>
            <a:r>
              <a:rPr lang="en-US"/>
              <a:t>Data Residency Compliance</a:t>
            </a:r>
          </a:p>
          <a:p>
            <a:pPr marL="285750" indent="-285750">
              <a:lnSpc>
                <a:spcPct val="150000"/>
              </a:lnSpc>
              <a:buClr>
                <a:srgbClr val="2F8F9B"/>
              </a:buClr>
              <a:buChar char="•"/>
            </a:pPr>
            <a:r>
              <a:rPr lang="en-US"/>
              <a:t>Latency Optimization</a:t>
            </a:r>
          </a:p>
          <a:p>
            <a:pPr marL="285750" indent="-285750">
              <a:buChar char="•"/>
            </a:pPr>
            <a:endParaRPr lang="en-US"/>
          </a:p>
        </p:txBody>
      </p:sp>
      <p:sp>
        <p:nvSpPr>
          <p:cNvPr id="10" name="Title 1">
            <a:extLst>
              <a:ext uri="{FF2B5EF4-FFF2-40B4-BE49-F238E27FC236}">
                <a16:creationId xmlns:a16="http://schemas.microsoft.com/office/drawing/2014/main" id="{FA81F159-C81C-53E3-6566-45CFE4FA5770}"/>
              </a:ext>
            </a:extLst>
          </p:cNvPr>
          <p:cNvSpPr>
            <a:spLocks noGrp="1"/>
          </p:cNvSpPr>
          <p:nvPr>
            <p:ph type="title"/>
          </p:nvPr>
        </p:nvSpPr>
        <p:spPr>
          <a:xfrm>
            <a:off x="421255" y="1866331"/>
            <a:ext cx="3384195" cy="1828800"/>
          </a:xfrm>
        </p:spPr>
        <p:txBody>
          <a:bodyPr anchor="b">
            <a:normAutofit/>
          </a:bodyPr>
          <a:lstStyle/>
          <a:p>
            <a:r>
              <a:rPr lang="en-US">
                <a:solidFill>
                  <a:srgbClr val="2F8F9B"/>
                </a:solidFill>
              </a:rPr>
              <a:t>MULTI-REGION</a:t>
            </a:r>
            <a:br>
              <a:rPr lang="en-US">
                <a:solidFill>
                  <a:srgbClr val="2F8F9B"/>
                </a:solidFill>
              </a:rPr>
            </a:br>
            <a:r>
              <a:rPr lang="en-US">
                <a:solidFill>
                  <a:srgbClr val="2F8F9B"/>
                </a:solidFill>
              </a:rPr>
              <a:t>AWS ARCHITECTURE</a:t>
            </a:r>
          </a:p>
        </p:txBody>
      </p:sp>
    </p:spTree>
    <p:extLst>
      <p:ext uri="{BB962C8B-B14F-4D97-AF65-F5344CB8AC3E}">
        <p14:creationId xmlns:p14="http://schemas.microsoft.com/office/powerpoint/2010/main" val="2302778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EA4B-9171-6B6B-984E-CBC0A14D2DCB}"/>
              </a:ext>
            </a:extLst>
          </p:cNvPr>
          <p:cNvSpPr>
            <a:spLocks noGrp="1"/>
          </p:cNvSpPr>
          <p:nvPr>
            <p:ph type="title"/>
          </p:nvPr>
        </p:nvSpPr>
        <p:spPr>
          <a:xfrm>
            <a:off x="268855" y="1713931"/>
            <a:ext cx="3122613" cy="1828800"/>
          </a:xfrm>
        </p:spPr>
        <p:txBody>
          <a:bodyPr anchor="b">
            <a:normAutofit/>
          </a:bodyPr>
          <a:lstStyle/>
          <a:p>
            <a:r>
              <a:rPr lang="en-US">
                <a:solidFill>
                  <a:srgbClr val="2F8F9B"/>
                </a:solidFill>
              </a:rPr>
              <a:t>PROPOSED CLOUD ARCHITECTURE</a:t>
            </a:r>
          </a:p>
        </p:txBody>
      </p:sp>
      <p:pic>
        <p:nvPicPr>
          <p:cNvPr id="7" name="Content Placeholder 6" descr="A screenshot of a computer&#10;&#10;Description automatically generated">
            <a:extLst>
              <a:ext uri="{FF2B5EF4-FFF2-40B4-BE49-F238E27FC236}">
                <a16:creationId xmlns:a16="http://schemas.microsoft.com/office/drawing/2014/main" id="{FC7058D3-DFE8-64A8-9496-B0D654DD1B0A}"/>
              </a:ext>
            </a:extLst>
          </p:cNvPr>
          <p:cNvPicPr>
            <a:picLocks noGrp="1" noChangeAspect="1"/>
          </p:cNvPicPr>
          <p:nvPr>
            <p:ph idx="1"/>
          </p:nvPr>
        </p:nvPicPr>
        <p:blipFill>
          <a:blip r:embed="rId2"/>
          <a:stretch>
            <a:fillRect/>
          </a:stretch>
        </p:blipFill>
        <p:spPr>
          <a:xfrm>
            <a:off x="3323304" y="65309"/>
            <a:ext cx="8794686" cy="6727381"/>
          </a:xfrm>
          <a:noFill/>
        </p:spPr>
      </p:pic>
      <p:sp>
        <p:nvSpPr>
          <p:cNvPr id="12" name="Text Placeholder 3">
            <a:extLst>
              <a:ext uri="{FF2B5EF4-FFF2-40B4-BE49-F238E27FC236}">
                <a16:creationId xmlns:a16="http://schemas.microsoft.com/office/drawing/2014/main" id="{8DA87CD4-6949-6195-FA01-60DD2A2A590C}"/>
              </a:ext>
            </a:extLst>
          </p:cNvPr>
          <p:cNvSpPr>
            <a:spLocks noGrp="1"/>
          </p:cNvSpPr>
          <p:nvPr>
            <p:ph type="body" sz="half" idx="2"/>
          </p:nvPr>
        </p:nvSpPr>
        <p:spPr>
          <a:xfrm>
            <a:off x="8001039" y="3429000"/>
            <a:ext cx="3124161" cy="1828800"/>
          </a:xfrm>
        </p:spPr>
        <p:txBody>
          <a:bodyPr/>
          <a:lstStyle/>
          <a:p>
            <a:endParaRPr lang="en-US"/>
          </a:p>
        </p:txBody>
      </p:sp>
    </p:spTree>
    <p:extLst>
      <p:ext uri="{BB962C8B-B14F-4D97-AF65-F5344CB8AC3E}">
        <p14:creationId xmlns:p14="http://schemas.microsoft.com/office/powerpoint/2010/main" val="68383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6627D-D5E3-5392-45CE-B31BF1CD5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4D76B2-C6C2-E52A-BF30-237F6745F9D6}"/>
              </a:ext>
            </a:extLst>
          </p:cNvPr>
          <p:cNvSpPr>
            <a:spLocks noGrp="1"/>
          </p:cNvSpPr>
          <p:nvPr>
            <p:ph type="title"/>
          </p:nvPr>
        </p:nvSpPr>
        <p:spPr>
          <a:xfrm>
            <a:off x="973393" y="1525229"/>
            <a:ext cx="10245213" cy="3807542"/>
          </a:xfrm>
        </p:spPr>
        <p:txBody>
          <a:bodyPr>
            <a:noAutofit/>
          </a:bodyPr>
          <a:lstStyle/>
          <a:p>
            <a:pPr algn="ctr"/>
            <a:r>
              <a:rPr lang="en-US" sz="5400" u="sng">
                <a:solidFill>
                  <a:srgbClr val="2F8F9B"/>
                </a:solidFill>
              </a:rPr>
              <a:t>Phase 3</a:t>
            </a:r>
            <a:br>
              <a:rPr lang="en-US" sz="5400">
                <a:solidFill>
                  <a:srgbClr val="2F8F9B"/>
                </a:solidFill>
              </a:rPr>
            </a:br>
            <a:br>
              <a:rPr lang="en-US" sz="5400">
                <a:solidFill>
                  <a:srgbClr val="2F8F9B"/>
                </a:solidFill>
              </a:rPr>
            </a:br>
            <a:r>
              <a:rPr lang="en-CA" sz="5400">
                <a:solidFill>
                  <a:srgbClr val="2F8F9B"/>
                </a:solidFill>
              </a:rPr>
              <a:t>Migration Execution</a:t>
            </a:r>
            <a:br>
              <a:rPr lang="en-CA" sz="5400"/>
            </a:br>
            <a:r>
              <a:rPr lang="en-US" sz="5400"/>
              <a:t> </a:t>
            </a:r>
            <a:endParaRPr lang="en-CA" sz="5400"/>
          </a:p>
        </p:txBody>
      </p:sp>
    </p:spTree>
    <p:extLst>
      <p:ext uri="{BB962C8B-B14F-4D97-AF65-F5344CB8AC3E}">
        <p14:creationId xmlns:p14="http://schemas.microsoft.com/office/powerpoint/2010/main" val="305775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9D39-EA1B-6726-41E7-53FD87B8AD28}"/>
              </a:ext>
            </a:extLst>
          </p:cNvPr>
          <p:cNvSpPr>
            <a:spLocks noGrp="1"/>
          </p:cNvSpPr>
          <p:nvPr>
            <p:ph type="title"/>
          </p:nvPr>
        </p:nvSpPr>
        <p:spPr/>
        <p:txBody>
          <a:bodyPr>
            <a:noAutofit/>
          </a:bodyPr>
          <a:lstStyle/>
          <a:p>
            <a:pPr algn="ctr"/>
            <a:r>
              <a:rPr lang="en-CA">
                <a:solidFill>
                  <a:srgbClr val="2F8F9B"/>
                </a:solidFill>
              </a:rPr>
              <a:t>MIGRATION EXECUTION</a:t>
            </a:r>
            <a:br>
              <a:rPr lang="en-CA"/>
            </a:br>
            <a:r>
              <a:rPr lang="en-CA" sz="2400">
                <a:solidFill>
                  <a:srgbClr val="2F8F9B"/>
                </a:solidFill>
              </a:rPr>
              <a:t>(E</a:t>
            </a:r>
            <a:r>
              <a:rPr lang="en-CA" sz="2400">
                <a:solidFill>
                  <a:srgbClr val="2F8F9B"/>
                </a:solidFill>
                <a:cs typeface="Times New Roman" panose="02020603050405020304" pitchFamily="18" charset="0"/>
              </a:rPr>
              <a:t>-</a:t>
            </a:r>
            <a:r>
              <a:rPr lang="en-CA" sz="2400">
                <a:solidFill>
                  <a:srgbClr val="2F8F9B"/>
                </a:solidFill>
                <a:effectLst/>
                <a:ea typeface="Aptos" panose="020B0004020202020204" pitchFamily="34" charset="0"/>
                <a:cs typeface="Times New Roman" panose="02020603050405020304" pitchFamily="18" charset="0"/>
              </a:rPr>
              <a:t>commerce Applications Rehosting)</a:t>
            </a:r>
            <a:endParaRPr lang="en-CA" sz="2400">
              <a:solidFill>
                <a:srgbClr val="2F8F9B"/>
              </a:solidFill>
            </a:endParaRPr>
          </a:p>
        </p:txBody>
      </p:sp>
      <p:graphicFrame>
        <p:nvGraphicFramePr>
          <p:cNvPr id="6" name="Content Placeholder 5">
            <a:extLst>
              <a:ext uri="{FF2B5EF4-FFF2-40B4-BE49-F238E27FC236}">
                <a16:creationId xmlns:a16="http://schemas.microsoft.com/office/drawing/2014/main" id="{0242BA22-D9D9-C6F8-F59A-8C1C9CB11F1D}"/>
              </a:ext>
            </a:extLst>
          </p:cNvPr>
          <p:cNvGraphicFramePr>
            <a:graphicFrameLocks noGrp="1"/>
          </p:cNvGraphicFramePr>
          <p:nvPr>
            <p:ph idx="1"/>
            <p:extLst>
              <p:ext uri="{D42A27DB-BD31-4B8C-83A1-F6EECF244321}">
                <p14:modId xmlns:p14="http://schemas.microsoft.com/office/powerpoint/2010/main" val="3590171841"/>
              </p:ext>
            </p:extLst>
          </p:nvPr>
        </p:nvGraphicFramePr>
        <p:xfrm>
          <a:off x="1524000" y="1828800"/>
          <a:ext cx="9468544"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84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E5E5-5BF4-A0AC-F312-F81B6E1C7937}"/>
              </a:ext>
            </a:extLst>
          </p:cNvPr>
          <p:cNvSpPr>
            <a:spLocks noGrp="1"/>
          </p:cNvSpPr>
          <p:nvPr>
            <p:ph type="title"/>
          </p:nvPr>
        </p:nvSpPr>
        <p:spPr/>
        <p:txBody>
          <a:bodyPr/>
          <a:lstStyle/>
          <a:p>
            <a:pPr algn="ctr"/>
            <a:r>
              <a:rPr lang="en-CA">
                <a:solidFill>
                  <a:srgbClr val="2F8F9B"/>
                </a:solidFill>
              </a:rPr>
              <a:t>MIGRATION EXECUTION</a:t>
            </a:r>
            <a:br>
              <a:rPr lang="en-CA">
                <a:solidFill>
                  <a:srgbClr val="2F8F9B"/>
                </a:solidFill>
              </a:rPr>
            </a:br>
            <a:r>
              <a:rPr lang="en-CA" sz="2400">
                <a:solidFill>
                  <a:srgbClr val="2F8F9B"/>
                </a:solidFill>
              </a:rPr>
              <a:t>(</a:t>
            </a:r>
            <a:r>
              <a:rPr lang="en-CA" sz="2400" b="1">
                <a:solidFill>
                  <a:srgbClr val="2F8F9B"/>
                </a:solidFill>
                <a:effectLst/>
                <a:latin typeface="Aptos" panose="020B0004020202020204" pitchFamily="34" charset="0"/>
                <a:ea typeface="Aptos" panose="020B0004020202020204" pitchFamily="34" charset="0"/>
                <a:cs typeface="Times New Roman" panose="02020603050405020304" pitchFamily="18" charset="0"/>
              </a:rPr>
              <a:t>ERP Applications – Rearchitecting) </a:t>
            </a:r>
            <a:endParaRPr lang="en-CA" sz="2400">
              <a:solidFill>
                <a:srgbClr val="2F8F9B"/>
              </a:solidFill>
            </a:endParaRPr>
          </a:p>
        </p:txBody>
      </p:sp>
      <p:graphicFrame>
        <p:nvGraphicFramePr>
          <p:cNvPr id="4" name="Content Placeholder 3">
            <a:extLst>
              <a:ext uri="{FF2B5EF4-FFF2-40B4-BE49-F238E27FC236}">
                <a16:creationId xmlns:a16="http://schemas.microsoft.com/office/drawing/2014/main" id="{6EC68473-4EE6-AEB7-677F-3876E2212BBC}"/>
              </a:ext>
            </a:extLst>
          </p:cNvPr>
          <p:cNvGraphicFramePr>
            <a:graphicFrameLocks noGrp="1"/>
          </p:cNvGraphicFramePr>
          <p:nvPr>
            <p:ph idx="1"/>
            <p:extLst>
              <p:ext uri="{D42A27DB-BD31-4B8C-83A1-F6EECF244321}">
                <p14:modId xmlns:p14="http://schemas.microsoft.com/office/powerpoint/2010/main" val="64060424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2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23F6-2760-DDA3-5B8F-D331E0ACFFCB}"/>
              </a:ext>
            </a:extLst>
          </p:cNvPr>
          <p:cNvSpPr>
            <a:spLocks noGrp="1"/>
          </p:cNvSpPr>
          <p:nvPr>
            <p:ph type="title"/>
          </p:nvPr>
        </p:nvSpPr>
        <p:spPr/>
        <p:txBody>
          <a:bodyPr>
            <a:normAutofit/>
          </a:bodyPr>
          <a:lstStyle/>
          <a:p>
            <a:pPr algn="ctr"/>
            <a:r>
              <a:rPr lang="en-CA">
                <a:solidFill>
                  <a:srgbClr val="2F8F9B"/>
                </a:solidFill>
              </a:rPr>
              <a:t>MIGRATION EXECUTION</a:t>
            </a:r>
            <a:br>
              <a:rPr lang="en-CA">
                <a:solidFill>
                  <a:srgbClr val="2F8F9B"/>
                </a:solidFill>
              </a:rPr>
            </a:br>
            <a:r>
              <a:rPr lang="en-CA" sz="2400">
                <a:solidFill>
                  <a:srgbClr val="2F8F9B"/>
                </a:solidFill>
              </a:rPr>
              <a:t>(</a:t>
            </a:r>
            <a:r>
              <a:rPr lang="en-CA" sz="2400" b="1">
                <a:solidFill>
                  <a:srgbClr val="2F8F9B"/>
                </a:solidFill>
                <a:effectLst/>
                <a:latin typeface="Aptos" panose="020B0004020202020204" pitchFamily="34" charset="0"/>
                <a:ea typeface="Aptos" panose="020B0004020202020204" pitchFamily="34" charset="0"/>
                <a:cs typeface="Times New Roman" panose="02020603050405020304" pitchFamily="18" charset="0"/>
              </a:rPr>
              <a:t>Mainframe System – Rearchitecting )</a:t>
            </a:r>
            <a:endParaRPr lang="en-CA" sz="2400">
              <a:solidFill>
                <a:srgbClr val="2F8F9B"/>
              </a:solidFill>
            </a:endParaRPr>
          </a:p>
        </p:txBody>
      </p:sp>
      <p:graphicFrame>
        <p:nvGraphicFramePr>
          <p:cNvPr id="4" name="Content Placeholder 3">
            <a:extLst>
              <a:ext uri="{FF2B5EF4-FFF2-40B4-BE49-F238E27FC236}">
                <a16:creationId xmlns:a16="http://schemas.microsoft.com/office/drawing/2014/main" id="{14043D57-442F-0864-2F8D-4DA000FF9E58}"/>
              </a:ext>
            </a:extLst>
          </p:cNvPr>
          <p:cNvGraphicFramePr>
            <a:graphicFrameLocks noGrp="1"/>
          </p:cNvGraphicFramePr>
          <p:nvPr>
            <p:ph idx="1"/>
            <p:extLst>
              <p:ext uri="{D42A27DB-BD31-4B8C-83A1-F6EECF244321}">
                <p14:modId xmlns:p14="http://schemas.microsoft.com/office/powerpoint/2010/main" val="46806556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31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12BF7-A175-02A1-D485-C5909A3D2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0BD71-4CC5-6D1C-7AA4-844D54F22A88}"/>
              </a:ext>
            </a:extLst>
          </p:cNvPr>
          <p:cNvSpPr>
            <a:spLocks noGrp="1"/>
          </p:cNvSpPr>
          <p:nvPr>
            <p:ph type="title"/>
          </p:nvPr>
        </p:nvSpPr>
        <p:spPr>
          <a:xfrm>
            <a:off x="973393" y="1525229"/>
            <a:ext cx="10245213" cy="3807542"/>
          </a:xfrm>
        </p:spPr>
        <p:txBody>
          <a:bodyPr>
            <a:noAutofit/>
          </a:bodyPr>
          <a:lstStyle/>
          <a:p>
            <a:pPr algn="ctr"/>
            <a:r>
              <a:rPr lang="en-US" sz="5400" u="sng">
                <a:solidFill>
                  <a:srgbClr val="2F8F9B"/>
                </a:solidFill>
              </a:rPr>
              <a:t>Phase 4</a:t>
            </a:r>
            <a:br>
              <a:rPr lang="en-US" sz="5400">
                <a:solidFill>
                  <a:srgbClr val="2F8F9B"/>
                </a:solidFill>
              </a:rPr>
            </a:br>
            <a:br>
              <a:rPr lang="en-US" sz="5400">
                <a:solidFill>
                  <a:srgbClr val="2F8F9B"/>
                </a:solidFill>
              </a:rPr>
            </a:br>
            <a:r>
              <a:rPr lang="en-CA" sz="5400">
                <a:solidFill>
                  <a:srgbClr val="2F8F9B"/>
                </a:solidFill>
              </a:rPr>
              <a:t>Validation and Testing</a:t>
            </a:r>
            <a:br>
              <a:rPr lang="en-CA" sz="5400"/>
            </a:br>
            <a:r>
              <a:rPr lang="en-US" sz="5400"/>
              <a:t> </a:t>
            </a:r>
            <a:endParaRPr lang="en-CA" sz="5400"/>
          </a:p>
        </p:txBody>
      </p:sp>
    </p:spTree>
    <p:extLst>
      <p:ext uri="{BB962C8B-B14F-4D97-AF65-F5344CB8AC3E}">
        <p14:creationId xmlns:p14="http://schemas.microsoft.com/office/powerpoint/2010/main" val="3897060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B143-2257-C20B-774C-188D351CFAE0}"/>
              </a:ext>
            </a:extLst>
          </p:cNvPr>
          <p:cNvSpPr>
            <a:spLocks noGrp="1"/>
          </p:cNvSpPr>
          <p:nvPr>
            <p:ph type="title"/>
          </p:nvPr>
        </p:nvSpPr>
        <p:spPr/>
        <p:txBody>
          <a:bodyPr/>
          <a:lstStyle/>
          <a:p>
            <a:pPr algn="ctr"/>
            <a:r>
              <a:rPr lang="en-CA">
                <a:solidFill>
                  <a:srgbClr val="2F8F9B"/>
                </a:solidFill>
              </a:rPr>
              <a:t>VALIDATION AND TESTING</a:t>
            </a:r>
          </a:p>
        </p:txBody>
      </p:sp>
      <p:graphicFrame>
        <p:nvGraphicFramePr>
          <p:cNvPr id="5" name="Content Placeholder 4">
            <a:extLst>
              <a:ext uri="{FF2B5EF4-FFF2-40B4-BE49-F238E27FC236}">
                <a16:creationId xmlns:a16="http://schemas.microsoft.com/office/drawing/2014/main" id="{588C7536-4137-1E77-A84E-7D84ECCC5047}"/>
              </a:ext>
            </a:extLst>
          </p:cNvPr>
          <p:cNvGraphicFramePr>
            <a:graphicFrameLocks noGrp="1"/>
          </p:cNvGraphicFramePr>
          <p:nvPr>
            <p:ph idx="1"/>
            <p:extLst>
              <p:ext uri="{D42A27DB-BD31-4B8C-83A1-F6EECF244321}">
                <p14:modId xmlns:p14="http://schemas.microsoft.com/office/powerpoint/2010/main" val="1341349701"/>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659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2778-4224-9631-0F56-C43389AA91CE}"/>
              </a:ext>
            </a:extLst>
          </p:cNvPr>
          <p:cNvSpPr>
            <a:spLocks noGrp="1"/>
          </p:cNvSpPr>
          <p:nvPr>
            <p:ph type="title"/>
          </p:nvPr>
        </p:nvSpPr>
        <p:spPr/>
        <p:txBody>
          <a:bodyPr>
            <a:normAutofit fontScale="90000"/>
          </a:bodyPr>
          <a:lstStyle/>
          <a:p>
            <a:pPr algn="ctr"/>
            <a:r>
              <a:rPr lang="en-US">
                <a:solidFill>
                  <a:srgbClr val="2F8F9B"/>
                </a:solidFill>
                <a:ea typeface="+mj-lt"/>
                <a:cs typeface="+mj-lt"/>
              </a:rPr>
              <a:t>COMPLIANCE WITH INTERNATIONAL STANDARDS</a:t>
            </a:r>
            <a:br>
              <a:rPr lang="en-US">
                <a:solidFill>
                  <a:srgbClr val="2F8F9B"/>
                </a:solidFill>
                <a:ea typeface="+mj-lt"/>
                <a:cs typeface="+mj-lt"/>
              </a:rPr>
            </a:br>
            <a:r>
              <a:rPr lang="en-US" sz="3100">
                <a:solidFill>
                  <a:srgbClr val="2F8F9B"/>
                </a:solidFill>
                <a:latin typeface="Aptos"/>
              </a:rPr>
              <a:t>General Data Protection Regulation (GDPR) </a:t>
            </a:r>
            <a:endParaRPr lang="en-US" sz="3100">
              <a:solidFill>
                <a:srgbClr val="2F8F9B"/>
              </a:solidFill>
            </a:endParaRPr>
          </a:p>
        </p:txBody>
      </p:sp>
      <p:sp>
        <p:nvSpPr>
          <p:cNvPr id="3" name="Content Placeholder 2">
            <a:extLst>
              <a:ext uri="{FF2B5EF4-FFF2-40B4-BE49-F238E27FC236}">
                <a16:creationId xmlns:a16="http://schemas.microsoft.com/office/drawing/2014/main" id="{4D1D9CFB-1BC6-512A-D62B-7C22F50903C7}"/>
              </a:ext>
            </a:extLst>
          </p:cNvPr>
          <p:cNvSpPr>
            <a:spLocks noGrp="1"/>
          </p:cNvSpPr>
          <p:nvPr>
            <p:ph idx="1"/>
          </p:nvPr>
        </p:nvSpPr>
        <p:spPr/>
        <p:txBody>
          <a:bodyPr vert="horz" lIns="91440" tIns="45720" rIns="91440" bIns="45720" rtlCol="0" anchor="t">
            <a:normAutofit/>
          </a:bodyPr>
          <a:lstStyle/>
          <a:p>
            <a:pPr marL="0" indent="0">
              <a:buNone/>
            </a:pPr>
            <a:endParaRPr lang="en-US"/>
          </a:p>
        </p:txBody>
      </p:sp>
      <p:graphicFrame>
        <p:nvGraphicFramePr>
          <p:cNvPr id="5" name="Content Placeholder 4">
            <a:extLst>
              <a:ext uri="{FF2B5EF4-FFF2-40B4-BE49-F238E27FC236}">
                <a16:creationId xmlns:a16="http://schemas.microsoft.com/office/drawing/2014/main" id="{70BB882B-36AE-96C1-CFEE-DF891C6288E3}"/>
              </a:ext>
            </a:extLst>
          </p:cNvPr>
          <p:cNvGraphicFramePr>
            <a:graphicFrameLocks/>
          </p:cNvGraphicFramePr>
          <p:nvPr>
            <p:extLst>
              <p:ext uri="{D42A27DB-BD31-4B8C-83A1-F6EECF244321}">
                <p14:modId xmlns:p14="http://schemas.microsoft.com/office/powerpoint/2010/main" val="1576150726"/>
              </p:ext>
            </p:extLst>
          </p:nvPr>
        </p:nvGraphicFramePr>
        <p:xfrm>
          <a:off x="572477" y="1717432"/>
          <a:ext cx="10208846" cy="4980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441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ctr">
            <a:normAutofit/>
          </a:bodyPr>
          <a:lstStyle/>
          <a:p>
            <a:pPr algn="ctr"/>
            <a:r>
              <a:rPr lang="en-CA">
                <a:solidFill>
                  <a:schemeClr val="accent3">
                    <a:lumMod val="75000"/>
                  </a:schemeClr>
                </a:solidFill>
              </a:rPr>
              <a:t>CONTENTS OF THE PRESENTATION</a:t>
            </a:r>
            <a:endParaRPr>
              <a:solidFill>
                <a:schemeClr val="accent3">
                  <a:lumMod val="75000"/>
                </a:schemeClr>
              </a:solidFill>
            </a:endParaRPr>
          </a:p>
        </p:txBody>
      </p:sp>
      <p:pic>
        <p:nvPicPr>
          <p:cNvPr id="5" name="Picture 4" descr="A blue circle with text and blue squares&#10;&#10;Description automatically generated">
            <a:extLst>
              <a:ext uri="{FF2B5EF4-FFF2-40B4-BE49-F238E27FC236}">
                <a16:creationId xmlns:a16="http://schemas.microsoft.com/office/drawing/2014/main" id="{C538D6F8-DE3B-3A3C-2FCF-F39DCB31F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336" y="2348880"/>
            <a:ext cx="5814429" cy="2376264"/>
          </a:xfrm>
          <a:prstGeom prst="rect">
            <a:avLst/>
          </a:prstGeom>
          <a:noFill/>
        </p:spPr>
      </p:pic>
      <p:sp>
        <p:nvSpPr>
          <p:cNvPr id="14" name="Content Placeholder 13"/>
          <p:cNvSpPr>
            <a:spLocks noGrp="1"/>
          </p:cNvSpPr>
          <p:nvPr>
            <p:ph sz="half" idx="2"/>
          </p:nvPr>
        </p:nvSpPr>
        <p:spPr>
          <a:xfrm>
            <a:off x="6324600" y="1825625"/>
            <a:ext cx="4343400" cy="4270375"/>
          </a:xfrm>
        </p:spPr>
        <p:txBody>
          <a:bodyPr>
            <a:normAutofit/>
          </a:bodyPr>
          <a:lstStyle/>
          <a:p>
            <a:pPr>
              <a:buClr>
                <a:schemeClr val="accent3">
                  <a:lumMod val="75000"/>
                </a:schemeClr>
              </a:buClr>
            </a:pPr>
            <a:r>
              <a:rPr lang="en-CA" sz="2800"/>
              <a:t>Company Overview</a:t>
            </a:r>
            <a:endParaRPr sz="2800"/>
          </a:p>
          <a:p>
            <a:pPr>
              <a:buClr>
                <a:schemeClr val="accent3">
                  <a:lumMod val="75000"/>
                </a:schemeClr>
              </a:buClr>
            </a:pPr>
            <a:r>
              <a:rPr lang="en-CA" sz="2800"/>
              <a:t>Migration Execution Plan</a:t>
            </a:r>
          </a:p>
          <a:p>
            <a:pPr>
              <a:buClr>
                <a:schemeClr val="accent3">
                  <a:lumMod val="75000"/>
                </a:schemeClr>
              </a:buClr>
            </a:pPr>
            <a:r>
              <a:rPr lang="en-CA" sz="2800"/>
              <a:t>Compliance and Security Strategy</a:t>
            </a:r>
          </a:p>
          <a:p>
            <a:pPr>
              <a:buClr>
                <a:schemeClr val="accent3">
                  <a:lumMod val="75000"/>
                </a:schemeClr>
              </a:buClr>
            </a:pPr>
            <a:r>
              <a:rPr lang="en-CA" sz="2800"/>
              <a:t>Cost estimation and optimization</a:t>
            </a:r>
          </a:p>
          <a:p>
            <a:endParaRPr/>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963D-DE6E-33EA-3F3F-9C92A17CA130}"/>
              </a:ext>
            </a:extLst>
          </p:cNvPr>
          <p:cNvSpPr>
            <a:spLocks noGrp="1"/>
          </p:cNvSpPr>
          <p:nvPr>
            <p:ph type="title"/>
          </p:nvPr>
        </p:nvSpPr>
        <p:spPr/>
        <p:txBody>
          <a:bodyPr>
            <a:normAutofit/>
          </a:bodyPr>
          <a:lstStyle/>
          <a:p>
            <a:pPr algn="ctr"/>
            <a:r>
              <a:rPr lang="en-US" sz="3100" baseline="0">
                <a:solidFill>
                  <a:srgbClr val="2F8F9B"/>
                </a:solidFill>
                <a:latin typeface="Consolas"/>
              </a:rPr>
              <a:t>COMPLIANCE WITH </a:t>
            </a:r>
            <a:r>
              <a:rPr lang="en-US" sz="3100">
                <a:solidFill>
                  <a:srgbClr val="2F8F9B"/>
                </a:solidFill>
              </a:rPr>
              <a:t>INTERNATIONAL</a:t>
            </a:r>
            <a:r>
              <a:rPr lang="en-US" sz="3100" baseline="0">
                <a:solidFill>
                  <a:srgbClr val="2F8F9B"/>
                </a:solidFill>
                <a:latin typeface="Consolas"/>
              </a:rPr>
              <a:t> STANDARDS</a:t>
            </a:r>
            <a:r>
              <a:rPr lang="en-US" sz="2800">
                <a:solidFill>
                  <a:srgbClr val="2F8F9B"/>
                </a:solidFill>
                <a:latin typeface="Consolas"/>
                <a:ea typeface="Consolas"/>
                <a:cs typeface="Consolas"/>
              </a:rPr>
              <a:t>​</a:t>
            </a:r>
            <a:br>
              <a:rPr lang="en-US" sz="2800">
                <a:solidFill>
                  <a:srgbClr val="2F8F9B"/>
                </a:solidFill>
                <a:latin typeface="Consolas"/>
                <a:ea typeface="Consolas"/>
                <a:cs typeface="Consolas"/>
              </a:rPr>
            </a:br>
            <a:r>
              <a:rPr lang="en-US" sz="2000">
                <a:solidFill>
                  <a:srgbClr val="2F8F9B"/>
                </a:solidFill>
                <a:ea typeface="+mj-lt"/>
                <a:cs typeface="+mj-lt"/>
              </a:rPr>
              <a:t>Health Insurance Portability and Accountability Act </a:t>
            </a:r>
            <a:r>
              <a:rPr lang="en-US" sz="2000" baseline="0">
                <a:solidFill>
                  <a:srgbClr val="2F8F9B"/>
                </a:solidFill>
                <a:ea typeface="+mj-lt"/>
                <a:cs typeface="+mj-lt"/>
              </a:rPr>
              <a:t>(</a:t>
            </a:r>
            <a:r>
              <a:rPr lang="en-US" sz="2000">
                <a:solidFill>
                  <a:srgbClr val="2F8F9B"/>
                </a:solidFill>
                <a:ea typeface="+mj-lt"/>
                <a:cs typeface="+mj-lt"/>
              </a:rPr>
              <a:t>HIPAA</a:t>
            </a:r>
            <a:r>
              <a:rPr lang="en-US" sz="2000" baseline="0">
                <a:solidFill>
                  <a:srgbClr val="2F8F9B"/>
                </a:solidFill>
                <a:ea typeface="+mj-lt"/>
                <a:cs typeface="+mj-lt"/>
              </a:rPr>
              <a:t>)</a:t>
            </a:r>
            <a:endParaRPr lang="en-US" sz="2000">
              <a:solidFill>
                <a:srgbClr val="2F8F9B"/>
              </a:solidFill>
              <a:ea typeface="+mj-lt"/>
              <a:cs typeface="+mj-lt"/>
            </a:endParaRPr>
          </a:p>
          <a:p>
            <a:pPr algn="ctr"/>
            <a:endParaRPr lang="en-US">
              <a:solidFill>
                <a:srgbClr val="2F8F9B"/>
              </a:solidFill>
            </a:endParaRPr>
          </a:p>
        </p:txBody>
      </p:sp>
      <p:sp>
        <p:nvSpPr>
          <p:cNvPr id="3" name="Content Placeholder 2">
            <a:extLst>
              <a:ext uri="{FF2B5EF4-FFF2-40B4-BE49-F238E27FC236}">
                <a16:creationId xmlns:a16="http://schemas.microsoft.com/office/drawing/2014/main" id="{84C3F170-D8A7-BC70-9F6C-344A59565CE0}"/>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id="{A6B82248-3B36-1389-8EC3-D631E06544AE}"/>
              </a:ext>
            </a:extLst>
          </p:cNvPr>
          <p:cNvGraphicFramePr>
            <a:graphicFrameLocks/>
          </p:cNvGraphicFramePr>
          <p:nvPr>
            <p:extLst>
              <p:ext uri="{D42A27DB-BD31-4B8C-83A1-F6EECF244321}">
                <p14:modId xmlns:p14="http://schemas.microsoft.com/office/powerpoint/2010/main" val="383072291"/>
              </p:ext>
            </p:extLst>
          </p:nvPr>
        </p:nvGraphicFramePr>
        <p:xfrm>
          <a:off x="572477" y="1422792"/>
          <a:ext cx="11153726" cy="5274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400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963D-DE6E-33EA-3F3F-9C92A17CA130}"/>
              </a:ext>
            </a:extLst>
          </p:cNvPr>
          <p:cNvSpPr>
            <a:spLocks noGrp="1"/>
          </p:cNvSpPr>
          <p:nvPr>
            <p:ph type="title"/>
          </p:nvPr>
        </p:nvSpPr>
        <p:spPr/>
        <p:txBody>
          <a:bodyPr vert="horz" lIns="91440" tIns="45720" rIns="91440" bIns="45720" rtlCol="0" anchor="b">
            <a:normAutofit fontScale="90000"/>
          </a:bodyPr>
          <a:lstStyle/>
          <a:p>
            <a:pPr algn="ctr"/>
            <a:r>
              <a:rPr lang="en-US" sz="3100">
                <a:solidFill>
                  <a:srgbClr val="2F8F9B"/>
                </a:solidFill>
                <a:latin typeface="Consolas"/>
              </a:rPr>
              <a:t>DEVELOPMENT OF SECURITY MEASURES</a:t>
            </a:r>
            <a:br>
              <a:rPr lang="en-US" sz="3100">
                <a:solidFill>
                  <a:srgbClr val="2F8F9B"/>
                </a:solidFill>
                <a:latin typeface="Consolas"/>
              </a:rPr>
            </a:br>
            <a:r>
              <a:rPr lang="en-US" sz="3100">
                <a:solidFill>
                  <a:srgbClr val="2F8F9B"/>
                </a:solidFill>
                <a:latin typeface="Consolas"/>
              </a:rPr>
              <a:t>​</a:t>
            </a:r>
            <a:br>
              <a:rPr lang="en-US" sz="3100">
                <a:solidFill>
                  <a:srgbClr val="2F8F9B"/>
                </a:solidFill>
                <a:latin typeface="Consolas"/>
              </a:rPr>
            </a:br>
            <a:r>
              <a:rPr lang="en-US" sz="3100">
                <a:solidFill>
                  <a:srgbClr val="2F8F9B"/>
                </a:solidFill>
                <a:latin typeface="Consolas"/>
              </a:rPr>
              <a:t>Encryption</a:t>
            </a:r>
          </a:p>
        </p:txBody>
      </p:sp>
      <p:sp>
        <p:nvSpPr>
          <p:cNvPr id="3" name="Content Placeholder 2">
            <a:extLst>
              <a:ext uri="{FF2B5EF4-FFF2-40B4-BE49-F238E27FC236}">
                <a16:creationId xmlns:a16="http://schemas.microsoft.com/office/drawing/2014/main" id="{84C3F170-D8A7-BC70-9F6C-344A59565CE0}"/>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id="{A6B82248-3B36-1389-8EC3-D631E06544AE}"/>
              </a:ext>
            </a:extLst>
          </p:cNvPr>
          <p:cNvGraphicFramePr>
            <a:graphicFrameLocks/>
          </p:cNvGraphicFramePr>
          <p:nvPr>
            <p:extLst>
              <p:ext uri="{D42A27DB-BD31-4B8C-83A1-F6EECF244321}">
                <p14:modId xmlns:p14="http://schemas.microsoft.com/office/powerpoint/2010/main" val="547060783"/>
              </p:ext>
            </p:extLst>
          </p:nvPr>
        </p:nvGraphicFramePr>
        <p:xfrm>
          <a:off x="572477" y="1300419"/>
          <a:ext cx="11153726" cy="5397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271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963D-DE6E-33EA-3F3F-9C92A17CA130}"/>
              </a:ext>
            </a:extLst>
          </p:cNvPr>
          <p:cNvSpPr>
            <a:spLocks noGrp="1"/>
          </p:cNvSpPr>
          <p:nvPr>
            <p:ph type="title"/>
          </p:nvPr>
        </p:nvSpPr>
        <p:spPr/>
        <p:txBody>
          <a:bodyPr vert="horz" lIns="91440" tIns="45720" rIns="91440" bIns="45720" rtlCol="0" anchor="b">
            <a:normAutofit fontScale="90000"/>
          </a:bodyPr>
          <a:lstStyle/>
          <a:p>
            <a:pPr algn="ctr"/>
            <a:r>
              <a:rPr lang="en-US" sz="3100">
                <a:solidFill>
                  <a:srgbClr val="2F8F9B"/>
                </a:solidFill>
                <a:latin typeface="Consolas"/>
              </a:rPr>
              <a:t>DEVELOPMENT OF SECURITY MEASURES​</a:t>
            </a:r>
            <a:br>
              <a:rPr lang="en-US" sz="3100">
                <a:solidFill>
                  <a:srgbClr val="2F8F9B"/>
                </a:solidFill>
                <a:latin typeface="Consolas"/>
              </a:rPr>
            </a:br>
            <a:br>
              <a:rPr lang="en-US" sz="2700">
                <a:solidFill>
                  <a:srgbClr val="2F8F9B"/>
                </a:solidFill>
                <a:latin typeface="Consolas"/>
              </a:rPr>
            </a:br>
            <a:r>
              <a:rPr lang="en-US" sz="2700">
                <a:solidFill>
                  <a:srgbClr val="2F8F9B"/>
                </a:solidFill>
                <a:latin typeface="Consolas"/>
              </a:rPr>
              <a:t>Identity and Access Management (IAM)</a:t>
            </a:r>
          </a:p>
        </p:txBody>
      </p:sp>
      <p:sp>
        <p:nvSpPr>
          <p:cNvPr id="3" name="Content Placeholder 2">
            <a:extLst>
              <a:ext uri="{FF2B5EF4-FFF2-40B4-BE49-F238E27FC236}">
                <a16:creationId xmlns:a16="http://schemas.microsoft.com/office/drawing/2014/main" id="{84C3F170-D8A7-BC70-9F6C-344A59565CE0}"/>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id="{A6B82248-3B36-1389-8EC3-D631E06544AE}"/>
              </a:ext>
            </a:extLst>
          </p:cNvPr>
          <p:cNvGraphicFramePr>
            <a:graphicFrameLocks/>
          </p:cNvGraphicFramePr>
          <p:nvPr>
            <p:extLst>
              <p:ext uri="{D42A27DB-BD31-4B8C-83A1-F6EECF244321}">
                <p14:modId xmlns:p14="http://schemas.microsoft.com/office/powerpoint/2010/main" val="4266528457"/>
              </p:ext>
            </p:extLst>
          </p:nvPr>
        </p:nvGraphicFramePr>
        <p:xfrm>
          <a:off x="1304398" y="1823844"/>
          <a:ext cx="9138437" cy="4683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16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963D-DE6E-33EA-3F3F-9C92A17CA130}"/>
              </a:ext>
            </a:extLst>
          </p:cNvPr>
          <p:cNvSpPr>
            <a:spLocks noGrp="1"/>
          </p:cNvSpPr>
          <p:nvPr>
            <p:ph type="title"/>
          </p:nvPr>
        </p:nvSpPr>
        <p:spPr/>
        <p:txBody>
          <a:bodyPr vert="horz" lIns="91440" tIns="45720" rIns="91440" bIns="45720" rtlCol="0" anchor="b">
            <a:normAutofit fontScale="90000"/>
          </a:bodyPr>
          <a:lstStyle/>
          <a:p>
            <a:pPr algn="ctr"/>
            <a:r>
              <a:rPr lang="en-US" sz="3100">
                <a:solidFill>
                  <a:srgbClr val="2F8F9B"/>
                </a:solidFill>
                <a:latin typeface="Consolas"/>
              </a:rPr>
              <a:t>DEVELOPMENT OF SECURITY MEASURES​</a:t>
            </a:r>
            <a:br>
              <a:rPr lang="en-US" sz="3100">
                <a:solidFill>
                  <a:srgbClr val="2F8F9B"/>
                </a:solidFill>
                <a:latin typeface="Consolas"/>
              </a:rPr>
            </a:br>
            <a:br>
              <a:rPr lang="en-US" sz="2700">
                <a:solidFill>
                  <a:srgbClr val="2F8F9B"/>
                </a:solidFill>
                <a:latin typeface="Consolas"/>
              </a:rPr>
            </a:br>
            <a:r>
              <a:rPr lang="en-US" sz="2700">
                <a:solidFill>
                  <a:srgbClr val="2F8F9B"/>
                </a:solidFill>
              </a:rPr>
              <a:t>Disaster Recovery and Backup</a:t>
            </a:r>
            <a:endParaRPr lang="en-US">
              <a:solidFill>
                <a:srgbClr val="2F8F9B"/>
              </a:solidFill>
            </a:endParaRPr>
          </a:p>
        </p:txBody>
      </p:sp>
      <p:sp>
        <p:nvSpPr>
          <p:cNvPr id="3" name="Content Placeholder 2">
            <a:extLst>
              <a:ext uri="{FF2B5EF4-FFF2-40B4-BE49-F238E27FC236}">
                <a16:creationId xmlns:a16="http://schemas.microsoft.com/office/drawing/2014/main" id="{84C3F170-D8A7-BC70-9F6C-344A59565CE0}"/>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id="{A6B82248-3B36-1389-8EC3-D631E06544AE}"/>
              </a:ext>
            </a:extLst>
          </p:cNvPr>
          <p:cNvGraphicFramePr>
            <a:graphicFrameLocks/>
          </p:cNvGraphicFramePr>
          <p:nvPr>
            <p:extLst>
              <p:ext uri="{D42A27DB-BD31-4B8C-83A1-F6EECF244321}">
                <p14:modId xmlns:p14="http://schemas.microsoft.com/office/powerpoint/2010/main" val="708553563"/>
              </p:ext>
            </p:extLst>
          </p:nvPr>
        </p:nvGraphicFramePr>
        <p:xfrm>
          <a:off x="1304398" y="1823844"/>
          <a:ext cx="9138437" cy="4683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599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963D-DE6E-33EA-3F3F-9C92A17CA130}"/>
              </a:ext>
            </a:extLst>
          </p:cNvPr>
          <p:cNvSpPr>
            <a:spLocks noGrp="1"/>
          </p:cNvSpPr>
          <p:nvPr>
            <p:ph type="title"/>
          </p:nvPr>
        </p:nvSpPr>
        <p:spPr/>
        <p:txBody>
          <a:bodyPr vert="horz" lIns="91440" tIns="45720" rIns="91440" bIns="45720" rtlCol="0" anchor="b">
            <a:normAutofit/>
          </a:bodyPr>
          <a:lstStyle/>
          <a:p>
            <a:pPr algn="ctr"/>
            <a:r>
              <a:rPr lang="en-US" sz="3100">
                <a:solidFill>
                  <a:srgbClr val="2F8F9B"/>
                </a:solidFill>
              </a:rPr>
              <a:t>COMPLIANCE ROADMAP</a:t>
            </a:r>
            <a:endParaRPr lang="en-US">
              <a:solidFill>
                <a:srgbClr val="2F8F9B"/>
              </a:solidFill>
            </a:endParaRPr>
          </a:p>
          <a:p>
            <a:pPr algn="ctr"/>
            <a:r>
              <a:rPr lang="en-US" sz="3100">
                <a:solidFill>
                  <a:srgbClr val="2F8F9B"/>
                </a:solidFill>
                <a:latin typeface="Consolas"/>
              </a:rPr>
              <a:t>​</a:t>
            </a:r>
            <a:endParaRPr lang="en-US" sz="3100">
              <a:solidFill>
                <a:srgbClr val="2F8F9B"/>
              </a:solidFill>
            </a:endParaRPr>
          </a:p>
        </p:txBody>
      </p:sp>
      <p:sp>
        <p:nvSpPr>
          <p:cNvPr id="3" name="Content Placeholder 2">
            <a:extLst>
              <a:ext uri="{FF2B5EF4-FFF2-40B4-BE49-F238E27FC236}">
                <a16:creationId xmlns:a16="http://schemas.microsoft.com/office/drawing/2014/main" id="{84C3F170-D8A7-BC70-9F6C-344A59565CE0}"/>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id="{A6B82248-3B36-1389-8EC3-D631E06544AE}"/>
              </a:ext>
            </a:extLst>
          </p:cNvPr>
          <p:cNvGraphicFramePr>
            <a:graphicFrameLocks/>
          </p:cNvGraphicFramePr>
          <p:nvPr>
            <p:extLst>
              <p:ext uri="{D42A27DB-BD31-4B8C-83A1-F6EECF244321}">
                <p14:modId xmlns:p14="http://schemas.microsoft.com/office/powerpoint/2010/main" val="1562266951"/>
              </p:ext>
            </p:extLst>
          </p:nvPr>
        </p:nvGraphicFramePr>
        <p:xfrm>
          <a:off x="1304398" y="1603266"/>
          <a:ext cx="9359015" cy="490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330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963D-DE6E-33EA-3F3F-9C92A17CA130}"/>
              </a:ext>
            </a:extLst>
          </p:cNvPr>
          <p:cNvSpPr>
            <a:spLocks noGrp="1"/>
          </p:cNvSpPr>
          <p:nvPr>
            <p:ph type="title"/>
          </p:nvPr>
        </p:nvSpPr>
        <p:spPr/>
        <p:txBody>
          <a:bodyPr vert="horz" lIns="91440" tIns="45720" rIns="91440" bIns="45720" rtlCol="0" anchor="b">
            <a:normAutofit/>
          </a:bodyPr>
          <a:lstStyle/>
          <a:p>
            <a:pPr algn="ctr"/>
            <a:r>
              <a:rPr lang="en-US" sz="3100">
                <a:solidFill>
                  <a:srgbClr val="2F8F9B"/>
                </a:solidFill>
              </a:rPr>
              <a:t>DATA GOVERNANCE POLICIES</a:t>
            </a:r>
            <a:endParaRPr lang="en-US">
              <a:solidFill>
                <a:srgbClr val="2F8F9B"/>
              </a:solidFill>
            </a:endParaRPr>
          </a:p>
          <a:p>
            <a:pPr algn="ctr"/>
            <a:r>
              <a:rPr lang="en-US" sz="3100">
                <a:solidFill>
                  <a:srgbClr val="2F8F9B"/>
                </a:solidFill>
                <a:latin typeface="Consolas"/>
              </a:rPr>
              <a:t>​</a:t>
            </a:r>
            <a:endParaRPr lang="en-US" sz="3100">
              <a:solidFill>
                <a:srgbClr val="2F8F9B"/>
              </a:solidFill>
            </a:endParaRPr>
          </a:p>
        </p:txBody>
      </p:sp>
      <p:sp>
        <p:nvSpPr>
          <p:cNvPr id="3" name="Content Placeholder 2">
            <a:extLst>
              <a:ext uri="{FF2B5EF4-FFF2-40B4-BE49-F238E27FC236}">
                <a16:creationId xmlns:a16="http://schemas.microsoft.com/office/drawing/2014/main" id="{84C3F170-D8A7-BC70-9F6C-344A59565CE0}"/>
              </a:ext>
            </a:extLst>
          </p:cNvPr>
          <p:cNvSpPr>
            <a:spLocks noGrp="1"/>
          </p:cNvSpPr>
          <p:nvPr>
            <p:ph idx="1"/>
          </p:nvPr>
        </p:nvSpPr>
        <p:spPr/>
        <p:txBody>
          <a:bodyPr/>
          <a:lstStyle/>
          <a:p>
            <a:endParaRPr lang="en-US"/>
          </a:p>
        </p:txBody>
      </p:sp>
      <p:graphicFrame>
        <p:nvGraphicFramePr>
          <p:cNvPr id="5" name="Content Placeholder 4">
            <a:extLst>
              <a:ext uri="{FF2B5EF4-FFF2-40B4-BE49-F238E27FC236}">
                <a16:creationId xmlns:a16="http://schemas.microsoft.com/office/drawing/2014/main" id="{A6B82248-3B36-1389-8EC3-D631E06544AE}"/>
              </a:ext>
            </a:extLst>
          </p:cNvPr>
          <p:cNvGraphicFramePr>
            <a:graphicFrameLocks/>
          </p:cNvGraphicFramePr>
          <p:nvPr>
            <p:extLst>
              <p:ext uri="{D42A27DB-BD31-4B8C-83A1-F6EECF244321}">
                <p14:modId xmlns:p14="http://schemas.microsoft.com/office/powerpoint/2010/main" val="2039346087"/>
              </p:ext>
            </p:extLst>
          </p:nvPr>
        </p:nvGraphicFramePr>
        <p:xfrm>
          <a:off x="1304398" y="1603266"/>
          <a:ext cx="9359015" cy="490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972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118A-D2C7-D31F-42FB-38854CC0E926}"/>
              </a:ext>
            </a:extLst>
          </p:cNvPr>
          <p:cNvSpPr>
            <a:spLocks noGrp="1"/>
          </p:cNvSpPr>
          <p:nvPr>
            <p:ph type="title"/>
          </p:nvPr>
        </p:nvSpPr>
        <p:spPr>
          <a:xfrm>
            <a:off x="1441704" y="246888"/>
            <a:ext cx="9144000" cy="1600200"/>
          </a:xfrm>
        </p:spPr>
        <p:txBody>
          <a:bodyPr>
            <a:normAutofit/>
          </a:bodyPr>
          <a:lstStyle/>
          <a:p>
            <a:r>
              <a:rPr lang="en-CA" sz="3600">
                <a:solidFill>
                  <a:srgbClr val="2F8F9B"/>
                </a:solidFill>
                <a:ea typeface="+mj-lt"/>
                <a:cs typeface="+mj-lt"/>
              </a:rPr>
              <a:t>AWS Cost Analysis: An Insight into Estimated Cloud Expenditures</a:t>
            </a:r>
            <a:endParaRPr lang="en-CA" sz="3000"/>
          </a:p>
        </p:txBody>
      </p:sp>
      <p:sp>
        <p:nvSpPr>
          <p:cNvPr id="8" name="Rectangle 1">
            <a:extLst>
              <a:ext uri="{FF2B5EF4-FFF2-40B4-BE49-F238E27FC236}">
                <a16:creationId xmlns:a16="http://schemas.microsoft.com/office/drawing/2014/main" id="{04568E9D-29F9-91E8-B9D8-3916065303D6}"/>
              </a:ext>
            </a:extLst>
          </p:cNvPr>
          <p:cNvSpPr>
            <a:spLocks noChangeArrowheads="1"/>
          </p:cNvSpPr>
          <p:nvPr/>
        </p:nvSpPr>
        <p:spPr bwMode="auto">
          <a:xfrm>
            <a:off x="1056340" y="1724278"/>
            <a:ext cx="464388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spcAft>
                <a:spcPct val="0"/>
              </a:spcAft>
            </a:pPr>
            <a:r>
              <a:rPr lang="en-US">
                <a:ea typeface="+mn-lt"/>
                <a:cs typeface="+mn-lt"/>
              </a:rPr>
              <a:t>Cloud computing provides scalable and flexible solutions for businesses, but it comes with associated costs that require careful analysis. This presentation breaks down the cost estimates for AWS services used in three major regions: </a:t>
            </a:r>
            <a:r>
              <a:rPr lang="en-US" b="1">
                <a:ea typeface="+mn-lt"/>
                <a:cs typeface="+mn-lt"/>
              </a:rPr>
              <a:t>US East (Ohio)</a:t>
            </a:r>
            <a:r>
              <a:rPr lang="en-US">
                <a:ea typeface="+mn-lt"/>
                <a:cs typeface="+mn-lt"/>
              </a:rPr>
              <a:t>, </a:t>
            </a:r>
            <a:r>
              <a:rPr lang="en-US" b="1">
                <a:ea typeface="+mn-lt"/>
                <a:cs typeface="+mn-lt"/>
              </a:rPr>
              <a:t>Europe (Frankfurt)</a:t>
            </a:r>
            <a:r>
              <a:rPr lang="en-US">
                <a:ea typeface="+mn-lt"/>
                <a:cs typeface="+mn-lt"/>
              </a:rPr>
              <a:t>, and </a:t>
            </a:r>
            <a:r>
              <a:rPr lang="en-US" b="1">
                <a:ea typeface="+mn-lt"/>
                <a:cs typeface="+mn-lt"/>
              </a:rPr>
              <a:t>Asia Pacific</a:t>
            </a:r>
          </a:p>
          <a:p>
            <a:pPr>
              <a:spcBef>
                <a:spcPct val="0"/>
              </a:spcBef>
              <a:spcAft>
                <a:spcPct val="0"/>
              </a:spcAft>
            </a:pPr>
            <a:endParaRPr lang="en-US" b="1">
              <a:ea typeface="+mn-lt"/>
              <a:cs typeface="+mn-lt"/>
            </a:endParaRPr>
          </a:p>
          <a:p>
            <a:pPr>
              <a:buFont typeface="Arial"/>
            </a:pPr>
            <a:r>
              <a:rPr lang="en-US" b="1">
                <a:ea typeface="+mn-lt"/>
                <a:cs typeface="+mn-lt"/>
              </a:rPr>
              <a:t>Monthly Cost:</a:t>
            </a:r>
            <a:r>
              <a:rPr lang="en-US">
                <a:ea typeface="+mn-lt"/>
                <a:cs typeface="+mn-lt"/>
              </a:rPr>
              <a:t> $44,107.73</a:t>
            </a:r>
          </a:p>
          <a:p>
            <a:pPr>
              <a:buFont typeface="Arial"/>
            </a:pPr>
            <a:r>
              <a:rPr lang="en-US" b="1">
                <a:ea typeface="+mn-lt"/>
                <a:cs typeface="+mn-lt"/>
              </a:rPr>
              <a:t>12-Month Total Cost:</a:t>
            </a:r>
            <a:r>
              <a:rPr lang="en-US">
                <a:ea typeface="+mn-lt"/>
                <a:cs typeface="+mn-lt"/>
              </a:rPr>
              <a:t> $529,22.76</a:t>
            </a:r>
            <a:endParaRPr lang="en-US"/>
          </a:p>
          <a:p>
            <a:pPr>
              <a:spcBef>
                <a:spcPct val="0"/>
              </a:spcBef>
              <a:spcAft>
                <a:spcPct val="0"/>
              </a:spcAft>
            </a:pPr>
            <a:endParaRPr lang="en-US" b="1"/>
          </a:p>
          <a:p>
            <a:pPr>
              <a:spcBef>
                <a:spcPct val="0"/>
              </a:spcBef>
              <a:spcAft>
                <a:spcPct val="0"/>
              </a:spcAft>
            </a:pPr>
            <a:r>
              <a:rPr lang="en-US">
                <a:ea typeface="+mn-lt"/>
                <a:cs typeface="+mn-lt"/>
              </a:rPr>
              <a:t>Services covered: AWS </a:t>
            </a:r>
            <a:r>
              <a:rPr lang="en-US" err="1">
                <a:ea typeface="+mn-lt"/>
                <a:cs typeface="+mn-lt"/>
              </a:rPr>
              <a:t>Fargate</a:t>
            </a:r>
            <a:r>
              <a:rPr lang="en-US">
                <a:ea typeface="+mn-lt"/>
                <a:cs typeface="+mn-lt"/>
              </a:rPr>
              <a:t>, Amazon RDS for SQL Server, EC2, S3, Route 53, Elastic Graphics, and Elastic Load Balancing.</a:t>
            </a:r>
            <a:endParaRPr lang="en-US"/>
          </a:p>
        </p:txBody>
      </p:sp>
      <p:pic>
        <p:nvPicPr>
          <p:cNvPr id="3" name="Picture 2" descr="A screenshot of a computer&#10;&#10;Description automatically generated">
            <a:extLst>
              <a:ext uri="{FF2B5EF4-FFF2-40B4-BE49-F238E27FC236}">
                <a16:creationId xmlns:a16="http://schemas.microsoft.com/office/drawing/2014/main" id="{F2DFE64B-07E1-F9AC-18CC-E887AE64717B}"/>
              </a:ext>
            </a:extLst>
          </p:cNvPr>
          <p:cNvPicPr>
            <a:picLocks noChangeAspect="1"/>
          </p:cNvPicPr>
          <p:nvPr/>
        </p:nvPicPr>
        <p:blipFill>
          <a:blip r:embed="rId3"/>
          <a:stretch>
            <a:fillRect/>
          </a:stretch>
        </p:blipFill>
        <p:spPr>
          <a:xfrm>
            <a:off x="5841718" y="3143304"/>
            <a:ext cx="5930747" cy="1587793"/>
          </a:xfrm>
          <a:prstGeom prst="rect">
            <a:avLst/>
          </a:prstGeom>
        </p:spPr>
      </p:pic>
    </p:spTree>
    <p:extLst>
      <p:ext uri="{BB962C8B-B14F-4D97-AF65-F5344CB8AC3E}">
        <p14:creationId xmlns:p14="http://schemas.microsoft.com/office/powerpoint/2010/main" val="163302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1283-225B-8E23-21A2-838FCDA82D96}"/>
              </a:ext>
            </a:extLst>
          </p:cNvPr>
          <p:cNvSpPr>
            <a:spLocks noGrp="1"/>
          </p:cNvSpPr>
          <p:nvPr>
            <p:ph type="title"/>
          </p:nvPr>
        </p:nvSpPr>
        <p:spPr/>
        <p:txBody>
          <a:bodyPr>
            <a:normAutofit/>
          </a:bodyPr>
          <a:lstStyle/>
          <a:p>
            <a:r>
              <a:rPr lang="en-CA" sz="4000">
                <a:solidFill>
                  <a:srgbClr val="2F8F9B"/>
                </a:solidFill>
              </a:rPr>
              <a:t>Why AWS?</a:t>
            </a:r>
            <a:endParaRPr lang="en-CA"/>
          </a:p>
        </p:txBody>
      </p:sp>
      <p:sp>
        <p:nvSpPr>
          <p:cNvPr id="3" name="Content Placeholder 2">
            <a:extLst>
              <a:ext uri="{FF2B5EF4-FFF2-40B4-BE49-F238E27FC236}">
                <a16:creationId xmlns:a16="http://schemas.microsoft.com/office/drawing/2014/main" id="{E1F267DC-1315-A153-32CA-C3E69F0631F8}"/>
              </a:ext>
            </a:extLst>
          </p:cNvPr>
          <p:cNvSpPr>
            <a:spLocks noGrp="1"/>
          </p:cNvSpPr>
          <p:nvPr>
            <p:ph idx="1"/>
          </p:nvPr>
        </p:nvSpPr>
        <p:spPr/>
        <p:txBody>
          <a:bodyPr>
            <a:normAutofit/>
          </a:bodyPr>
          <a:lstStyle/>
          <a:p>
            <a:r>
              <a:rPr lang="en-US" sz="2600"/>
              <a:t>AWS offers scalable, reliable, and cost-effective cloud solutions. </a:t>
            </a:r>
          </a:p>
          <a:p>
            <a:r>
              <a:rPr lang="en-US" sz="2600"/>
              <a:t>Provides a wide array of services, including compute, storage, and databases, to meet diverse needs. </a:t>
            </a:r>
          </a:p>
          <a:p>
            <a:r>
              <a:rPr lang="en-US" sz="2600"/>
              <a:t>Cost analysis is critical for selecting the best pricing and commitment options for migration and deployment. </a:t>
            </a:r>
          </a:p>
          <a:p>
            <a:r>
              <a:rPr lang="en-US" sz="2600"/>
              <a:t>Trusted by leading enterprises for innovation and operational efficiency.</a:t>
            </a:r>
            <a:endParaRPr lang="en-CA" sz="2600"/>
          </a:p>
        </p:txBody>
      </p:sp>
    </p:spTree>
    <p:extLst>
      <p:ext uri="{BB962C8B-B14F-4D97-AF65-F5344CB8AC3E}">
        <p14:creationId xmlns:p14="http://schemas.microsoft.com/office/powerpoint/2010/main" val="319979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49E9-F2A8-5793-2963-8417F79E7719}"/>
              </a:ext>
            </a:extLst>
          </p:cNvPr>
          <p:cNvSpPr>
            <a:spLocks noGrp="1"/>
          </p:cNvSpPr>
          <p:nvPr>
            <p:ph type="title"/>
          </p:nvPr>
        </p:nvSpPr>
        <p:spPr>
          <a:xfrm>
            <a:off x="1404651" y="-460872"/>
            <a:ext cx="9144000" cy="1143000"/>
          </a:xfrm>
        </p:spPr>
        <p:txBody>
          <a:bodyPr/>
          <a:lstStyle/>
          <a:p>
            <a:r>
              <a:rPr lang="en-US">
                <a:solidFill>
                  <a:srgbClr val="2F8F9B"/>
                </a:solidFill>
                <a:ea typeface="+mj-lt"/>
                <a:cs typeface="+mj-lt"/>
              </a:rPr>
              <a:t>Cost Breakdown by Service</a:t>
            </a:r>
            <a:endParaRPr lang="en-US">
              <a:solidFill>
                <a:srgbClr val="2F8F9B"/>
              </a:solidFill>
            </a:endParaRPr>
          </a:p>
        </p:txBody>
      </p:sp>
      <p:sp>
        <p:nvSpPr>
          <p:cNvPr id="3" name="Content Placeholder 2">
            <a:extLst>
              <a:ext uri="{FF2B5EF4-FFF2-40B4-BE49-F238E27FC236}">
                <a16:creationId xmlns:a16="http://schemas.microsoft.com/office/drawing/2014/main" id="{E00345C7-CB3F-8128-DC11-31A413117A35}"/>
              </a:ext>
            </a:extLst>
          </p:cNvPr>
          <p:cNvSpPr>
            <a:spLocks noGrp="1"/>
          </p:cNvSpPr>
          <p:nvPr>
            <p:ph idx="1"/>
          </p:nvPr>
        </p:nvSpPr>
        <p:spPr>
          <a:xfrm>
            <a:off x="697736" y="800560"/>
            <a:ext cx="9970264" cy="5295440"/>
          </a:xfrm>
        </p:spPr>
        <p:txBody>
          <a:bodyPr vert="horz" lIns="91440" tIns="45720" rIns="91440" bIns="45720" rtlCol="0" anchor="t">
            <a:normAutofit fontScale="85000" lnSpcReduction="20000"/>
          </a:bodyPr>
          <a:lstStyle/>
          <a:p>
            <a:r>
              <a:rPr lang="en-US">
                <a:ea typeface="+mn-lt"/>
                <a:cs typeface="+mn-lt"/>
              </a:rPr>
              <a:t>AWS </a:t>
            </a:r>
            <a:r>
              <a:rPr lang="en-US" err="1">
                <a:ea typeface="+mn-lt"/>
                <a:cs typeface="+mn-lt"/>
              </a:rPr>
              <a:t>Fargate</a:t>
            </a:r>
            <a:r>
              <a:rPr lang="en-US">
                <a:ea typeface="+mn-lt"/>
                <a:cs typeface="+mn-lt"/>
              </a:rPr>
              <a:t>: </a:t>
            </a:r>
            <a:endParaRPr lang="en-US"/>
          </a:p>
          <a:p>
            <a:r>
              <a:rPr lang="en-US">
                <a:ea typeface="+mn-lt"/>
                <a:cs typeface="+mn-lt"/>
              </a:rPr>
              <a:t>US East (Ohio): $4,253.02/month </a:t>
            </a:r>
          </a:p>
          <a:p>
            <a:r>
              <a:rPr lang="en-US">
                <a:ea typeface="+mn-lt"/>
                <a:cs typeface="+mn-lt"/>
              </a:rPr>
              <a:t>Europe (Frankfurt): $4,891.06/month </a:t>
            </a:r>
          </a:p>
          <a:p>
            <a:r>
              <a:rPr lang="en-US">
                <a:ea typeface="+mn-lt"/>
                <a:cs typeface="+mn-lt"/>
              </a:rPr>
              <a:t>Asia Pacific (Sydney): $5,098.38/month </a:t>
            </a:r>
          </a:p>
          <a:p>
            <a:r>
              <a:rPr lang="en-US">
                <a:ea typeface="+mn-lt"/>
                <a:cs typeface="+mn-lt"/>
              </a:rPr>
              <a:t>Amazon RDS for SQL Server: </a:t>
            </a:r>
          </a:p>
          <a:p>
            <a:r>
              <a:rPr lang="en-US">
                <a:ea typeface="+mn-lt"/>
                <a:cs typeface="+mn-lt"/>
              </a:rPr>
              <a:t>US East (Ohio): $6,931.72/month </a:t>
            </a:r>
          </a:p>
          <a:p>
            <a:r>
              <a:rPr lang="en-US">
                <a:ea typeface="+mn-lt"/>
                <a:cs typeface="+mn-lt"/>
              </a:rPr>
              <a:t>Europe (Frankfurt): $7,099.54/month </a:t>
            </a:r>
          </a:p>
          <a:p>
            <a:r>
              <a:rPr lang="en-US">
                <a:ea typeface="+mn-lt"/>
                <a:cs typeface="+mn-lt"/>
              </a:rPr>
              <a:t>Asia Pacific (Sydney): $7,134.88/month </a:t>
            </a:r>
          </a:p>
          <a:p>
            <a:r>
              <a:rPr lang="en-US">
                <a:ea typeface="+mn-lt"/>
                <a:cs typeface="+mn-lt"/>
              </a:rPr>
              <a:t>Amazon EC2: US East (Ohio): $1,528.50/month </a:t>
            </a:r>
          </a:p>
          <a:p>
            <a:r>
              <a:rPr lang="en-US">
                <a:ea typeface="+mn-lt"/>
                <a:cs typeface="+mn-lt"/>
              </a:rPr>
              <a:t>Europe (Frankfurt): $1,866.00/month </a:t>
            </a:r>
          </a:p>
          <a:p>
            <a:r>
              <a:rPr lang="en-US">
                <a:ea typeface="+mn-lt"/>
                <a:cs typeface="+mn-lt"/>
              </a:rPr>
              <a:t>Asia Pacific (Sydney): $1,878.00/month</a:t>
            </a:r>
          </a:p>
          <a:p>
            <a:r>
              <a:rPr lang="en-US">
                <a:ea typeface="+mn-lt"/>
                <a:cs typeface="+mn-lt"/>
              </a:rPr>
              <a:t> Other Services: Elastic Graphics: ~$519–$543/month across regions. Elastic Load Balancing: ~$133–$136/month across regions. Route 53: $524/month consistently in all regions. Amazon S3: $30–$33/month across regions.</a:t>
            </a:r>
            <a:endParaRPr lang="en-US"/>
          </a:p>
        </p:txBody>
      </p:sp>
      <p:pic>
        <p:nvPicPr>
          <p:cNvPr id="4" name="Picture 3" descr="A graph of different colored bars&#10;&#10;Description automatically generated">
            <a:extLst>
              <a:ext uri="{FF2B5EF4-FFF2-40B4-BE49-F238E27FC236}">
                <a16:creationId xmlns:a16="http://schemas.microsoft.com/office/drawing/2014/main" id="{5FFD9D07-F102-728B-0EB5-9C25D89741B8}"/>
              </a:ext>
            </a:extLst>
          </p:cNvPr>
          <p:cNvPicPr>
            <a:picLocks noChangeAspect="1"/>
          </p:cNvPicPr>
          <p:nvPr/>
        </p:nvPicPr>
        <p:blipFill>
          <a:blip r:embed="rId2"/>
          <a:stretch>
            <a:fillRect/>
          </a:stretch>
        </p:blipFill>
        <p:spPr>
          <a:xfrm>
            <a:off x="5026446" y="929666"/>
            <a:ext cx="7004891" cy="3468387"/>
          </a:xfrm>
          <a:prstGeom prst="rect">
            <a:avLst/>
          </a:prstGeom>
        </p:spPr>
      </p:pic>
    </p:spTree>
    <p:extLst>
      <p:ext uri="{BB962C8B-B14F-4D97-AF65-F5344CB8AC3E}">
        <p14:creationId xmlns:p14="http://schemas.microsoft.com/office/powerpoint/2010/main" val="3329110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95F2-0EC2-8F01-0F71-F665A4ADDCDD}"/>
              </a:ext>
            </a:extLst>
          </p:cNvPr>
          <p:cNvSpPr>
            <a:spLocks noGrp="1"/>
          </p:cNvSpPr>
          <p:nvPr>
            <p:ph type="title"/>
          </p:nvPr>
        </p:nvSpPr>
        <p:spPr/>
        <p:txBody>
          <a:bodyPr/>
          <a:lstStyle/>
          <a:p>
            <a:r>
              <a:rPr lang="en-US">
                <a:solidFill>
                  <a:srgbClr val="2F8F9B"/>
                </a:solidFill>
                <a:ea typeface="+mj-lt"/>
                <a:cs typeface="+mj-lt"/>
              </a:rPr>
              <a:t>Regional Comparison</a:t>
            </a:r>
            <a:endParaRPr lang="en-US">
              <a:solidFill>
                <a:srgbClr val="2F8F9B"/>
              </a:solidFill>
            </a:endParaRPr>
          </a:p>
        </p:txBody>
      </p:sp>
      <p:sp>
        <p:nvSpPr>
          <p:cNvPr id="3" name="Content Placeholder 2">
            <a:extLst>
              <a:ext uri="{FF2B5EF4-FFF2-40B4-BE49-F238E27FC236}">
                <a16:creationId xmlns:a16="http://schemas.microsoft.com/office/drawing/2014/main" id="{540FD1BD-2BFA-A816-360E-5C32496DC88F}"/>
              </a:ext>
            </a:extLst>
          </p:cNvPr>
          <p:cNvSpPr>
            <a:spLocks noGrp="1"/>
          </p:cNvSpPr>
          <p:nvPr>
            <p:ph idx="1"/>
          </p:nvPr>
        </p:nvSpPr>
        <p:spPr/>
        <p:txBody>
          <a:bodyPr vert="horz" lIns="91440" tIns="45720" rIns="91440" bIns="45720" rtlCol="0" anchor="t">
            <a:normAutofit/>
          </a:bodyPr>
          <a:lstStyle/>
          <a:p>
            <a:r>
              <a:rPr lang="en-US">
                <a:ea typeface="+mn-lt"/>
                <a:cs typeface="+mn-lt"/>
              </a:rPr>
              <a:t>AWS costs are distributed across three regions with slight variations based on service usage and configurations:</a:t>
            </a:r>
          </a:p>
          <a:p>
            <a:r>
              <a:rPr lang="en-US" b="1">
                <a:ea typeface="+mn-lt"/>
                <a:cs typeface="+mn-lt"/>
              </a:rPr>
              <a:t>North America (US East - Ohio):</a:t>
            </a:r>
            <a:endParaRPr lang="en-US"/>
          </a:p>
          <a:p>
            <a:r>
              <a:rPr lang="en-US">
                <a:ea typeface="+mn-lt"/>
                <a:cs typeface="+mn-lt"/>
              </a:rPr>
              <a:t>Total Monthly Cost: $13,663.26</a:t>
            </a:r>
            <a:endParaRPr lang="en-US"/>
          </a:p>
          <a:p>
            <a:r>
              <a:rPr lang="en-US" b="1">
                <a:ea typeface="+mn-lt"/>
                <a:cs typeface="+mn-lt"/>
              </a:rPr>
              <a:t>Europe (Frankfurt):</a:t>
            </a:r>
            <a:endParaRPr lang="en-US"/>
          </a:p>
          <a:p>
            <a:r>
              <a:rPr lang="en-US">
                <a:ea typeface="+mn-lt"/>
                <a:cs typeface="+mn-lt"/>
              </a:rPr>
              <a:t>Total Monthly Cost: $15,050.02</a:t>
            </a:r>
            <a:endParaRPr lang="en-US"/>
          </a:p>
          <a:p>
            <a:r>
              <a:rPr lang="en-US" b="1">
                <a:ea typeface="+mn-lt"/>
                <a:cs typeface="+mn-lt"/>
              </a:rPr>
              <a:t>Asia Pacific (Sydney):</a:t>
            </a:r>
            <a:endParaRPr lang="en-US"/>
          </a:p>
          <a:p>
            <a:r>
              <a:rPr lang="en-US">
                <a:ea typeface="+mn-lt"/>
                <a:cs typeface="+mn-lt"/>
              </a:rPr>
              <a:t>Total Monthly Cost: $15,394.45</a:t>
            </a:r>
            <a:endParaRPr lang="en-US"/>
          </a:p>
          <a:p>
            <a:endParaRPr lang="en-US"/>
          </a:p>
        </p:txBody>
      </p:sp>
      <p:pic>
        <p:nvPicPr>
          <p:cNvPr id="4" name="Picture 3" descr="A chart of a number of orange bars&#10;&#10;Description automatically generated">
            <a:extLst>
              <a:ext uri="{FF2B5EF4-FFF2-40B4-BE49-F238E27FC236}">
                <a16:creationId xmlns:a16="http://schemas.microsoft.com/office/drawing/2014/main" id="{8F68174F-B3CA-3B86-25AE-F4CE79D111C5}"/>
              </a:ext>
            </a:extLst>
          </p:cNvPr>
          <p:cNvPicPr>
            <a:picLocks noChangeAspect="1"/>
          </p:cNvPicPr>
          <p:nvPr/>
        </p:nvPicPr>
        <p:blipFill>
          <a:blip r:embed="rId2"/>
          <a:stretch>
            <a:fillRect/>
          </a:stretch>
        </p:blipFill>
        <p:spPr>
          <a:xfrm>
            <a:off x="6211000" y="2291889"/>
            <a:ext cx="5334001" cy="3467717"/>
          </a:xfrm>
          <a:prstGeom prst="rect">
            <a:avLst/>
          </a:prstGeom>
        </p:spPr>
      </p:pic>
    </p:spTree>
    <p:extLst>
      <p:ext uri="{BB962C8B-B14F-4D97-AF65-F5344CB8AC3E}">
        <p14:creationId xmlns:p14="http://schemas.microsoft.com/office/powerpoint/2010/main" val="31029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E302-1E89-35FB-4771-29F3E87DA7DC}"/>
              </a:ext>
            </a:extLst>
          </p:cNvPr>
          <p:cNvSpPr>
            <a:spLocks noGrp="1"/>
          </p:cNvSpPr>
          <p:nvPr>
            <p:ph type="title"/>
          </p:nvPr>
        </p:nvSpPr>
        <p:spPr>
          <a:xfrm>
            <a:off x="715108" y="457200"/>
            <a:ext cx="4423011" cy="1143000"/>
          </a:xfrm>
        </p:spPr>
        <p:txBody>
          <a:bodyPr anchor="ctr">
            <a:normAutofit/>
          </a:bodyPr>
          <a:lstStyle/>
          <a:p>
            <a:r>
              <a:rPr lang="en-CA">
                <a:solidFill>
                  <a:srgbClr val="2F8F9B"/>
                </a:solidFill>
              </a:rPr>
              <a:t>COMPANY OVERVIEW</a:t>
            </a:r>
          </a:p>
        </p:txBody>
      </p:sp>
      <p:sp>
        <p:nvSpPr>
          <p:cNvPr id="19" name="Content Placeholder 2">
            <a:extLst>
              <a:ext uri="{FF2B5EF4-FFF2-40B4-BE49-F238E27FC236}">
                <a16:creationId xmlns:a16="http://schemas.microsoft.com/office/drawing/2014/main" id="{8BF109C0-89D4-8E95-8A7E-845E7814B094}"/>
              </a:ext>
            </a:extLst>
          </p:cNvPr>
          <p:cNvSpPr>
            <a:spLocks noGrp="1"/>
          </p:cNvSpPr>
          <p:nvPr>
            <p:ph sz="half" idx="1"/>
          </p:nvPr>
        </p:nvSpPr>
        <p:spPr>
          <a:xfrm>
            <a:off x="715108" y="1816100"/>
            <a:ext cx="4423011" cy="3171134"/>
          </a:xfrm>
        </p:spPr>
        <p:txBody>
          <a:bodyPr vert="horz" lIns="91440" tIns="45720" rIns="91440" bIns="45720" rtlCol="0" anchor="t">
            <a:normAutofit lnSpcReduction="10000"/>
          </a:bodyPr>
          <a:lstStyle/>
          <a:p>
            <a:pPr>
              <a:lnSpc>
                <a:spcPct val="150000"/>
              </a:lnSpc>
              <a:buClr>
                <a:srgbClr val="2F8F9B"/>
              </a:buClr>
            </a:pPr>
            <a:r>
              <a:rPr lang="en-US" b="1">
                <a:ea typeface="+mn-lt"/>
                <a:cs typeface="+mn-lt"/>
              </a:rPr>
              <a:t>Name:</a:t>
            </a:r>
            <a:r>
              <a:rPr lang="en-US">
                <a:ea typeface="+mn-lt"/>
                <a:cs typeface="+mn-lt"/>
              </a:rPr>
              <a:t> </a:t>
            </a:r>
            <a:r>
              <a:rPr lang="en-US" err="1">
                <a:ea typeface="+mn-lt"/>
                <a:cs typeface="+mn-lt"/>
              </a:rPr>
              <a:t>GlobalTech</a:t>
            </a:r>
            <a:r>
              <a:rPr lang="en-US">
                <a:ea typeface="+mn-lt"/>
                <a:cs typeface="+mn-lt"/>
              </a:rPr>
              <a:t> Solutions</a:t>
            </a:r>
            <a:endParaRPr lang="en-US"/>
          </a:p>
          <a:p>
            <a:pPr>
              <a:lnSpc>
                <a:spcPct val="150000"/>
              </a:lnSpc>
              <a:buClr>
                <a:srgbClr val="2F8F9B"/>
              </a:buClr>
            </a:pPr>
            <a:r>
              <a:rPr lang="en-US" b="1">
                <a:ea typeface="+mn-lt"/>
                <a:cs typeface="+mn-lt"/>
              </a:rPr>
              <a:t>Industry:</a:t>
            </a:r>
            <a:r>
              <a:rPr lang="en-US">
                <a:ea typeface="+mn-lt"/>
                <a:cs typeface="+mn-lt"/>
              </a:rPr>
              <a:t> Multinational operations in 10 countries</a:t>
            </a:r>
            <a:endParaRPr lang="en-US"/>
          </a:p>
          <a:p>
            <a:pPr>
              <a:lnSpc>
                <a:spcPct val="150000"/>
              </a:lnSpc>
              <a:buClr>
                <a:srgbClr val="2F8F9B"/>
              </a:buClr>
            </a:pPr>
            <a:r>
              <a:rPr lang="en-US" b="1">
                <a:ea typeface="+mn-lt"/>
                <a:cs typeface="+mn-lt"/>
              </a:rPr>
              <a:t>Key Operations:</a:t>
            </a:r>
            <a:r>
              <a:rPr lang="en-US">
                <a:ea typeface="+mn-lt"/>
                <a:cs typeface="+mn-lt"/>
              </a:rPr>
              <a:t> Financial systems, inventory management, e-commerce platforms</a:t>
            </a:r>
            <a:endParaRPr lang="en-US"/>
          </a:p>
          <a:p>
            <a:pPr marL="0" indent="0">
              <a:buNone/>
            </a:pPr>
            <a:endParaRPr lang="en-US"/>
          </a:p>
          <a:p>
            <a:endParaRPr lang="en-US" b="1"/>
          </a:p>
          <a:p>
            <a:endParaRPr lang="en-US"/>
          </a:p>
          <a:p>
            <a:endParaRPr lang="en-US"/>
          </a:p>
        </p:txBody>
      </p:sp>
      <p:sp>
        <p:nvSpPr>
          <p:cNvPr id="9" name="TextBox 8">
            <a:extLst>
              <a:ext uri="{FF2B5EF4-FFF2-40B4-BE49-F238E27FC236}">
                <a16:creationId xmlns:a16="http://schemas.microsoft.com/office/drawing/2014/main" id="{3EA23BE0-9BFA-1CCB-84C0-1762312F7EB7}"/>
              </a:ext>
            </a:extLst>
          </p:cNvPr>
          <p:cNvSpPr txBox="1"/>
          <p:nvPr/>
        </p:nvSpPr>
        <p:spPr>
          <a:xfrm>
            <a:off x="6391676" y="2675341"/>
            <a:ext cx="17272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tx1">
                    <a:lumMod val="85000"/>
                  </a:schemeClr>
                </a:solidFill>
                <a:ea typeface="+mn-lt"/>
                <a:cs typeface="+mn-lt"/>
              </a:rPr>
              <a:t>Aging</a:t>
            </a:r>
            <a:r>
              <a:rPr lang="en-US" sz="2000">
                <a:solidFill>
                  <a:schemeClr val="tx1">
                    <a:lumMod val="95000"/>
                  </a:schemeClr>
                </a:solidFill>
              </a:rPr>
              <a:t> </a:t>
            </a:r>
            <a:r>
              <a:rPr lang="en-US" sz="2000">
                <a:solidFill>
                  <a:schemeClr val="tx1">
                    <a:lumMod val="85000"/>
                  </a:schemeClr>
                </a:solidFill>
                <a:ea typeface="+mn-lt"/>
                <a:cs typeface="+mn-lt"/>
              </a:rPr>
              <a:t>infrastructure</a:t>
            </a:r>
          </a:p>
        </p:txBody>
      </p:sp>
      <p:sp>
        <p:nvSpPr>
          <p:cNvPr id="10" name="TextBox 9">
            <a:extLst>
              <a:ext uri="{FF2B5EF4-FFF2-40B4-BE49-F238E27FC236}">
                <a16:creationId xmlns:a16="http://schemas.microsoft.com/office/drawing/2014/main" id="{1464D1D0-A887-75FC-0C00-B9F14F4DBB7D}"/>
              </a:ext>
            </a:extLst>
          </p:cNvPr>
          <p:cNvSpPr txBox="1"/>
          <p:nvPr/>
        </p:nvSpPr>
        <p:spPr>
          <a:xfrm>
            <a:off x="8263583" y="2675340"/>
            <a:ext cx="17272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tx1">
                    <a:lumMod val="85000"/>
                  </a:schemeClr>
                </a:solidFill>
                <a:ea typeface="+mn-lt"/>
                <a:cs typeface="+mn-lt"/>
              </a:rPr>
              <a:t>High</a:t>
            </a:r>
          </a:p>
          <a:p>
            <a:pPr algn="ctr"/>
            <a:r>
              <a:rPr lang="en-US" sz="2000">
                <a:solidFill>
                  <a:schemeClr val="tx1">
                    <a:lumMod val="85000"/>
                  </a:schemeClr>
                </a:solidFill>
                <a:ea typeface="+mn-lt"/>
                <a:cs typeface="+mn-lt"/>
              </a:rPr>
              <a:t>Costs</a:t>
            </a:r>
          </a:p>
        </p:txBody>
      </p:sp>
      <p:sp>
        <p:nvSpPr>
          <p:cNvPr id="11" name="TextBox 10">
            <a:extLst>
              <a:ext uri="{FF2B5EF4-FFF2-40B4-BE49-F238E27FC236}">
                <a16:creationId xmlns:a16="http://schemas.microsoft.com/office/drawing/2014/main" id="{31F16D96-AE61-78A0-A3E5-CCCA4CF72B2C}"/>
              </a:ext>
            </a:extLst>
          </p:cNvPr>
          <p:cNvSpPr txBox="1"/>
          <p:nvPr/>
        </p:nvSpPr>
        <p:spPr>
          <a:xfrm>
            <a:off x="10153315" y="2675340"/>
            <a:ext cx="17272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tx1">
                    <a:lumMod val="85000"/>
                  </a:schemeClr>
                </a:solidFill>
                <a:ea typeface="+mn-lt"/>
                <a:cs typeface="+mn-lt"/>
              </a:rPr>
              <a:t>Compliance</a:t>
            </a:r>
          </a:p>
          <a:p>
            <a:pPr algn="ctr"/>
            <a:r>
              <a:rPr lang="en-US" sz="2000">
                <a:solidFill>
                  <a:schemeClr val="tx1">
                    <a:lumMod val="85000"/>
                  </a:schemeClr>
                </a:solidFill>
                <a:ea typeface="+mn-lt"/>
                <a:cs typeface="+mn-lt"/>
              </a:rPr>
              <a:t>Needs</a:t>
            </a:r>
          </a:p>
        </p:txBody>
      </p:sp>
      <p:sp>
        <p:nvSpPr>
          <p:cNvPr id="13" name="TextBox 12">
            <a:extLst>
              <a:ext uri="{FF2B5EF4-FFF2-40B4-BE49-F238E27FC236}">
                <a16:creationId xmlns:a16="http://schemas.microsoft.com/office/drawing/2014/main" id="{2BD53755-197E-91CD-C242-D8C22975F55B}"/>
              </a:ext>
            </a:extLst>
          </p:cNvPr>
          <p:cNvSpPr txBox="1"/>
          <p:nvPr/>
        </p:nvSpPr>
        <p:spPr>
          <a:xfrm>
            <a:off x="7191534" y="4582951"/>
            <a:ext cx="17272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tx1">
                    <a:lumMod val="85000"/>
                  </a:schemeClr>
                </a:solidFill>
                <a:ea typeface="+mn-lt"/>
                <a:cs typeface="+mn-lt"/>
              </a:rPr>
              <a:t>Scalability</a:t>
            </a:r>
            <a:r>
              <a:rPr lang="en-US" sz="2000"/>
              <a:t> </a:t>
            </a:r>
          </a:p>
          <a:p>
            <a:pPr algn="ctr"/>
            <a:r>
              <a:rPr lang="en-US" sz="2000">
                <a:solidFill>
                  <a:schemeClr val="tx1">
                    <a:lumMod val="85000"/>
                  </a:schemeClr>
                </a:solidFill>
                <a:ea typeface="+mn-lt"/>
                <a:cs typeface="+mn-lt"/>
              </a:rPr>
              <a:t>Issues</a:t>
            </a:r>
          </a:p>
        </p:txBody>
      </p:sp>
      <p:sp>
        <p:nvSpPr>
          <p:cNvPr id="15" name="TextBox 14">
            <a:extLst>
              <a:ext uri="{FF2B5EF4-FFF2-40B4-BE49-F238E27FC236}">
                <a16:creationId xmlns:a16="http://schemas.microsoft.com/office/drawing/2014/main" id="{B76E14C9-A5CD-DC51-D4AC-19E69BD93523}"/>
              </a:ext>
            </a:extLst>
          </p:cNvPr>
          <p:cNvSpPr txBox="1"/>
          <p:nvPr/>
        </p:nvSpPr>
        <p:spPr>
          <a:xfrm>
            <a:off x="9512149" y="4582951"/>
            <a:ext cx="18740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solidFill>
                  <a:schemeClr val="tx1">
                    <a:lumMod val="85000"/>
                  </a:schemeClr>
                </a:solidFill>
                <a:ea typeface="+mn-lt"/>
                <a:cs typeface="+mn-lt"/>
              </a:rPr>
              <a:t>Disaster</a:t>
            </a:r>
            <a:r>
              <a:rPr lang="en-US" sz="2000"/>
              <a:t> </a:t>
            </a:r>
            <a:r>
              <a:rPr lang="en-US" sz="2000">
                <a:solidFill>
                  <a:schemeClr val="tx1">
                    <a:lumMod val="85000"/>
                  </a:schemeClr>
                </a:solidFill>
                <a:ea typeface="+mn-lt"/>
                <a:cs typeface="+mn-lt"/>
              </a:rPr>
              <a:t>Recovery</a:t>
            </a:r>
            <a:r>
              <a:rPr lang="en-US" sz="2000"/>
              <a:t> </a:t>
            </a:r>
            <a:r>
              <a:rPr lang="en-US" sz="2000">
                <a:solidFill>
                  <a:schemeClr val="tx1">
                    <a:lumMod val="85000"/>
                  </a:schemeClr>
                </a:solidFill>
                <a:ea typeface="+mn-lt"/>
                <a:cs typeface="+mn-lt"/>
              </a:rPr>
              <a:t>Risks</a:t>
            </a:r>
          </a:p>
        </p:txBody>
      </p:sp>
      <p:pic>
        <p:nvPicPr>
          <p:cNvPr id="3" name="Graphic 2" descr="Server with solid fill">
            <a:extLst>
              <a:ext uri="{FF2B5EF4-FFF2-40B4-BE49-F238E27FC236}">
                <a16:creationId xmlns:a16="http://schemas.microsoft.com/office/drawing/2014/main" id="{8CE62713-C619-73E8-B3C9-DDC17E26E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3356" y="2002239"/>
            <a:ext cx="671395" cy="671395"/>
          </a:xfrm>
          <a:prstGeom prst="rect">
            <a:avLst/>
          </a:prstGeom>
        </p:spPr>
      </p:pic>
      <p:pic>
        <p:nvPicPr>
          <p:cNvPr id="5" name="Graphic 4" descr="Money outline">
            <a:extLst>
              <a:ext uri="{FF2B5EF4-FFF2-40B4-BE49-F238E27FC236}">
                <a16:creationId xmlns:a16="http://schemas.microsoft.com/office/drawing/2014/main" id="{9D6FBBCD-C29F-69D9-8BD4-5A5AF1E0FA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1366" y="1816100"/>
            <a:ext cx="914400" cy="914400"/>
          </a:xfrm>
          <a:prstGeom prst="rect">
            <a:avLst/>
          </a:prstGeom>
        </p:spPr>
      </p:pic>
      <p:pic>
        <p:nvPicPr>
          <p:cNvPr id="6" name="Graphic 5" descr="Contract with solid fill">
            <a:extLst>
              <a:ext uri="{FF2B5EF4-FFF2-40B4-BE49-F238E27FC236}">
                <a16:creationId xmlns:a16="http://schemas.microsoft.com/office/drawing/2014/main" id="{A1A853A2-F221-4B4C-8CE0-011290FEFF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57928" y="2002240"/>
            <a:ext cx="728260" cy="728260"/>
          </a:xfrm>
          <a:prstGeom prst="rect">
            <a:avLst/>
          </a:prstGeom>
        </p:spPr>
      </p:pic>
      <p:pic>
        <p:nvPicPr>
          <p:cNvPr id="12" name="Graphic 11" descr="Bar graph with upward trend with solid fill">
            <a:extLst>
              <a:ext uri="{FF2B5EF4-FFF2-40B4-BE49-F238E27FC236}">
                <a16:creationId xmlns:a16="http://schemas.microsoft.com/office/drawing/2014/main" id="{6AE5C3CE-854E-A1FE-C0A6-92DDE1AD4C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18219" y="3723711"/>
            <a:ext cx="914400" cy="914400"/>
          </a:xfrm>
          <a:prstGeom prst="rect">
            <a:avLst/>
          </a:prstGeom>
        </p:spPr>
      </p:pic>
      <p:pic>
        <p:nvPicPr>
          <p:cNvPr id="16" name="Graphic 15" descr="Shield Cross with solid fill">
            <a:extLst>
              <a:ext uri="{FF2B5EF4-FFF2-40B4-BE49-F238E27FC236}">
                <a16:creationId xmlns:a16="http://schemas.microsoft.com/office/drawing/2014/main" id="{1BDAF592-3DF5-22CD-DC84-135179C0C0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63444" y="3723711"/>
            <a:ext cx="914400" cy="914400"/>
          </a:xfrm>
          <a:prstGeom prst="rect">
            <a:avLst/>
          </a:prstGeom>
        </p:spPr>
      </p:pic>
      <p:sp>
        <p:nvSpPr>
          <p:cNvPr id="17" name="Title 1">
            <a:extLst>
              <a:ext uri="{FF2B5EF4-FFF2-40B4-BE49-F238E27FC236}">
                <a16:creationId xmlns:a16="http://schemas.microsoft.com/office/drawing/2014/main" id="{866F1D7F-E5F3-E712-2769-C58303AC76A2}"/>
              </a:ext>
            </a:extLst>
          </p:cNvPr>
          <p:cNvSpPr txBox="1">
            <a:spLocks/>
          </p:cNvSpPr>
          <p:nvPr/>
        </p:nvSpPr>
        <p:spPr>
          <a:xfrm>
            <a:off x="7690489" y="457200"/>
            <a:ext cx="4423011"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CA">
                <a:solidFill>
                  <a:srgbClr val="2F8F9B"/>
                </a:solidFill>
              </a:rPr>
              <a:t>CHALLENGES</a:t>
            </a:r>
          </a:p>
        </p:txBody>
      </p:sp>
      <p:cxnSp>
        <p:nvCxnSpPr>
          <p:cNvPr id="20" name="Straight Connector 19">
            <a:extLst>
              <a:ext uri="{FF2B5EF4-FFF2-40B4-BE49-F238E27FC236}">
                <a16:creationId xmlns:a16="http://schemas.microsoft.com/office/drawing/2014/main" id="{FD7F10F9-3D63-EFF4-C4B2-CF14CE1643F6}"/>
              </a:ext>
            </a:extLst>
          </p:cNvPr>
          <p:cNvCxnSpPr>
            <a:cxnSpLocks/>
          </p:cNvCxnSpPr>
          <p:nvPr/>
        </p:nvCxnSpPr>
        <p:spPr>
          <a:xfrm>
            <a:off x="6164826" y="1816100"/>
            <a:ext cx="0" cy="358927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031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0014-8EAD-9C8D-D5FF-0C8D339B4DE9}"/>
              </a:ext>
            </a:extLst>
          </p:cNvPr>
          <p:cNvSpPr>
            <a:spLocks noGrp="1"/>
          </p:cNvSpPr>
          <p:nvPr>
            <p:ph type="title"/>
          </p:nvPr>
        </p:nvSpPr>
        <p:spPr/>
        <p:txBody>
          <a:bodyPr/>
          <a:lstStyle/>
          <a:p>
            <a:r>
              <a:rPr lang="en-US">
                <a:solidFill>
                  <a:srgbClr val="2F8F9B"/>
                </a:solidFill>
                <a:ea typeface="+mj-lt"/>
                <a:cs typeface="+mj-lt"/>
              </a:rPr>
              <a:t>Analysis of AWS Cost Drivers</a:t>
            </a:r>
            <a:endParaRPr lang="en-US">
              <a:solidFill>
                <a:srgbClr val="2F8F9B"/>
              </a:solidFill>
            </a:endParaRPr>
          </a:p>
        </p:txBody>
      </p:sp>
      <p:sp>
        <p:nvSpPr>
          <p:cNvPr id="3" name="Content Placeholder 2">
            <a:extLst>
              <a:ext uri="{FF2B5EF4-FFF2-40B4-BE49-F238E27FC236}">
                <a16:creationId xmlns:a16="http://schemas.microsoft.com/office/drawing/2014/main" id="{CDFC08F0-A54D-1063-60A3-1635E8EFEC4B}"/>
              </a:ext>
            </a:extLst>
          </p:cNvPr>
          <p:cNvSpPr>
            <a:spLocks noGrp="1"/>
          </p:cNvSpPr>
          <p:nvPr>
            <p:ph idx="1"/>
          </p:nvPr>
        </p:nvSpPr>
        <p:spPr>
          <a:xfrm>
            <a:off x="1524000" y="1828800"/>
            <a:ext cx="9144000" cy="4564766"/>
          </a:xfrm>
          <a:ln>
            <a:solidFill>
              <a:srgbClr val="2F8F9B"/>
            </a:solidFill>
          </a:ln>
          <a:effectLst>
            <a:outerShdw blurRad="63500" dist="38100" dir="2700000">
              <a:srgbClr val="000000">
                <a:alpha val="40000"/>
              </a:srgbClr>
            </a:outerShdw>
            <a:reflection stA="40000" endPos="54000" dist="50800" dir="5400000" sy="-100000" algn="bl" rotWithShape="0"/>
          </a:effectLst>
        </p:spPr>
        <p:txBody>
          <a:bodyPr vert="horz" lIns="91440" tIns="45720" rIns="91440" bIns="45720" rtlCol="0" anchor="t">
            <a:normAutofit fontScale="92500" lnSpcReduction="10000"/>
          </a:bodyPr>
          <a:lstStyle/>
          <a:p>
            <a:r>
              <a:rPr lang="en-US">
                <a:ea typeface="+mn-lt"/>
                <a:cs typeface="+mn-lt"/>
              </a:rPr>
              <a:t>AWS cost analysis reveals the following:</a:t>
            </a:r>
            <a:endParaRPr lang="en-US"/>
          </a:p>
          <a:p>
            <a:r>
              <a:rPr lang="en-US" b="1">
                <a:ea typeface="+mn-lt"/>
                <a:cs typeface="+mn-lt"/>
              </a:rPr>
              <a:t>Primary Cost Drivers:</a:t>
            </a:r>
            <a:endParaRPr lang="en-US"/>
          </a:p>
          <a:p>
            <a:pPr lvl="1"/>
            <a:r>
              <a:rPr lang="en-US" b="1">
                <a:ea typeface="+mn-lt"/>
                <a:cs typeface="+mn-lt"/>
              </a:rPr>
              <a:t>Amazon RDS for SQL Server</a:t>
            </a:r>
            <a:r>
              <a:rPr lang="en-US">
                <a:ea typeface="+mn-lt"/>
                <a:cs typeface="+mn-lt"/>
              </a:rPr>
              <a:t>: Significant due to multi-AZ deployment and Enterprise edition licensing.</a:t>
            </a:r>
            <a:endParaRPr lang="en-US"/>
          </a:p>
          <a:p>
            <a:pPr lvl="1"/>
            <a:r>
              <a:rPr lang="en-US" b="1">
                <a:ea typeface="+mn-lt"/>
                <a:cs typeface="+mn-lt"/>
              </a:rPr>
              <a:t>AWS </a:t>
            </a:r>
            <a:r>
              <a:rPr lang="en-US" b="1" err="1">
                <a:ea typeface="+mn-lt"/>
                <a:cs typeface="+mn-lt"/>
              </a:rPr>
              <a:t>Fargate</a:t>
            </a:r>
            <a:r>
              <a:rPr lang="en-US">
                <a:ea typeface="+mn-lt"/>
                <a:cs typeface="+mn-lt"/>
              </a:rPr>
              <a:t>: High utilization for containerized workloads.</a:t>
            </a:r>
            <a:endParaRPr lang="en-US"/>
          </a:p>
          <a:p>
            <a:pPr lvl="1"/>
            <a:r>
              <a:rPr lang="en-US" b="1">
                <a:ea typeface="+mn-lt"/>
                <a:cs typeface="+mn-lt"/>
              </a:rPr>
              <a:t>Amazon EC2</a:t>
            </a:r>
            <a:r>
              <a:rPr lang="en-US">
                <a:ea typeface="+mn-lt"/>
                <a:cs typeface="+mn-lt"/>
              </a:rPr>
              <a:t>: Moderate costs from 150 instances per region.</a:t>
            </a:r>
            <a:endParaRPr lang="en-US"/>
          </a:p>
          <a:p>
            <a:r>
              <a:rPr lang="en-US" b="1">
                <a:ea typeface="+mn-lt"/>
                <a:cs typeface="+mn-lt"/>
              </a:rPr>
              <a:t>Secondary Costs:</a:t>
            </a:r>
            <a:endParaRPr lang="en-US"/>
          </a:p>
          <a:p>
            <a:pPr lvl="1"/>
            <a:r>
              <a:rPr lang="en-US">
                <a:ea typeface="+mn-lt"/>
                <a:cs typeface="+mn-lt"/>
              </a:rPr>
              <a:t>Elastic Graphics, Load Balancers, Route 53, and S3 make smaller contributions but remain consistent across regions.</a:t>
            </a:r>
            <a:endParaRPr lang="en-US"/>
          </a:p>
          <a:p>
            <a:r>
              <a:rPr lang="en-US" b="1">
                <a:ea typeface="+mn-lt"/>
                <a:cs typeface="+mn-lt"/>
              </a:rPr>
              <a:t>Optimization Opportunities:</a:t>
            </a:r>
            <a:endParaRPr lang="en-US"/>
          </a:p>
          <a:p>
            <a:pPr lvl="1"/>
            <a:r>
              <a:rPr lang="en-US" b="1">
                <a:ea typeface="+mn-lt"/>
                <a:cs typeface="+mn-lt"/>
              </a:rPr>
              <a:t>Savings Plans:</a:t>
            </a:r>
            <a:r>
              <a:rPr lang="en-US">
                <a:ea typeface="+mn-lt"/>
                <a:cs typeface="+mn-lt"/>
              </a:rPr>
              <a:t> Adopt reserved pricing for RDS and EC2.</a:t>
            </a:r>
            <a:endParaRPr lang="en-US"/>
          </a:p>
          <a:p>
            <a:pPr lvl="1"/>
            <a:r>
              <a:rPr lang="en-US" b="1">
                <a:ea typeface="+mn-lt"/>
                <a:cs typeface="+mn-lt"/>
              </a:rPr>
              <a:t>S3 Optimization:</a:t>
            </a:r>
            <a:r>
              <a:rPr lang="en-US">
                <a:ea typeface="+mn-lt"/>
                <a:cs typeface="+mn-lt"/>
              </a:rPr>
              <a:t> Transition to Glacier for infrequently accessed data.</a:t>
            </a:r>
            <a:endParaRPr lang="en-US"/>
          </a:p>
          <a:p>
            <a:pPr lvl="1"/>
            <a:r>
              <a:rPr lang="en-US" b="1">
                <a:ea typeface="+mn-lt"/>
                <a:cs typeface="+mn-lt"/>
              </a:rPr>
              <a:t>Task Scheduling:</a:t>
            </a:r>
            <a:r>
              <a:rPr lang="en-US">
                <a:ea typeface="+mn-lt"/>
                <a:cs typeface="+mn-lt"/>
              </a:rPr>
              <a:t> Reduce idle </a:t>
            </a:r>
            <a:r>
              <a:rPr lang="en-US" err="1">
                <a:ea typeface="+mn-lt"/>
                <a:cs typeface="+mn-lt"/>
              </a:rPr>
              <a:t>Fargate</a:t>
            </a:r>
            <a:r>
              <a:rPr lang="en-US">
                <a:ea typeface="+mn-lt"/>
                <a:cs typeface="+mn-lt"/>
              </a:rPr>
              <a:t> instances.</a:t>
            </a:r>
            <a:endParaRPr lang="en-US"/>
          </a:p>
          <a:p>
            <a:endParaRPr lang="en-US"/>
          </a:p>
        </p:txBody>
      </p:sp>
    </p:spTree>
    <p:extLst>
      <p:ext uri="{BB962C8B-B14F-4D97-AF65-F5344CB8AC3E}">
        <p14:creationId xmlns:p14="http://schemas.microsoft.com/office/powerpoint/2010/main" val="115786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B5F83-0F79-9140-B54E-28E75CFA202D}"/>
              </a:ext>
            </a:extLst>
          </p:cNvPr>
          <p:cNvSpPr>
            <a:spLocks noGrp="1"/>
          </p:cNvSpPr>
          <p:nvPr>
            <p:ph type="ctrTitle"/>
          </p:nvPr>
        </p:nvSpPr>
        <p:spPr>
          <a:xfrm>
            <a:off x="1066800" y="3165763"/>
            <a:ext cx="10058400" cy="1711037"/>
          </a:xfrm>
        </p:spPr>
        <p:txBody>
          <a:bodyPr anchor="b">
            <a:normAutofit/>
          </a:bodyPr>
          <a:lstStyle/>
          <a:p>
            <a:r>
              <a:rPr lang="en-US"/>
              <a:t>Questions</a:t>
            </a:r>
          </a:p>
        </p:txBody>
      </p:sp>
      <p:sp>
        <p:nvSpPr>
          <p:cNvPr id="11" name="Subtitle 2">
            <a:extLst>
              <a:ext uri="{FF2B5EF4-FFF2-40B4-BE49-F238E27FC236}">
                <a16:creationId xmlns:a16="http://schemas.microsoft.com/office/drawing/2014/main" id="{AFBED213-D7E7-57BA-D883-86567E52C0E2}"/>
              </a:ext>
            </a:extLst>
          </p:cNvPr>
          <p:cNvSpPr>
            <a:spLocks noGrp="1"/>
          </p:cNvSpPr>
          <p:nvPr>
            <p:ph type="subTitle" idx="1"/>
          </p:nvPr>
        </p:nvSpPr>
        <p:spPr>
          <a:xfrm>
            <a:off x="1066800" y="4953000"/>
            <a:ext cx="10058400" cy="685800"/>
          </a:xfrm>
        </p:spPr>
        <p:txBody>
          <a:bodyPr/>
          <a:lstStyle/>
          <a:p>
            <a:endParaRPr lang="en-US"/>
          </a:p>
        </p:txBody>
      </p:sp>
    </p:spTree>
    <p:extLst>
      <p:ext uri="{BB962C8B-B14F-4D97-AF65-F5344CB8AC3E}">
        <p14:creationId xmlns:p14="http://schemas.microsoft.com/office/powerpoint/2010/main" val="373514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7ACE-1722-EE68-14C2-590BCF0236CD}"/>
              </a:ext>
            </a:extLst>
          </p:cNvPr>
          <p:cNvSpPr>
            <a:spLocks noGrp="1"/>
          </p:cNvSpPr>
          <p:nvPr>
            <p:ph type="title"/>
          </p:nvPr>
        </p:nvSpPr>
        <p:spPr/>
        <p:txBody>
          <a:bodyPr anchor="ctr">
            <a:normAutofit/>
          </a:bodyPr>
          <a:lstStyle/>
          <a:p>
            <a:pPr algn="ctr"/>
            <a:r>
              <a:rPr lang="en-CA">
                <a:solidFill>
                  <a:srgbClr val="2F8F9B"/>
                </a:solidFill>
              </a:rPr>
              <a:t>MIGRATION</a:t>
            </a:r>
            <a:r>
              <a:rPr lang="en-CA" b="1">
                <a:solidFill>
                  <a:srgbClr val="2F8F9B"/>
                </a:solidFill>
              </a:rPr>
              <a:t> </a:t>
            </a:r>
            <a:r>
              <a:rPr lang="en-CA">
                <a:solidFill>
                  <a:srgbClr val="2F8F9B"/>
                </a:solidFill>
              </a:rPr>
              <a:t>EXECUTION PLAN</a:t>
            </a:r>
          </a:p>
        </p:txBody>
      </p:sp>
      <p:graphicFrame>
        <p:nvGraphicFramePr>
          <p:cNvPr id="4" name="Content Placeholder 3">
            <a:extLst>
              <a:ext uri="{FF2B5EF4-FFF2-40B4-BE49-F238E27FC236}">
                <a16:creationId xmlns:a16="http://schemas.microsoft.com/office/drawing/2014/main" id="{E19A6698-B7DB-8DBF-1126-91B233BE5F17}"/>
              </a:ext>
            </a:extLst>
          </p:cNvPr>
          <p:cNvGraphicFramePr>
            <a:graphicFrameLocks noGrp="1"/>
          </p:cNvGraphicFramePr>
          <p:nvPr>
            <p:ph idx="1"/>
            <p:extLst>
              <p:ext uri="{D42A27DB-BD31-4B8C-83A1-F6EECF244321}">
                <p14:modId xmlns:p14="http://schemas.microsoft.com/office/powerpoint/2010/main" val="3178684012"/>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B3B4069-05DA-62BE-3153-6E007BFDE372}"/>
              </a:ext>
            </a:extLst>
          </p:cNvPr>
          <p:cNvSpPr txBox="1"/>
          <p:nvPr/>
        </p:nvSpPr>
        <p:spPr>
          <a:xfrm>
            <a:off x="7570839" y="2084438"/>
            <a:ext cx="1200713" cy="646331"/>
          </a:xfrm>
          <a:prstGeom prst="rect">
            <a:avLst/>
          </a:prstGeom>
          <a:noFill/>
        </p:spPr>
        <p:txBody>
          <a:bodyPr wrap="none" rtlCol="0">
            <a:spAutoFit/>
          </a:bodyPr>
          <a:lstStyle/>
          <a:p>
            <a:r>
              <a:rPr lang="en-CA">
                <a:solidFill>
                  <a:schemeClr val="bg1"/>
                </a:solidFill>
              </a:rPr>
              <a:t>Week 1 – 4</a:t>
            </a:r>
          </a:p>
          <a:p>
            <a:endParaRPr lang="en-CA">
              <a:solidFill>
                <a:schemeClr val="bg1"/>
              </a:solidFill>
            </a:endParaRPr>
          </a:p>
        </p:txBody>
      </p:sp>
      <p:sp>
        <p:nvSpPr>
          <p:cNvPr id="5" name="TextBox 4">
            <a:extLst>
              <a:ext uri="{FF2B5EF4-FFF2-40B4-BE49-F238E27FC236}">
                <a16:creationId xmlns:a16="http://schemas.microsoft.com/office/drawing/2014/main" id="{E012ACF7-69EB-985D-00A1-5915F1D340F3}"/>
              </a:ext>
            </a:extLst>
          </p:cNvPr>
          <p:cNvSpPr txBox="1"/>
          <p:nvPr/>
        </p:nvSpPr>
        <p:spPr>
          <a:xfrm>
            <a:off x="8171195" y="3182393"/>
            <a:ext cx="1317733" cy="646331"/>
          </a:xfrm>
          <a:prstGeom prst="rect">
            <a:avLst/>
          </a:prstGeom>
          <a:noFill/>
        </p:spPr>
        <p:txBody>
          <a:bodyPr wrap="none" rtlCol="0">
            <a:spAutoFit/>
          </a:bodyPr>
          <a:lstStyle/>
          <a:p>
            <a:r>
              <a:rPr lang="en-CA">
                <a:solidFill>
                  <a:schemeClr val="bg1"/>
                </a:solidFill>
              </a:rPr>
              <a:t>Week 5 – 10</a:t>
            </a:r>
          </a:p>
          <a:p>
            <a:endParaRPr lang="en-CA">
              <a:solidFill>
                <a:schemeClr val="bg1"/>
              </a:solidFill>
            </a:endParaRPr>
          </a:p>
        </p:txBody>
      </p:sp>
      <p:sp>
        <p:nvSpPr>
          <p:cNvPr id="6" name="TextBox 5">
            <a:extLst>
              <a:ext uri="{FF2B5EF4-FFF2-40B4-BE49-F238E27FC236}">
                <a16:creationId xmlns:a16="http://schemas.microsoft.com/office/drawing/2014/main" id="{134A7BC8-0D09-3893-E3EA-EDF829E05420}"/>
              </a:ext>
            </a:extLst>
          </p:cNvPr>
          <p:cNvSpPr txBox="1"/>
          <p:nvPr/>
        </p:nvSpPr>
        <p:spPr>
          <a:xfrm>
            <a:off x="8703423" y="4280349"/>
            <a:ext cx="1364220" cy="646331"/>
          </a:xfrm>
          <a:prstGeom prst="rect">
            <a:avLst/>
          </a:prstGeom>
          <a:noFill/>
        </p:spPr>
        <p:txBody>
          <a:bodyPr wrap="none" rtlCol="0">
            <a:spAutoFit/>
          </a:bodyPr>
          <a:lstStyle/>
          <a:p>
            <a:r>
              <a:rPr lang="en-CA">
                <a:solidFill>
                  <a:schemeClr val="bg1"/>
                </a:solidFill>
              </a:rPr>
              <a:t>Week 11 – 16</a:t>
            </a:r>
          </a:p>
          <a:p>
            <a:endParaRPr lang="en-CA">
              <a:solidFill>
                <a:schemeClr val="bg1"/>
              </a:solidFill>
            </a:endParaRPr>
          </a:p>
        </p:txBody>
      </p:sp>
      <p:sp>
        <p:nvSpPr>
          <p:cNvPr id="7" name="TextBox 6">
            <a:extLst>
              <a:ext uri="{FF2B5EF4-FFF2-40B4-BE49-F238E27FC236}">
                <a16:creationId xmlns:a16="http://schemas.microsoft.com/office/drawing/2014/main" id="{292167CF-4F95-1E94-64B4-3EDE62716CF4}"/>
              </a:ext>
            </a:extLst>
          </p:cNvPr>
          <p:cNvSpPr txBox="1"/>
          <p:nvPr/>
        </p:nvSpPr>
        <p:spPr>
          <a:xfrm>
            <a:off x="9257293" y="5378305"/>
            <a:ext cx="1410707" cy="646331"/>
          </a:xfrm>
          <a:prstGeom prst="rect">
            <a:avLst/>
          </a:prstGeom>
          <a:noFill/>
        </p:spPr>
        <p:txBody>
          <a:bodyPr wrap="none" rtlCol="0">
            <a:spAutoFit/>
          </a:bodyPr>
          <a:lstStyle/>
          <a:p>
            <a:r>
              <a:rPr lang="en-CA">
                <a:solidFill>
                  <a:schemeClr val="bg1"/>
                </a:solidFill>
              </a:rPr>
              <a:t>Week 16 – 18</a:t>
            </a:r>
          </a:p>
          <a:p>
            <a:endParaRPr lang="en-CA">
              <a:solidFill>
                <a:schemeClr val="bg1"/>
              </a:solidFill>
            </a:endParaRPr>
          </a:p>
        </p:txBody>
      </p:sp>
    </p:spTree>
    <p:extLst>
      <p:ext uri="{BB962C8B-B14F-4D97-AF65-F5344CB8AC3E}">
        <p14:creationId xmlns:p14="http://schemas.microsoft.com/office/powerpoint/2010/main" val="407391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28BF-0F91-56B2-A1E5-6882AA0EF6BB}"/>
              </a:ext>
            </a:extLst>
          </p:cNvPr>
          <p:cNvSpPr>
            <a:spLocks noGrp="1"/>
          </p:cNvSpPr>
          <p:nvPr>
            <p:ph type="title"/>
          </p:nvPr>
        </p:nvSpPr>
        <p:spPr>
          <a:xfrm>
            <a:off x="973393" y="1525229"/>
            <a:ext cx="10245213" cy="3807542"/>
          </a:xfrm>
        </p:spPr>
        <p:txBody>
          <a:bodyPr>
            <a:noAutofit/>
          </a:bodyPr>
          <a:lstStyle/>
          <a:p>
            <a:pPr algn="ctr"/>
            <a:r>
              <a:rPr lang="en-US" sz="5400" u="sng">
                <a:solidFill>
                  <a:srgbClr val="2F8F9B"/>
                </a:solidFill>
              </a:rPr>
              <a:t>Phase 1</a:t>
            </a:r>
            <a:br>
              <a:rPr lang="en-US" sz="5400">
                <a:solidFill>
                  <a:srgbClr val="2F8F9B"/>
                </a:solidFill>
              </a:rPr>
            </a:br>
            <a:br>
              <a:rPr lang="en-US" sz="5400">
                <a:solidFill>
                  <a:srgbClr val="2F8F9B"/>
                </a:solidFill>
              </a:rPr>
            </a:br>
            <a:r>
              <a:rPr lang="en-CA" sz="5400">
                <a:solidFill>
                  <a:srgbClr val="2F8F9B"/>
                </a:solidFill>
              </a:rPr>
              <a:t>Assessment of On-Premises Infrastructure</a:t>
            </a:r>
            <a:br>
              <a:rPr lang="en-CA" sz="5400">
                <a:solidFill>
                  <a:srgbClr val="2F8F9B"/>
                </a:solidFill>
              </a:rPr>
            </a:br>
            <a:r>
              <a:rPr lang="en-US" sz="5400">
                <a:solidFill>
                  <a:srgbClr val="2F8F9B"/>
                </a:solidFill>
              </a:rPr>
              <a:t> </a:t>
            </a:r>
            <a:endParaRPr lang="en-CA" sz="5400">
              <a:solidFill>
                <a:srgbClr val="2F8F9B"/>
              </a:solidFill>
            </a:endParaRPr>
          </a:p>
        </p:txBody>
      </p:sp>
    </p:spTree>
    <p:extLst>
      <p:ext uri="{BB962C8B-B14F-4D97-AF65-F5344CB8AC3E}">
        <p14:creationId xmlns:p14="http://schemas.microsoft.com/office/powerpoint/2010/main" val="3493048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019C246-1418-22CC-E9C9-564890DCADE4}"/>
              </a:ext>
            </a:extLst>
          </p:cNvPr>
          <p:cNvGraphicFramePr>
            <a:graphicFrameLocks noGrp="1"/>
          </p:cNvGraphicFramePr>
          <p:nvPr>
            <p:ph idx="1"/>
            <p:extLst>
              <p:ext uri="{D42A27DB-BD31-4B8C-83A1-F6EECF244321}">
                <p14:modId xmlns:p14="http://schemas.microsoft.com/office/powerpoint/2010/main" val="814007316"/>
              </p:ext>
            </p:extLst>
          </p:nvPr>
        </p:nvGraphicFramePr>
        <p:xfrm>
          <a:off x="1514579" y="1916832"/>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284751ED-C52D-0FF1-4744-49119E215C4A}"/>
              </a:ext>
            </a:extLst>
          </p:cNvPr>
          <p:cNvSpPr txBox="1">
            <a:spLocks/>
          </p:cNvSpPr>
          <p:nvPr/>
        </p:nvSpPr>
        <p:spPr>
          <a:xfrm>
            <a:off x="1676400" y="609600"/>
            <a:ext cx="9144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CA">
                <a:solidFill>
                  <a:srgbClr val="2F8F9B"/>
                </a:solidFill>
              </a:rPr>
              <a:t>MIGRATION PLANNING AND ASSESSMENT</a:t>
            </a:r>
          </a:p>
        </p:txBody>
      </p:sp>
    </p:spTree>
    <p:extLst>
      <p:ext uri="{BB962C8B-B14F-4D97-AF65-F5344CB8AC3E}">
        <p14:creationId xmlns:p14="http://schemas.microsoft.com/office/powerpoint/2010/main" val="265053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4566F-F1FE-7B89-B69D-F0218A89CBFF}"/>
            </a:ext>
          </a:extLst>
        </p:cNvPr>
        <p:cNvGrpSpPr/>
        <p:nvPr/>
      </p:nvGrpSpPr>
      <p:grpSpPr>
        <a:xfrm>
          <a:off x="0" y="0"/>
          <a:ext cx="0" cy="0"/>
          <a:chOff x="0" y="0"/>
          <a:chExt cx="0" cy="0"/>
        </a:xfrm>
      </p:grpSpPr>
      <p:pic>
        <p:nvPicPr>
          <p:cNvPr id="9" name="Content Placeholder 6" descr="A diagram of a software system&#10;&#10;Description automatically generated">
            <a:extLst>
              <a:ext uri="{FF2B5EF4-FFF2-40B4-BE49-F238E27FC236}">
                <a16:creationId xmlns:a16="http://schemas.microsoft.com/office/drawing/2014/main" id="{2C8F3811-FE47-9EBF-836F-593A8E39BC3E}"/>
              </a:ext>
            </a:extLst>
          </p:cNvPr>
          <p:cNvPicPr>
            <a:picLocks noChangeAspect="1"/>
          </p:cNvPicPr>
          <p:nvPr/>
        </p:nvPicPr>
        <p:blipFill>
          <a:blip r:embed="rId2"/>
          <a:stretch/>
        </p:blipFill>
        <p:spPr>
          <a:xfrm>
            <a:off x="1502209" y="1600200"/>
            <a:ext cx="9234617" cy="5153973"/>
          </a:xfrm>
          <a:prstGeom prst="rect">
            <a:avLst/>
          </a:prstGeom>
          <a:noFill/>
        </p:spPr>
      </p:pic>
      <p:sp>
        <p:nvSpPr>
          <p:cNvPr id="12" name="Title 1">
            <a:extLst>
              <a:ext uri="{FF2B5EF4-FFF2-40B4-BE49-F238E27FC236}">
                <a16:creationId xmlns:a16="http://schemas.microsoft.com/office/drawing/2014/main" id="{E774D310-A65A-E1B5-57B3-22E05223B14B}"/>
              </a:ext>
            </a:extLst>
          </p:cNvPr>
          <p:cNvSpPr txBox="1">
            <a:spLocks/>
          </p:cNvSpPr>
          <p:nvPr/>
        </p:nvSpPr>
        <p:spPr>
          <a:xfrm>
            <a:off x="1676400" y="609600"/>
            <a:ext cx="9144000" cy="1143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CA">
                <a:solidFill>
                  <a:srgbClr val="2F8F9B"/>
                </a:solidFill>
              </a:rPr>
              <a:t>ON-PREMISES ARCHITECTURE</a:t>
            </a:r>
          </a:p>
        </p:txBody>
      </p:sp>
    </p:spTree>
    <p:extLst>
      <p:ext uri="{BB962C8B-B14F-4D97-AF65-F5344CB8AC3E}">
        <p14:creationId xmlns:p14="http://schemas.microsoft.com/office/powerpoint/2010/main" val="372660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3E214188-3D81-3DD6-B45B-7FB2A6223FC9}"/>
              </a:ext>
            </a:extLst>
          </p:cNvPr>
          <p:cNvGraphicFramePr>
            <a:graphicFrameLocks noGrp="1"/>
          </p:cNvGraphicFramePr>
          <p:nvPr>
            <p:ph sz="half" idx="1"/>
            <p:extLst>
              <p:ext uri="{D42A27DB-BD31-4B8C-83A1-F6EECF244321}">
                <p14:modId xmlns:p14="http://schemas.microsoft.com/office/powerpoint/2010/main" val="3661635028"/>
              </p:ext>
            </p:extLst>
          </p:nvPr>
        </p:nvGraphicFramePr>
        <p:xfrm>
          <a:off x="1020747" y="1777999"/>
          <a:ext cx="10346341" cy="4675575"/>
        </p:xfrm>
        <a:graphic>
          <a:graphicData uri="http://schemas.openxmlformats.org/drawingml/2006/table">
            <a:tbl>
              <a:tblPr firstRow="1" bandRow="1">
                <a:tableStyleId>{5C22544A-7EE6-4342-B048-85BDC9FD1C3A}</a:tableStyleId>
              </a:tblPr>
              <a:tblGrid>
                <a:gridCol w="2010833">
                  <a:extLst>
                    <a:ext uri="{9D8B030D-6E8A-4147-A177-3AD203B41FA5}">
                      <a16:colId xmlns:a16="http://schemas.microsoft.com/office/drawing/2014/main" val="2361858650"/>
                    </a:ext>
                  </a:extLst>
                </a:gridCol>
                <a:gridCol w="2197178">
                  <a:extLst>
                    <a:ext uri="{9D8B030D-6E8A-4147-A177-3AD203B41FA5}">
                      <a16:colId xmlns:a16="http://schemas.microsoft.com/office/drawing/2014/main" val="3837287887"/>
                    </a:ext>
                  </a:extLst>
                </a:gridCol>
                <a:gridCol w="2134304">
                  <a:extLst>
                    <a:ext uri="{9D8B030D-6E8A-4147-A177-3AD203B41FA5}">
                      <a16:colId xmlns:a16="http://schemas.microsoft.com/office/drawing/2014/main" val="330086729"/>
                    </a:ext>
                  </a:extLst>
                </a:gridCol>
                <a:gridCol w="2081388">
                  <a:extLst>
                    <a:ext uri="{9D8B030D-6E8A-4147-A177-3AD203B41FA5}">
                      <a16:colId xmlns:a16="http://schemas.microsoft.com/office/drawing/2014/main" val="443437254"/>
                    </a:ext>
                  </a:extLst>
                </a:gridCol>
                <a:gridCol w="1922638">
                  <a:extLst>
                    <a:ext uri="{9D8B030D-6E8A-4147-A177-3AD203B41FA5}">
                      <a16:colId xmlns:a16="http://schemas.microsoft.com/office/drawing/2014/main" val="3501253364"/>
                    </a:ext>
                  </a:extLst>
                </a:gridCol>
              </a:tblGrid>
              <a:tr h="1658055">
                <a:tc>
                  <a:txBody>
                    <a:bodyPr/>
                    <a:lstStyle/>
                    <a:p>
                      <a:pPr algn="ctr"/>
                      <a:r>
                        <a:rPr lang="en-US" sz="2400" b="1">
                          <a:solidFill>
                            <a:schemeClr val="tx1"/>
                          </a:solidFill>
                        </a:rPr>
                        <a:t>Components</a:t>
                      </a:r>
                    </a:p>
                    <a:p>
                      <a:pPr lvl="0" algn="r">
                        <a:buNone/>
                      </a:pPr>
                      <a:endParaRPr lang="en-US" sz="2400" b="1">
                        <a:solidFill>
                          <a:schemeClr val="tx1"/>
                        </a:solidFill>
                      </a:endParaRPr>
                    </a:p>
                  </a:txBody>
                  <a:tcPr anchor="b">
                    <a:noFill/>
                  </a:tcPr>
                </a:tc>
                <a:tc>
                  <a:txBody>
                    <a:bodyPr/>
                    <a:lstStyle/>
                    <a:p>
                      <a:pPr algn="ctr"/>
                      <a:r>
                        <a:rPr lang="en-US" sz="2400" b="1">
                          <a:solidFill>
                            <a:schemeClr val="tx1"/>
                          </a:solidFill>
                        </a:rPr>
                        <a:t>Current Setup</a:t>
                      </a:r>
                    </a:p>
                    <a:p>
                      <a:pPr lvl="0" algn="ctr">
                        <a:buNone/>
                      </a:pPr>
                      <a:endParaRPr lang="en-US" sz="2400" b="1">
                        <a:solidFill>
                          <a:schemeClr val="tx1"/>
                        </a:solidFill>
                      </a:endParaRPr>
                    </a:p>
                  </a:txBody>
                  <a:tcPr anchor="b">
                    <a:noFill/>
                  </a:tcPr>
                </a:tc>
                <a:tc>
                  <a:txBody>
                    <a:bodyPr/>
                    <a:lstStyle/>
                    <a:p>
                      <a:pPr lvl="0" algn="ctr">
                        <a:buNone/>
                      </a:pPr>
                      <a:r>
                        <a:rPr lang="en-US" sz="2400" b="1" i="0" u="none" strike="noStrike" noProof="0">
                          <a:solidFill>
                            <a:schemeClr val="tx1"/>
                          </a:solidFill>
                          <a:latin typeface="Candara"/>
                        </a:rPr>
                        <a:t>Dependencies</a:t>
                      </a:r>
                    </a:p>
                    <a:p>
                      <a:pPr lvl="0" algn="ctr">
                        <a:buNone/>
                      </a:pPr>
                      <a:endParaRPr lang="en-US" sz="2400" b="1" i="0" u="none" strike="noStrike" noProof="0">
                        <a:solidFill>
                          <a:schemeClr val="tx1"/>
                        </a:solidFill>
                        <a:latin typeface="Candara"/>
                      </a:endParaRPr>
                    </a:p>
                  </a:txBody>
                  <a:tcPr anchor="b">
                    <a:noFill/>
                  </a:tcPr>
                </a:tc>
                <a:tc>
                  <a:txBody>
                    <a:bodyPr/>
                    <a:lstStyle/>
                    <a:p>
                      <a:pPr lvl="0" algn="ctr">
                        <a:buNone/>
                      </a:pPr>
                      <a:r>
                        <a:rPr lang="en-US" sz="2400" b="1" i="0" u="none" strike="noStrike" noProof="0">
                          <a:solidFill>
                            <a:schemeClr val="tx1"/>
                          </a:solidFill>
                          <a:latin typeface="Candara"/>
                        </a:rPr>
                        <a:t>Challenges</a:t>
                      </a:r>
                    </a:p>
                    <a:p>
                      <a:pPr lvl="0" algn="ctr">
                        <a:buNone/>
                      </a:pPr>
                      <a:endParaRPr lang="en-US" sz="2400" b="1" i="0" u="none" strike="noStrike" noProof="0">
                        <a:solidFill>
                          <a:schemeClr val="tx1"/>
                        </a:solidFill>
                        <a:latin typeface="Candara"/>
                      </a:endParaRPr>
                    </a:p>
                  </a:txBody>
                  <a:tcPr anchor="b">
                    <a:noFill/>
                  </a:tcPr>
                </a:tc>
                <a:tc>
                  <a:txBody>
                    <a:bodyPr/>
                    <a:lstStyle/>
                    <a:p>
                      <a:pPr lvl="0" algn="ctr">
                        <a:buNone/>
                      </a:pPr>
                      <a:r>
                        <a:rPr lang="en-US" sz="2400" b="1" i="0" u="none" strike="noStrike" noProof="0">
                          <a:solidFill>
                            <a:schemeClr val="tx1"/>
                          </a:solidFill>
                          <a:latin typeface="Candara"/>
                        </a:rPr>
                        <a:t>Priority</a:t>
                      </a:r>
                    </a:p>
                    <a:p>
                      <a:pPr lvl="0" algn="ctr">
                        <a:buNone/>
                      </a:pPr>
                      <a:endParaRPr lang="en-US" sz="2400" b="1" i="0" u="none" strike="noStrike" noProof="0">
                        <a:solidFill>
                          <a:schemeClr val="tx1"/>
                        </a:solidFill>
                        <a:latin typeface="Candara"/>
                      </a:endParaRPr>
                    </a:p>
                  </a:txBody>
                  <a:tcPr anchor="b">
                    <a:noFill/>
                  </a:tcPr>
                </a:tc>
                <a:extLst>
                  <a:ext uri="{0D108BD9-81ED-4DB2-BD59-A6C34878D82A}">
                    <a16:rowId xmlns:a16="http://schemas.microsoft.com/office/drawing/2014/main" val="3447279499"/>
                  </a:ext>
                </a:extLst>
              </a:tr>
              <a:tr h="832605">
                <a:tc>
                  <a:txBody>
                    <a:bodyPr/>
                    <a:lstStyle/>
                    <a:p>
                      <a:pPr lvl="0">
                        <a:buNone/>
                      </a:pPr>
                      <a:r>
                        <a:rPr lang="en-US" sz="1800" b="0" kern="1200" noProof="0">
                          <a:solidFill>
                            <a:schemeClr val="lt1"/>
                          </a:solidFill>
                          <a:latin typeface="+mn-lt"/>
                          <a:ea typeface="+mn-ea"/>
                          <a:cs typeface="+mn-cs"/>
                        </a:rPr>
                        <a:t>Virtual Machines </a:t>
                      </a:r>
                    </a:p>
                  </a:txBody>
                  <a:tcPr>
                    <a:noFill/>
                  </a:tcPr>
                </a:tc>
                <a:tc>
                  <a:txBody>
                    <a:bodyPr/>
                    <a:lstStyle/>
                    <a:p>
                      <a:pPr lvl="0">
                        <a:buNone/>
                      </a:pPr>
                      <a:r>
                        <a:rPr lang="en-US" sz="1800" b="0" i="0" u="none" strike="noStrike" noProof="0">
                          <a:solidFill>
                            <a:schemeClr val="lt1"/>
                          </a:solidFill>
                        </a:rPr>
                        <a:t>150 VMs (Windows &amp; Linux)</a:t>
                      </a:r>
                      <a:endParaRPr lang="en-US"/>
                    </a:p>
                  </a:txBody>
                  <a:tcPr>
                    <a:noFill/>
                  </a:tcPr>
                </a:tc>
                <a:tc>
                  <a:txBody>
                    <a:bodyPr/>
                    <a:lstStyle/>
                    <a:p>
                      <a:pPr lvl="0">
                        <a:buNone/>
                      </a:pPr>
                      <a:r>
                        <a:rPr lang="en-US" sz="1800" b="0" i="0" u="none" strike="noStrike" noProof="0">
                          <a:solidFill>
                            <a:schemeClr val="lt1"/>
                          </a:solidFill>
                        </a:rPr>
                        <a:t>Supports ERP, e-commerce, and SQL databases</a:t>
                      </a:r>
                      <a:endParaRPr lang="en-US"/>
                    </a:p>
                  </a:txBody>
                  <a:tcPr>
                    <a:noFill/>
                  </a:tcPr>
                </a:tc>
                <a:tc>
                  <a:txBody>
                    <a:bodyPr/>
                    <a:lstStyle/>
                    <a:p>
                      <a:pPr lvl="0">
                        <a:buNone/>
                      </a:pPr>
                      <a:r>
                        <a:rPr lang="en-US" sz="1800" b="0" i="0" u="none" strike="noStrike" noProof="0">
                          <a:solidFill>
                            <a:schemeClr val="lt1"/>
                          </a:solidFill>
                        </a:rPr>
                        <a:t>Needs workload compatibility and resource planning</a:t>
                      </a:r>
                      <a:endParaRPr lang="en-US"/>
                    </a:p>
                  </a:txBody>
                  <a:tcPr>
                    <a:noFill/>
                  </a:tcPr>
                </a:tc>
                <a:tc>
                  <a:txBody>
                    <a:bodyPr/>
                    <a:lstStyle/>
                    <a:p>
                      <a:pPr lvl="0">
                        <a:buNone/>
                      </a:pPr>
                      <a:r>
                        <a:rPr lang="en-US" sz="1800" b="0" i="0" u="none" strike="noStrike" noProof="0">
                          <a:solidFill>
                            <a:schemeClr val="lt1"/>
                          </a:solidFill>
                        </a:rPr>
                        <a:t>High priority, core to infrastructure</a:t>
                      </a:r>
                      <a:endParaRPr lang="en-US"/>
                    </a:p>
                  </a:txBody>
                  <a:tcPr>
                    <a:noFill/>
                  </a:tcPr>
                </a:tc>
                <a:extLst>
                  <a:ext uri="{0D108BD9-81ED-4DB2-BD59-A6C34878D82A}">
                    <a16:rowId xmlns:a16="http://schemas.microsoft.com/office/drawing/2014/main" val="812873406"/>
                  </a:ext>
                </a:extLst>
              </a:tr>
              <a:tr h="832605">
                <a:tc>
                  <a:txBody>
                    <a:bodyPr/>
                    <a:lstStyle/>
                    <a:p>
                      <a:pPr lvl="0">
                        <a:buNone/>
                      </a:pPr>
                      <a:r>
                        <a:rPr lang="en-US" sz="1800" b="0" i="0" u="none" strike="noStrike" noProof="0">
                          <a:solidFill>
                            <a:schemeClr val="lt1"/>
                          </a:solidFill>
                        </a:rPr>
                        <a:t>Monolithic ERP System</a:t>
                      </a:r>
                      <a:r>
                        <a:rPr lang="en-US" sz="1800" b="0" i="0" u="none" strike="noStrike" noProof="0">
                          <a:solidFill>
                            <a:schemeClr val="lt1"/>
                          </a:solidFill>
                          <a:latin typeface="Candara"/>
                        </a:rPr>
                        <a:t> and Mainframe Application</a:t>
                      </a:r>
                      <a:endParaRPr lang="en-US"/>
                    </a:p>
                  </a:txBody>
                  <a:tcPr>
                    <a:noFill/>
                  </a:tcPr>
                </a:tc>
                <a:tc>
                  <a:txBody>
                    <a:bodyPr/>
                    <a:lstStyle/>
                    <a:p>
                      <a:pPr lvl="0">
                        <a:buNone/>
                      </a:pPr>
                      <a:r>
                        <a:rPr lang="en-US" sz="1800" b="0" i="0" u="none" strike="noStrike" noProof="0">
                          <a:solidFill>
                            <a:schemeClr val="lt1"/>
                          </a:solidFill>
                        </a:rPr>
                        <a:t>Legacy ERP for finance and inventory management.</a:t>
                      </a:r>
                      <a:endParaRPr lang="en-US"/>
                    </a:p>
                  </a:txBody>
                  <a:tcPr>
                    <a:noFill/>
                  </a:tcPr>
                </a:tc>
                <a:tc>
                  <a:txBody>
                    <a:bodyPr/>
                    <a:lstStyle/>
                    <a:p>
                      <a:pPr lvl="0">
                        <a:buNone/>
                      </a:pPr>
                      <a:r>
                        <a:rPr lang="en-US" sz="1800" b="0" i="0" u="none" strike="noStrike" noProof="0">
                          <a:solidFill>
                            <a:schemeClr val="lt1"/>
                          </a:solidFill>
                        </a:rPr>
                        <a:t>Integrated with SQL and other systems</a:t>
                      </a:r>
                      <a:endParaRPr lang="en-US"/>
                    </a:p>
                  </a:txBody>
                  <a:tcPr>
                    <a:noFill/>
                  </a:tcPr>
                </a:tc>
                <a:tc>
                  <a:txBody>
                    <a:bodyPr/>
                    <a:lstStyle/>
                    <a:p>
                      <a:pPr lvl="0">
                        <a:buNone/>
                      </a:pPr>
                      <a:r>
                        <a:rPr lang="en-US" sz="1800" b="0" i="0" u="none" strike="noStrike" noProof="0">
                          <a:solidFill>
                            <a:schemeClr val="lt1"/>
                          </a:solidFill>
                        </a:rPr>
                        <a:t>Requires refactoring or rehosting for cloud</a:t>
                      </a:r>
                      <a:endParaRPr lang="en-US"/>
                    </a:p>
                  </a:txBody>
                  <a:tcPr>
                    <a:noFill/>
                  </a:tcPr>
                </a:tc>
                <a:tc>
                  <a:txBody>
                    <a:bodyPr/>
                    <a:lstStyle/>
                    <a:p>
                      <a:pPr lvl="0">
                        <a:buNone/>
                      </a:pPr>
                      <a:r>
                        <a:rPr lang="en-US" sz="1800" b="0" i="0" u="none" strike="noStrike" noProof="0">
                          <a:solidFill>
                            <a:schemeClr val="lt1"/>
                          </a:solidFill>
                        </a:rPr>
                        <a:t>High priority for modernization</a:t>
                      </a:r>
                      <a:endParaRPr lang="en-US"/>
                    </a:p>
                  </a:txBody>
                  <a:tcPr>
                    <a:noFill/>
                  </a:tcPr>
                </a:tc>
                <a:extLst>
                  <a:ext uri="{0D108BD9-81ED-4DB2-BD59-A6C34878D82A}">
                    <a16:rowId xmlns:a16="http://schemas.microsoft.com/office/drawing/2014/main" val="715000235"/>
                  </a:ext>
                </a:extLst>
              </a:tr>
              <a:tr h="832605">
                <a:tc>
                  <a:txBody>
                    <a:bodyPr/>
                    <a:lstStyle/>
                    <a:p>
                      <a:pPr lvl="0">
                        <a:buNone/>
                      </a:pPr>
                      <a:r>
                        <a:rPr lang="en-US" sz="1800" b="0" i="0" u="none" strike="noStrike" noProof="0">
                          <a:solidFill>
                            <a:schemeClr val="lt1"/>
                          </a:solidFill>
                        </a:rPr>
                        <a:t>E-commerce Applications</a:t>
                      </a:r>
                      <a:endParaRPr lang="en-US"/>
                    </a:p>
                  </a:txBody>
                  <a:tcPr>
                    <a:noFill/>
                  </a:tcPr>
                </a:tc>
                <a:tc>
                  <a:txBody>
                    <a:bodyPr/>
                    <a:lstStyle/>
                    <a:p>
                      <a:pPr lvl="0">
                        <a:buNone/>
                      </a:pPr>
                      <a:r>
                        <a:rPr lang="en-US" sz="1800" b="0" i="0" u="none" strike="noStrike" noProof="0">
                          <a:solidFill>
                            <a:schemeClr val="lt1"/>
                          </a:solidFill>
                        </a:rPr>
                        <a:t>Public-facing with strict uptime</a:t>
                      </a:r>
                      <a:endParaRPr lang="en-US"/>
                    </a:p>
                  </a:txBody>
                  <a:tcPr>
                    <a:noFill/>
                  </a:tcPr>
                </a:tc>
                <a:tc>
                  <a:txBody>
                    <a:bodyPr/>
                    <a:lstStyle/>
                    <a:p>
                      <a:pPr lvl="0">
                        <a:buNone/>
                      </a:pPr>
                      <a:r>
                        <a:rPr lang="en-US" sz="1800" b="0" i="0" u="none" strike="noStrike" noProof="0">
                          <a:solidFill>
                            <a:schemeClr val="lt1"/>
                          </a:solidFill>
                        </a:rPr>
                        <a:t>Interconnected with the database</a:t>
                      </a:r>
                      <a:endParaRPr lang="en-US"/>
                    </a:p>
                  </a:txBody>
                  <a:tcPr>
                    <a:noFill/>
                  </a:tcPr>
                </a:tc>
                <a:tc>
                  <a:txBody>
                    <a:bodyPr/>
                    <a:lstStyle/>
                    <a:p>
                      <a:pPr lvl="0">
                        <a:buNone/>
                      </a:pPr>
                      <a:r>
                        <a:rPr lang="en-US" sz="1800" b="0" i="0" u="none" strike="noStrike" noProof="0">
                          <a:solidFill>
                            <a:schemeClr val="lt1"/>
                          </a:solidFill>
                        </a:rPr>
                        <a:t>Minimize downtime during migration</a:t>
                      </a:r>
                      <a:endParaRPr lang="en-US"/>
                    </a:p>
                  </a:txBody>
                  <a:tcPr>
                    <a:noFill/>
                  </a:tcPr>
                </a:tc>
                <a:tc>
                  <a:txBody>
                    <a:bodyPr/>
                    <a:lstStyle/>
                    <a:p>
                      <a:pPr lvl="0">
                        <a:buNone/>
                      </a:pPr>
                      <a:r>
                        <a:rPr lang="en-US" sz="1800" b="0" i="0" u="none" strike="noStrike" noProof="0">
                          <a:solidFill>
                            <a:schemeClr val="lt1"/>
                          </a:solidFill>
                        </a:rPr>
                        <a:t>High priority, affects revenue</a:t>
                      </a:r>
                      <a:endParaRPr lang="en-US"/>
                    </a:p>
                  </a:txBody>
                  <a:tcPr>
                    <a:noFill/>
                  </a:tcPr>
                </a:tc>
                <a:extLst>
                  <a:ext uri="{0D108BD9-81ED-4DB2-BD59-A6C34878D82A}">
                    <a16:rowId xmlns:a16="http://schemas.microsoft.com/office/drawing/2014/main" val="2822278757"/>
                  </a:ext>
                </a:extLst>
              </a:tr>
            </a:tbl>
          </a:graphicData>
        </a:graphic>
      </p:graphicFrame>
      <p:pic>
        <p:nvPicPr>
          <p:cNvPr id="17" name="Graphic 16" descr="Inventory with solid fill">
            <a:extLst>
              <a:ext uri="{FF2B5EF4-FFF2-40B4-BE49-F238E27FC236}">
                <a16:creationId xmlns:a16="http://schemas.microsoft.com/office/drawing/2014/main" id="{336CD486-387B-28F0-3AE4-1D32FB5122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1392" y="1866900"/>
            <a:ext cx="640645" cy="630767"/>
          </a:xfrm>
          <a:prstGeom prst="rect">
            <a:avLst/>
          </a:prstGeom>
        </p:spPr>
      </p:pic>
      <p:pic>
        <p:nvPicPr>
          <p:cNvPr id="4" name="Graphic 3" descr="Blockchain with solid fill">
            <a:extLst>
              <a:ext uri="{FF2B5EF4-FFF2-40B4-BE49-F238E27FC236}">
                <a16:creationId xmlns:a16="http://schemas.microsoft.com/office/drawing/2014/main" id="{608EF831-2226-0022-ABB4-46D42491C2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0206" y="1866288"/>
            <a:ext cx="704630" cy="659559"/>
          </a:xfrm>
          <a:prstGeom prst="rect">
            <a:avLst/>
          </a:prstGeom>
        </p:spPr>
      </p:pic>
      <p:pic>
        <p:nvPicPr>
          <p:cNvPr id="5" name="Graphic 4" descr="Link with solid fill">
            <a:extLst>
              <a:ext uri="{FF2B5EF4-FFF2-40B4-BE49-F238E27FC236}">
                <a16:creationId xmlns:a16="http://schemas.microsoft.com/office/drawing/2014/main" id="{098B3ABC-6055-B295-6D19-44006500991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9907" y="1865868"/>
            <a:ext cx="632178" cy="759179"/>
          </a:xfrm>
          <a:prstGeom prst="rect">
            <a:avLst/>
          </a:prstGeom>
        </p:spPr>
      </p:pic>
      <p:pic>
        <p:nvPicPr>
          <p:cNvPr id="6" name="Graphic 5" descr="Puzzle with solid fill">
            <a:extLst>
              <a:ext uri="{FF2B5EF4-FFF2-40B4-BE49-F238E27FC236}">
                <a16:creationId xmlns:a16="http://schemas.microsoft.com/office/drawing/2014/main" id="{C3C90969-4568-171B-5B43-9466B6CDCED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56547" y="1852179"/>
            <a:ext cx="745067" cy="787400"/>
          </a:xfrm>
          <a:prstGeom prst="rect">
            <a:avLst/>
          </a:prstGeom>
        </p:spPr>
      </p:pic>
      <p:pic>
        <p:nvPicPr>
          <p:cNvPr id="7" name="Graphic 6" descr="Priorities with solid fill">
            <a:extLst>
              <a:ext uri="{FF2B5EF4-FFF2-40B4-BE49-F238E27FC236}">
                <a16:creationId xmlns:a16="http://schemas.microsoft.com/office/drawing/2014/main" id="{87B29997-8DA4-6B9A-522F-61B40D3DC10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05102" y="1871133"/>
            <a:ext cx="773289" cy="787401"/>
          </a:xfrm>
          <a:prstGeom prst="rect">
            <a:avLst/>
          </a:prstGeom>
        </p:spPr>
      </p:pic>
      <p:sp>
        <p:nvSpPr>
          <p:cNvPr id="9" name="Title 1">
            <a:extLst>
              <a:ext uri="{FF2B5EF4-FFF2-40B4-BE49-F238E27FC236}">
                <a16:creationId xmlns:a16="http://schemas.microsoft.com/office/drawing/2014/main" id="{FBA47389-7BBE-AA5A-ECE4-1C6BA999DAD5}"/>
              </a:ext>
            </a:extLst>
          </p:cNvPr>
          <p:cNvSpPr txBox="1">
            <a:spLocks/>
          </p:cNvSpPr>
          <p:nvPr/>
        </p:nvSpPr>
        <p:spPr>
          <a:xfrm>
            <a:off x="1676400" y="609600"/>
            <a:ext cx="9144000" cy="11430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a:solidFill>
                  <a:srgbClr val="2F8F9B"/>
                </a:solidFill>
              </a:rPr>
              <a:t>M</a:t>
            </a:r>
            <a:r>
              <a:rPr lang="en-CA">
                <a:solidFill>
                  <a:srgbClr val="2F8F9B"/>
                </a:solidFill>
              </a:rPr>
              <a:t>IGRATION ASSESSMENT KEY FINDINGS</a:t>
            </a:r>
          </a:p>
        </p:txBody>
      </p:sp>
    </p:spTree>
    <p:extLst>
      <p:ext uri="{BB962C8B-B14F-4D97-AF65-F5344CB8AC3E}">
        <p14:creationId xmlns:p14="http://schemas.microsoft.com/office/powerpoint/2010/main" val="45079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D5403-8678-6544-3074-E847669A0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3261F8-B4D6-500D-8BA9-EB3675817FF7}"/>
              </a:ext>
            </a:extLst>
          </p:cNvPr>
          <p:cNvSpPr>
            <a:spLocks noGrp="1"/>
          </p:cNvSpPr>
          <p:nvPr>
            <p:ph type="title"/>
          </p:nvPr>
        </p:nvSpPr>
        <p:spPr>
          <a:xfrm>
            <a:off x="973393" y="1525229"/>
            <a:ext cx="10245213" cy="3807542"/>
          </a:xfrm>
        </p:spPr>
        <p:txBody>
          <a:bodyPr>
            <a:noAutofit/>
          </a:bodyPr>
          <a:lstStyle/>
          <a:p>
            <a:pPr algn="ctr"/>
            <a:r>
              <a:rPr lang="en-US" sz="5400" u="sng">
                <a:solidFill>
                  <a:srgbClr val="2F8F9B"/>
                </a:solidFill>
              </a:rPr>
              <a:t>Phase 2</a:t>
            </a:r>
            <a:br>
              <a:rPr lang="en-US" sz="5400">
                <a:solidFill>
                  <a:srgbClr val="2F8F9B"/>
                </a:solidFill>
              </a:rPr>
            </a:br>
            <a:br>
              <a:rPr lang="en-US" sz="5400">
                <a:solidFill>
                  <a:srgbClr val="2F8F9B"/>
                </a:solidFill>
              </a:rPr>
            </a:br>
            <a:r>
              <a:rPr lang="en-CA" sz="5400">
                <a:solidFill>
                  <a:srgbClr val="2F8F9B"/>
                </a:solidFill>
              </a:rPr>
              <a:t>Detailed Design and Preparation</a:t>
            </a:r>
            <a:br>
              <a:rPr lang="en-CA" sz="5400"/>
            </a:br>
            <a:r>
              <a:rPr lang="en-US" sz="5400"/>
              <a:t> </a:t>
            </a:r>
            <a:endParaRPr lang="en-CA" sz="5400"/>
          </a:p>
        </p:txBody>
      </p:sp>
    </p:spTree>
    <p:extLst>
      <p:ext uri="{BB962C8B-B14F-4D97-AF65-F5344CB8AC3E}">
        <p14:creationId xmlns:p14="http://schemas.microsoft.com/office/powerpoint/2010/main" val="288333595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bd924-0a6a-4aa9-aa89-c980316c0449}" enabled="0" method="" siteId="{ec1bd924-0a6a-4aa9-aa89-c980316c0449}" removed="1"/>
</clbl:labelList>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2020</Words>
  <Application>Microsoft Office PowerPoint</Application>
  <PresentationFormat>Widescreen</PresentationFormat>
  <Paragraphs>223</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Aldhabi</vt:lpstr>
      <vt:lpstr>Aptos</vt:lpstr>
      <vt:lpstr>Arial</vt:lpstr>
      <vt:lpstr>Calibri</vt:lpstr>
      <vt:lpstr>Candara</vt:lpstr>
      <vt:lpstr>Consolas</vt:lpstr>
      <vt:lpstr>Courier New</vt:lpstr>
      <vt:lpstr>Times New Roman</vt:lpstr>
      <vt:lpstr>Wingdings</vt:lpstr>
      <vt:lpstr>Tech Computer 16x9</vt:lpstr>
      <vt:lpstr>Cloud Migration - AWS </vt:lpstr>
      <vt:lpstr>CONTENTS OF THE PRESENTATION</vt:lpstr>
      <vt:lpstr>COMPANY OVERVIEW</vt:lpstr>
      <vt:lpstr>MIGRATION EXECUTION PLAN</vt:lpstr>
      <vt:lpstr>Phase 1  Assessment of On-Premises Infrastructure  </vt:lpstr>
      <vt:lpstr>PowerPoint Presentation</vt:lpstr>
      <vt:lpstr>PowerPoint Presentation</vt:lpstr>
      <vt:lpstr>PowerPoint Presentation</vt:lpstr>
      <vt:lpstr>Phase 2  Detailed Design and Preparation  </vt:lpstr>
      <vt:lpstr>Tools Used for Migration</vt:lpstr>
      <vt:lpstr>MULTI-REGION AWS ARCHITECTURE</vt:lpstr>
      <vt:lpstr>PROPOSED CLOUD ARCHITECTURE</vt:lpstr>
      <vt:lpstr>Phase 3  Migration Execution  </vt:lpstr>
      <vt:lpstr>MIGRATION EXECUTION (E-commerce Applications Rehosting)</vt:lpstr>
      <vt:lpstr>MIGRATION EXECUTION (ERP Applications – Rearchitecting) </vt:lpstr>
      <vt:lpstr>MIGRATION EXECUTION (Mainframe System – Rearchitecting )</vt:lpstr>
      <vt:lpstr>Phase 4  Validation and Testing  </vt:lpstr>
      <vt:lpstr>VALIDATION AND TESTING</vt:lpstr>
      <vt:lpstr>COMPLIANCE WITH INTERNATIONAL STANDARDS General Data Protection Regulation (GDPR) </vt:lpstr>
      <vt:lpstr>COMPLIANCE WITH INTERNATIONAL STANDARDS​ Health Insurance Portability and Accountability Act (HIPAA) </vt:lpstr>
      <vt:lpstr>DEVELOPMENT OF SECURITY MEASURES ​ Encryption</vt:lpstr>
      <vt:lpstr>DEVELOPMENT OF SECURITY MEASURES​  Identity and Access Management (IAM)</vt:lpstr>
      <vt:lpstr>DEVELOPMENT OF SECURITY MEASURES​  Disaster Recovery and Backup</vt:lpstr>
      <vt:lpstr>COMPLIANCE ROADMAP ​</vt:lpstr>
      <vt:lpstr>DATA GOVERNANCE POLICIES ​</vt:lpstr>
      <vt:lpstr>AWS Cost Analysis: An Insight into Estimated Cloud Expenditures</vt:lpstr>
      <vt:lpstr>Why AWS?</vt:lpstr>
      <vt:lpstr>Cost Breakdown by Service</vt:lpstr>
      <vt:lpstr>Regional Comparison</vt:lpstr>
      <vt:lpstr>Analysis of AWS Cost Drivers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Talwinder Singh</dc:creator>
  <cp:lastModifiedBy>Talwinder Singh</cp:lastModifiedBy>
  <cp:revision>1</cp:revision>
  <dcterms:created xsi:type="dcterms:W3CDTF">2024-11-28T22:59:18Z</dcterms:created>
  <dcterms:modified xsi:type="dcterms:W3CDTF">2024-12-02T01:52:24Z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