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254" y="-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0359-FAD1-4DCC-92A1-23DD91AB3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A97AC-3BE2-4224-979D-78AAF8812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DD833-9762-4F95-BE2C-846AD6B7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75FC-1628-4D81-AF57-A10AEC844FD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D2D43-A170-48A0-AD9A-117C2C36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0092B-A2DB-4647-BA80-FABEC12C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4584-A9A3-46CA-954F-85D538AC2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0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D5A8-ADD8-4434-815F-F11B0BC9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9169D-F415-4712-B2B0-7886C2BCA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EA418-DEB8-4941-A403-190ADEEA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75FC-1628-4D81-AF57-A10AEC844FD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7DB4D-21CF-4E39-8A6D-95620CD6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6DF4A-226C-46EE-A1F9-8FFE8A84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4584-A9A3-46CA-954F-85D538AC2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0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18EBD-2896-4447-B5C2-A4FCE0537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D6E45-C819-41D2-8154-6E0AAB7AD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FBCE1-64BD-466F-8B55-453619D1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75FC-1628-4D81-AF57-A10AEC844FD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1C61B-821B-438A-BEEA-1E5B95BD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002EC-E8E8-44D6-99D9-629E038D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4584-A9A3-46CA-954F-85D538AC2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3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0504-071F-4EF2-B02F-CBF5B521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A5665-8D3F-45AC-BFF8-D10131E49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9896D-32BF-4A30-B866-32BB5A8C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75FC-1628-4D81-AF57-A10AEC844FD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8D5D6-0026-420D-908F-9B1D35D0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DA534-FF1D-48D5-A41C-AA2CF19D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4584-A9A3-46CA-954F-85D538AC2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7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20C1-1C49-48DF-912A-0F5F2E4B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1FA6A-349A-4261-8CCC-57FE17B0D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BD462-14A7-433D-85AC-23186A66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75FC-1628-4D81-AF57-A10AEC844FD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B1D40-6170-4CAE-9238-82D908FD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D68C4-EE2E-437A-A3D1-25ACE2F8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4584-A9A3-46CA-954F-85D538AC2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9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EF9B-AC5A-4FE5-AB8E-D3E3F3C1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4A963-BB8F-4127-B9B3-2025904A3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2B947-9F43-40BB-B684-6A0EF4BC6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85217-1B32-4AC9-83CB-E0FB0D87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75FC-1628-4D81-AF57-A10AEC844FD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DC9F-B6EC-432C-9CCB-FF9545E5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1CAF0-265F-4810-BC6A-379E22B1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4584-A9A3-46CA-954F-85D538AC2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7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D525-4FF3-4D80-B091-33A41A4B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54465-73CE-4B1B-B661-313D59021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CB32F-8DC8-4388-99F5-E5114375C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4BF87-8D9C-4F1E-8F01-377810DE0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537EB-D021-4511-8CFD-F38B725D0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F4F48-3B8F-4686-9243-701FAE68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75FC-1628-4D81-AF57-A10AEC844FD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0C11D-98B7-47C8-A6DF-C1BAAA73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3151B-E202-40A1-9EFD-7C0BC074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4584-A9A3-46CA-954F-85D538AC2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0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6E2F-C8D4-4A97-A124-63325605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446B5-0CCA-474F-9437-C541E575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75FC-1628-4D81-AF57-A10AEC844FD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02188-DF56-49E8-B27A-3AD52735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66AEE-BB1C-4526-B82C-5E056826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4584-A9A3-46CA-954F-85D538AC2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6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22EEA-1A44-4AA4-B65E-0EC0D353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75FC-1628-4D81-AF57-A10AEC844FD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7FF9B-7151-4D12-981E-FBF4DD62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2922C-8A9A-44E5-ACE2-669A84E2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4584-A9A3-46CA-954F-85D538AC2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1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DFA1-7D3F-445B-872E-C018E346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9CBA-BB90-4CDD-9C1F-C79653682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F692F-2287-4AB9-B07D-AD1403A08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2D114-78EA-4364-BA98-E9ECC20E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75FC-1628-4D81-AF57-A10AEC844FD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AB66C-9950-4ADD-86FA-0BA742E2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E88E4-11BA-415A-B2EB-0E23140F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4584-A9A3-46CA-954F-85D538AC2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3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DF5F-B4A2-420C-AFB8-AE046157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6590A-EFE3-4E84-9D75-1AC505D34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B4C9B-C8D4-4184-A82D-79901C34D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3E21B-7AE6-4E95-A5C8-89D749B8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75FC-1628-4D81-AF57-A10AEC844FD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32749-6613-455F-85B4-85E84979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0E738-5613-4978-AD68-9D7A14A0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4584-A9A3-46CA-954F-85D538AC2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2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5F286-0CFE-40E6-ADA7-245B6E7ED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4E20B-A59A-4B5C-9A2E-0A894545C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83766-994C-4FCD-A0B5-242DF21C2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B75FC-1628-4D81-AF57-A10AEC844FD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37D0B-42C7-4341-839E-EDCB2FB53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849D8-1CB2-4A5E-9B40-BE2A3759E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E4584-A9A3-46CA-954F-85D538AC2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4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5D5009-6537-4396-AA92-1C349C05D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855" y="2314575"/>
            <a:ext cx="2247900" cy="222885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2C54F6A-F135-475B-9926-4A36DD6DB914}"/>
              </a:ext>
            </a:extLst>
          </p:cNvPr>
          <p:cNvGrpSpPr/>
          <p:nvPr/>
        </p:nvGrpSpPr>
        <p:grpSpPr>
          <a:xfrm>
            <a:off x="7777414" y="1400175"/>
            <a:ext cx="508001" cy="552104"/>
            <a:chOff x="6339839" y="2058987"/>
            <a:chExt cx="508001" cy="55210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562A40-4DBF-4000-BF47-C8A6854FFAFE}"/>
                </a:ext>
              </a:extLst>
            </p:cNvPr>
            <p:cNvSpPr/>
            <p:nvPr/>
          </p:nvSpPr>
          <p:spPr>
            <a:xfrm>
              <a:off x="6339839" y="2058987"/>
              <a:ext cx="508001" cy="511175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0562BA-FD60-440F-B3FC-96B6EE63DFF5}"/>
                </a:ext>
              </a:extLst>
            </p:cNvPr>
            <p:cNvCxnSpPr>
              <a:stCxn id="22" idx="0"/>
              <a:endCxn id="22" idx="2"/>
            </p:cNvCxnSpPr>
            <p:nvPr/>
          </p:nvCxnSpPr>
          <p:spPr>
            <a:xfrm>
              <a:off x="6593840" y="2058987"/>
              <a:ext cx="0" cy="511175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EF95F4-92A8-49BC-BDC7-46A1C8C6754D}"/>
                </a:ext>
              </a:extLst>
            </p:cNvPr>
            <p:cNvCxnSpPr>
              <a:cxnSpLocks/>
              <a:stCxn id="22" idx="3"/>
              <a:endCxn id="22" idx="1"/>
            </p:cNvCxnSpPr>
            <p:nvPr/>
          </p:nvCxnSpPr>
          <p:spPr>
            <a:xfrm flipH="1">
              <a:off x="6339839" y="2314575"/>
              <a:ext cx="508001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9CE231-97B2-4A68-B711-B4D245CE78FA}"/>
                </a:ext>
              </a:extLst>
            </p:cNvPr>
            <p:cNvSpPr txBox="1"/>
            <p:nvPr/>
          </p:nvSpPr>
          <p:spPr>
            <a:xfrm>
              <a:off x="6553200" y="2273091"/>
              <a:ext cx="294630" cy="33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C5AB968-8F37-4658-AB55-FBB1DB3A6397}"/>
              </a:ext>
            </a:extLst>
          </p:cNvPr>
          <p:cNvGrpSpPr/>
          <p:nvPr/>
        </p:nvGrpSpPr>
        <p:grpSpPr>
          <a:xfrm>
            <a:off x="8207720" y="2484904"/>
            <a:ext cx="1141598" cy="1099711"/>
            <a:chOff x="4908709" y="3536258"/>
            <a:chExt cx="1141598" cy="109971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88B19D9-C27A-4CFE-9035-972D1EBDF57D}"/>
                </a:ext>
              </a:extLst>
            </p:cNvPr>
            <p:cNvSpPr/>
            <p:nvPr/>
          </p:nvSpPr>
          <p:spPr>
            <a:xfrm>
              <a:off x="5277785" y="3536258"/>
              <a:ext cx="403446" cy="1099711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D2B3389-252D-409D-98E1-5B743E931DB6}"/>
                </a:ext>
              </a:extLst>
            </p:cNvPr>
            <p:cNvSpPr/>
            <p:nvPr/>
          </p:nvSpPr>
          <p:spPr>
            <a:xfrm rot="5400000">
              <a:off x="5277785" y="3515315"/>
              <a:ext cx="403446" cy="1141598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E35F744-45FE-43BB-A7DD-9D734F00AE92}"/>
                </a:ext>
              </a:extLst>
            </p:cNvPr>
            <p:cNvSpPr txBox="1"/>
            <p:nvPr/>
          </p:nvSpPr>
          <p:spPr>
            <a:xfrm>
              <a:off x="5323204" y="3918505"/>
              <a:ext cx="358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E319FDF-EF5A-4760-8C1A-41CCE478F644}"/>
              </a:ext>
            </a:extLst>
          </p:cNvPr>
          <p:cNvGrpSpPr/>
          <p:nvPr/>
        </p:nvGrpSpPr>
        <p:grpSpPr>
          <a:xfrm>
            <a:off x="4604290" y="2385622"/>
            <a:ext cx="403446" cy="403447"/>
            <a:chOff x="5178972" y="3683779"/>
            <a:chExt cx="403446" cy="40344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2762F50-6C50-4A63-8B01-7C0044DC483E}"/>
                </a:ext>
              </a:extLst>
            </p:cNvPr>
            <p:cNvSpPr/>
            <p:nvPr/>
          </p:nvSpPr>
          <p:spPr>
            <a:xfrm>
              <a:off x="5178972" y="3683779"/>
              <a:ext cx="403446" cy="4034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23F4D3D-437E-4983-B13C-A28DA436E2AE}"/>
                </a:ext>
              </a:extLst>
            </p:cNvPr>
            <p:cNvSpPr/>
            <p:nvPr/>
          </p:nvSpPr>
          <p:spPr>
            <a:xfrm>
              <a:off x="5357835" y="386264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017A17-27F6-462C-9ED5-A1417779AC36}"/>
              </a:ext>
            </a:extLst>
          </p:cNvPr>
          <p:cNvGrpSpPr/>
          <p:nvPr/>
        </p:nvGrpSpPr>
        <p:grpSpPr>
          <a:xfrm>
            <a:off x="8375073" y="3849174"/>
            <a:ext cx="403446" cy="545539"/>
            <a:chOff x="5178972" y="3612732"/>
            <a:chExt cx="403446" cy="54553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76912EB-96A5-4098-958B-238EFC37BEC4}"/>
                </a:ext>
              </a:extLst>
            </p:cNvPr>
            <p:cNvGrpSpPr/>
            <p:nvPr/>
          </p:nvGrpSpPr>
          <p:grpSpPr>
            <a:xfrm>
              <a:off x="5178972" y="3612732"/>
              <a:ext cx="403446" cy="545539"/>
              <a:chOff x="4773859" y="3144125"/>
              <a:chExt cx="531296" cy="718417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544D480-B8FC-4FB1-A466-7C9D8104E462}"/>
                  </a:ext>
                </a:extLst>
              </p:cNvPr>
              <p:cNvSpPr/>
              <p:nvPr/>
            </p:nvSpPr>
            <p:spPr>
              <a:xfrm rot="10800000">
                <a:off x="4930409" y="3144125"/>
                <a:ext cx="218194" cy="718417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9A83D00-F968-4143-BF29-6689E4B8EF63}"/>
                  </a:ext>
                </a:extLst>
              </p:cNvPr>
              <p:cNvSpPr/>
              <p:nvPr/>
            </p:nvSpPr>
            <p:spPr>
              <a:xfrm>
                <a:off x="4773859" y="3237687"/>
                <a:ext cx="531296" cy="53129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77D91C4-B6DC-4DFD-8FE0-3A3710A845A2}"/>
                </a:ext>
              </a:extLst>
            </p:cNvPr>
            <p:cNvSpPr/>
            <p:nvPr/>
          </p:nvSpPr>
          <p:spPr>
            <a:xfrm>
              <a:off x="5357835" y="386264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0B2DECF-6AA0-45D7-B151-F0C42673E790}"/>
              </a:ext>
            </a:extLst>
          </p:cNvPr>
          <p:cNvGrpSpPr/>
          <p:nvPr/>
        </p:nvGrpSpPr>
        <p:grpSpPr>
          <a:xfrm>
            <a:off x="3255550" y="2484904"/>
            <a:ext cx="403446" cy="403447"/>
            <a:chOff x="5178972" y="3683779"/>
            <a:chExt cx="403446" cy="40344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1D78D36-26FF-470E-8BC1-C8DD017C2BCA}"/>
                </a:ext>
              </a:extLst>
            </p:cNvPr>
            <p:cNvSpPr/>
            <p:nvPr/>
          </p:nvSpPr>
          <p:spPr>
            <a:xfrm>
              <a:off x="5178972" y="3683779"/>
              <a:ext cx="403446" cy="4034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28C58F2-EFA0-4133-9675-6325601DC717}"/>
                </a:ext>
              </a:extLst>
            </p:cNvPr>
            <p:cNvSpPr/>
            <p:nvPr/>
          </p:nvSpPr>
          <p:spPr>
            <a:xfrm>
              <a:off x="5357835" y="386264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1CB3EB8-EFE8-4F73-9A70-1AF910230543}"/>
              </a:ext>
            </a:extLst>
          </p:cNvPr>
          <p:cNvGrpSpPr/>
          <p:nvPr/>
        </p:nvGrpSpPr>
        <p:grpSpPr>
          <a:xfrm>
            <a:off x="2173510" y="3997283"/>
            <a:ext cx="403446" cy="403447"/>
            <a:chOff x="5178972" y="3683779"/>
            <a:chExt cx="403446" cy="403447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B9AEB1B-EF3C-4FA8-BCE2-53A07E9B5936}"/>
                </a:ext>
              </a:extLst>
            </p:cNvPr>
            <p:cNvSpPr/>
            <p:nvPr/>
          </p:nvSpPr>
          <p:spPr>
            <a:xfrm>
              <a:off x="5178972" y="3683779"/>
              <a:ext cx="403446" cy="4034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BA8E972-79D4-40FB-B620-1124C95456AE}"/>
                </a:ext>
              </a:extLst>
            </p:cNvPr>
            <p:cNvSpPr/>
            <p:nvPr/>
          </p:nvSpPr>
          <p:spPr>
            <a:xfrm>
              <a:off x="5357835" y="386264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912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alex_ander_student</dc:creator>
  <cp:lastModifiedBy>alex_ander_student</cp:lastModifiedBy>
  <cp:revision>4</cp:revision>
  <dcterms:created xsi:type="dcterms:W3CDTF">2019-05-08T14:12:09Z</dcterms:created>
  <dcterms:modified xsi:type="dcterms:W3CDTF">2019-05-09T13:51:15Z</dcterms:modified>
</cp:coreProperties>
</file>