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7CAF-8079-41F7-A81B-AD779DBB3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C7575-489A-4C8F-9063-7B15ED56E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BA1D4-25B9-49A9-8514-01F58D15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FC8E-3163-4DF5-BC53-DF16905B3760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9BEC7-BAAA-4D04-945D-564A6A3E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89E9C-7479-4445-B291-E041030C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DD672-B4AF-4579-9B97-BA12311F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7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E1AC4-862A-45FE-BA8C-945EAE6E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56CF0-346A-48D2-9DEF-808616295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4477E-029C-4F58-B072-F25B6DD4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FC8E-3163-4DF5-BC53-DF16905B3760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887A7-CF94-4EBD-9486-A3658779E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0FD0F-1049-4BD5-873C-72EF4017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DD672-B4AF-4579-9B97-BA12311F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6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A206CE-975F-4944-AA21-FE03D46D7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306E3-F1F7-4D9E-9FCB-CEB2A1688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9EEC8-6014-48B4-B34F-1BC82922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FC8E-3163-4DF5-BC53-DF16905B3760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1B447-14DC-42B5-8349-8B34678B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C1B0D-FDD7-49F7-9B35-E4AFAFB4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DD672-B4AF-4579-9B97-BA12311F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6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37E8-A82A-45BA-9DA0-BBD1FAE4B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D85B9-EDBB-4BAE-A1F3-6A48A470F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EDA65-50C9-4CEF-AD90-E1D8DC92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FC8E-3163-4DF5-BC53-DF16905B3760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23435-E554-449F-B4CC-F339C1A8C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A7EFD-1227-4E1C-809A-82E4B6F2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DD672-B4AF-4579-9B97-BA12311F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7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70E4-9ABE-487C-BDA5-17A2CD68C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52487-0AF8-4DB8-9D86-FF7969F00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028FD-69A6-4553-A493-872285D1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FC8E-3163-4DF5-BC53-DF16905B3760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A6012-FD46-4C7C-81C9-47A2363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D83FD-4BB3-45F8-8A08-1F9F969F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DD672-B4AF-4579-9B97-BA12311F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8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45F6-64F5-4FC4-957E-B527E5AE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6498F-6560-4354-AB44-0884D66352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AF375-29C8-41A9-9234-5F5A0206C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F1515-D5CF-4879-9E22-578D8A69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FC8E-3163-4DF5-BC53-DF16905B3760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DF8AA-CF4E-4129-A6C9-E4AC1D7D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CC00D-E6F8-48D5-A8F0-CC101DD6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DD672-B4AF-4579-9B97-BA12311F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5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14BE-DFA5-4379-AD68-3BE09CD3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F0228-EAD7-4E78-AAE8-F685EA315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35182-FA2D-46B9-ADD8-21DFF79AF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69323-EEC0-4D5A-B571-34C05ECCF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499F7D-BAFF-4053-88DB-D878078C8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713C44-A250-4657-BDCB-4C50C05D7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FC8E-3163-4DF5-BC53-DF16905B3760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A68016-3D24-4AB6-9610-9E28BF8CE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613C15-0F1B-4A75-BCE1-6AAD5EFA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DD672-B4AF-4579-9B97-BA12311F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6AE4-A362-4C21-8325-92D7CE6D3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D9B35-6A4E-4503-9207-840070DE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FC8E-3163-4DF5-BC53-DF16905B3760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70987-B600-4BF5-8570-ACB87B9D7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505E0-DAAB-4835-99EC-39E07053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DD672-B4AF-4579-9B97-BA12311F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8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5E1756-9186-4F81-A54E-6C4FAA1DE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FC8E-3163-4DF5-BC53-DF16905B3760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6DC6B-7150-4987-924D-1330BC830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9B0C4-2132-44E9-92FC-97AB6A8F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DD672-B4AF-4579-9B97-BA12311F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4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3DCE-802B-4881-B006-A8AC8D0DE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B610C-C372-48B5-8BCF-8CDB1586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C0FF0-9C3C-4D0E-A68C-B66ED44AC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E55CF-A70F-4629-893C-45E3A631D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FC8E-3163-4DF5-BC53-DF16905B3760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E819F-3FBF-4EF0-AE06-F11F7FDB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7A01F-A1A4-4945-BAF4-8A61A389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DD672-B4AF-4579-9B97-BA12311F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6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6B9E-E7FA-4B74-883E-FE1A4F41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9F95C-C3BC-4355-A181-EABBBA426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EE742-4955-4034-B5D2-BDC5AF1B7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1265B-B542-49CD-B91B-9E6B40F5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FC8E-3163-4DF5-BC53-DF16905B3760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452E7-2EA7-40F5-95E5-DBAD6A24D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D6DC3-FDCD-4B95-85E4-2AD4E697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DD672-B4AF-4579-9B97-BA12311F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7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DC7751-44E3-44A4-8F20-0A2128F5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08C10-4A0C-4C3C-B6AD-1B5A557C2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18B4C-49A4-4602-86F7-AE24A4E73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7FC8E-3163-4DF5-BC53-DF16905B3760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5B34F-2DB7-4CD8-AD6E-FA3D61F1F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4A9A7-8299-438D-B6C6-B52FB4FDD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DD672-B4AF-4579-9B97-BA12311F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4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DFFE0D-BD46-469D-8C32-5923B8E9D8EE}"/>
              </a:ext>
            </a:extLst>
          </p:cNvPr>
          <p:cNvCxnSpPr/>
          <p:nvPr/>
        </p:nvCxnSpPr>
        <p:spPr>
          <a:xfrm>
            <a:off x="3613212" y="1207363"/>
            <a:ext cx="0" cy="2681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36EB47-B5BF-4262-A704-9D70BF459948}"/>
              </a:ext>
            </a:extLst>
          </p:cNvPr>
          <p:cNvCxnSpPr>
            <a:cxnSpLocks/>
          </p:cNvCxnSpPr>
          <p:nvPr/>
        </p:nvCxnSpPr>
        <p:spPr>
          <a:xfrm flipH="1">
            <a:off x="2104748" y="3064275"/>
            <a:ext cx="26085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05B703A-04A4-425B-8A8E-6238E21BF476}"/>
              </a:ext>
            </a:extLst>
          </p:cNvPr>
          <p:cNvSpPr/>
          <p:nvPr/>
        </p:nvSpPr>
        <p:spPr>
          <a:xfrm>
            <a:off x="2734333" y="1597981"/>
            <a:ext cx="878879" cy="1464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1E13AC-AE3E-4ED9-8CD2-8D94778651D0}"/>
              </a:ext>
            </a:extLst>
          </p:cNvPr>
          <p:cNvSpPr txBox="1"/>
          <p:nvPr/>
        </p:nvSpPr>
        <p:spPr>
          <a:xfrm>
            <a:off x="3701988" y="1331650"/>
            <a:ext cx="804904" cy="369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4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07DB02-1FE4-48BD-8AF7-AA4E0146059E}"/>
              </a:ext>
            </a:extLst>
          </p:cNvPr>
          <p:cNvSpPr txBox="1"/>
          <p:nvPr/>
        </p:nvSpPr>
        <p:spPr>
          <a:xfrm>
            <a:off x="2228294" y="3105566"/>
            <a:ext cx="804904" cy="369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-2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9E25EFE-3C43-41D9-9632-FD953668A905}"/>
              </a:ext>
            </a:extLst>
          </p:cNvPr>
          <p:cNvGrpSpPr/>
          <p:nvPr/>
        </p:nvGrpSpPr>
        <p:grpSpPr>
          <a:xfrm>
            <a:off x="5830411" y="3474863"/>
            <a:ext cx="4988487" cy="2351269"/>
            <a:chOff x="5830411" y="3474863"/>
            <a:chExt cx="4988487" cy="235126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441B03-C75F-4732-B529-8568AABEA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0411" y="5212671"/>
              <a:ext cx="48908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8BC4C50-0667-493B-84D7-D8831BCDF901}"/>
                </a:ext>
              </a:extLst>
            </p:cNvPr>
            <p:cNvCxnSpPr>
              <a:cxnSpLocks/>
            </p:cNvCxnSpPr>
            <p:nvPr/>
          </p:nvCxnSpPr>
          <p:spPr>
            <a:xfrm>
              <a:off x="9965185" y="3474863"/>
              <a:ext cx="0" cy="19671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C5839C1-6750-4BEE-9F1A-A8D27DFF319C}"/>
                </a:ext>
              </a:extLst>
            </p:cNvPr>
            <p:cNvCxnSpPr>
              <a:cxnSpLocks/>
            </p:cNvCxnSpPr>
            <p:nvPr/>
          </p:nvCxnSpPr>
          <p:spPr>
            <a:xfrm>
              <a:off x="6968971" y="3474867"/>
              <a:ext cx="0" cy="19671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1EB097-34C8-442F-9BE0-F5E64ACB6F92}"/>
                </a:ext>
              </a:extLst>
            </p:cNvPr>
            <p:cNvSpPr txBox="1"/>
            <p:nvPr/>
          </p:nvSpPr>
          <p:spPr>
            <a:xfrm>
              <a:off x="6755906" y="5442012"/>
              <a:ext cx="719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dirty="0"/>
                <a:t>22</a:t>
              </a:r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63B964-8BE7-4F31-9724-4735EB19621A}"/>
                </a:ext>
              </a:extLst>
            </p:cNvPr>
            <p:cNvSpPr txBox="1"/>
            <p:nvPr/>
          </p:nvSpPr>
          <p:spPr>
            <a:xfrm>
              <a:off x="9605640" y="5442012"/>
              <a:ext cx="719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dirty="0"/>
                <a:t>209</a:t>
              </a:r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638878E-FA17-49DF-830D-DB87E51BAE2A}"/>
                </a:ext>
              </a:extLst>
            </p:cNvPr>
            <p:cNvCxnSpPr>
              <a:cxnSpLocks/>
            </p:cNvCxnSpPr>
            <p:nvPr/>
          </p:nvCxnSpPr>
          <p:spPr>
            <a:xfrm>
              <a:off x="6968971" y="4163627"/>
              <a:ext cx="1500326" cy="10490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3A95EBA-F23F-43B3-AA32-1DF57C50A330}"/>
                </a:ext>
              </a:extLst>
            </p:cNvPr>
            <p:cNvCxnSpPr>
              <a:cxnSpLocks/>
            </p:cNvCxnSpPr>
            <p:nvPr/>
          </p:nvCxnSpPr>
          <p:spPr>
            <a:xfrm>
              <a:off x="9969601" y="4163626"/>
              <a:ext cx="849297" cy="6797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CA3A117-C116-422B-ABE3-8D9168357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8102" y="4163626"/>
              <a:ext cx="1070868" cy="8197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902628-CEA7-4275-9D3A-6302CA70B1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2666" y="4134038"/>
              <a:ext cx="1522519" cy="10786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Left Brace 31">
              <a:extLst>
                <a:ext uri="{FF2B5EF4-FFF2-40B4-BE49-F238E27FC236}">
                  <a16:creationId xmlns:a16="http://schemas.microsoft.com/office/drawing/2014/main" id="{8C1EF3D9-B6A7-461C-A54A-82C745277922}"/>
                </a:ext>
              </a:extLst>
            </p:cNvPr>
            <p:cNvSpPr/>
            <p:nvPr/>
          </p:nvSpPr>
          <p:spPr>
            <a:xfrm rot="16200000">
              <a:off x="7611856" y="4584578"/>
              <a:ext cx="214544" cy="150031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eft Brace 32">
              <a:extLst>
                <a:ext uri="{FF2B5EF4-FFF2-40B4-BE49-F238E27FC236}">
                  <a16:creationId xmlns:a16="http://schemas.microsoft.com/office/drawing/2014/main" id="{26952055-85D7-45A9-9509-0469BD227F80}"/>
                </a:ext>
              </a:extLst>
            </p:cNvPr>
            <p:cNvSpPr/>
            <p:nvPr/>
          </p:nvSpPr>
          <p:spPr>
            <a:xfrm rot="16200000">
              <a:off x="9112171" y="4599369"/>
              <a:ext cx="214544" cy="150031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69F4CF-F85E-4C81-94BE-1409104BDC00}"/>
                </a:ext>
              </a:extLst>
            </p:cNvPr>
            <p:cNvSpPr txBox="1"/>
            <p:nvPr/>
          </p:nvSpPr>
          <p:spPr>
            <a:xfrm>
              <a:off x="7386236" y="5397338"/>
              <a:ext cx="719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W/2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E5D9124-3C47-46F9-8C24-5C898A1FBF05}"/>
                </a:ext>
              </a:extLst>
            </p:cNvPr>
            <p:cNvSpPr txBox="1"/>
            <p:nvPr/>
          </p:nvSpPr>
          <p:spPr>
            <a:xfrm>
              <a:off x="8970884" y="5456800"/>
              <a:ext cx="719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W/2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9948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alex_ander_student</dc:creator>
  <cp:lastModifiedBy>alex_ander_student</cp:lastModifiedBy>
  <cp:revision>3</cp:revision>
  <dcterms:created xsi:type="dcterms:W3CDTF">2019-04-02T09:31:30Z</dcterms:created>
  <dcterms:modified xsi:type="dcterms:W3CDTF">2019-04-02T13:35:15Z</dcterms:modified>
</cp:coreProperties>
</file>