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570F-3650-4FBE-8613-273F7663A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CF-B24E-4DFB-8593-1CC7E36A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33BD-F355-4E79-A975-450EFDAC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E6BC-9CF5-4F26-8A2E-C89798D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AB48-2A71-4F08-847B-AEC2026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9E6-456B-4D92-AA82-56963C0D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C765-B1B3-44D4-9485-0FBF6165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8356-CB93-463B-9761-03F7AD6A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6086-5AFA-47ED-80EE-907ADF66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D685-7282-494D-BF56-17322181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95A14-96C6-4C02-81E2-410E2144E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910C-DB8C-422E-9095-74F03E56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4E7E-3209-4FEB-829D-7417955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1EBD-4E8E-4248-B0D7-6E4D71A6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F131-871D-49AD-85DA-D4EE430A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6B47-BD1E-4F0E-9AC4-BEBC8DC8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A2A8-607C-4552-88CF-15A287A1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F512-3FDD-4BB4-92C4-CD9D474D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5E52-C45B-4324-B048-63096BF5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8986-054E-4A29-BEF9-C22AFC7C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DFE0-D513-4DA7-93FF-B461EF9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D2A1-9288-4546-9570-8765541D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DB33-FDD4-4EB8-80BB-7B025636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0040-0EDE-4924-BEE2-490C9074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3C84-E0D1-4139-AFC6-EA7B43A6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D407-A2F4-4DC9-AFFC-C19D3B3F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E03E-5EE6-43E6-ABF1-9656E9BF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62E-A64D-4E21-A7FA-8F37137BA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E0C8-16F4-49C1-AFAA-86032832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FACA-8A16-424D-BDB6-B67E1664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4736-E164-42DD-B280-55ADA685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988-8601-4B74-B0A9-F11C148C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F318F-5C68-41C2-BFF2-A68D9401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56BBE-5E7C-41E6-B7DC-862721E18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4D6E7-9919-4100-9D00-E18F57081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D887-A36F-446C-B055-79501C8BA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61941-1C10-4921-980B-4B042287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861F8-80DD-41E5-8096-FFBCA01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59A07-FFDA-4679-9F7F-4778B930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1D7C-2E09-48B0-898A-AB9C2826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E23B9-12D8-43C5-AB42-AB556276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450A-0815-4ECC-98B9-0F2D7AFC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8E955-E99F-4EF2-A9A9-81A5C81C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50493-C43F-4B97-BFEE-FF90882D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860FD-07DF-473A-900E-2FBCB2F6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1CF3-0508-4B53-96A2-EF1AEDF4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E98A-DC83-4CAC-BB38-D401480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A52A-8B72-44EF-9CAB-B6273C89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7F98-266A-42F3-82C4-AE7A1106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F7AF-7A55-4418-B914-EEFE9B61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C39CE-9804-4835-93F3-5BC0DAC9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A9C00-AE47-41D3-9231-D7ADAAD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5973-689A-428C-9E01-74E1CECC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E1D81-6B91-4802-904C-0F8D36BA2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4DD75-66CF-4771-BFBA-6FCCBB11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DB73-2325-4BDC-A812-A4FE472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5BC42-0492-4625-B938-CEA6695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1F87-1B59-40B5-B3F9-21AEA626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F76DD-9CCE-4F80-B703-DD634FB9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7AD2A-E8F3-45D4-B601-841B75A1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C7E1-6F84-4203-AA92-97AFF586E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CA5D-6B6B-47C2-976B-9A6B28E2365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B926-F81A-4407-B524-E77C3FAD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5C0F-D4B8-4671-B7A4-04F34368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5FCB-0040-48C5-BC2A-8362AB8C9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1BE21-5AB9-4275-8A22-DA691C59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5" y="1096669"/>
            <a:ext cx="2841872" cy="766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EB3A5-1480-4ECA-97C9-C24AA64AA87E}"/>
              </a:ext>
            </a:extLst>
          </p:cNvPr>
          <p:cNvSpPr txBox="1"/>
          <p:nvPr/>
        </p:nvSpPr>
        <p:spPr>
          <a:xfrm>
            <a:off x="1100893" y="479789"/>
            <a:ext cx="20762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/>
              <a:t>1</a:t>
            </a:r>
            <a:r>
              <a:rPr lang="en-US" dirty="0"/>
              <a:t> – initial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929EF-5E74-4F83-A14A-B1F8038C6F2A}"/>
              </a:ext>
            </a:extLst>
          </p:cNvPr>
          <p:cNvSpPr txBox="1"/>
          <p:nvPr/>
        </p:nvSpPr>
        <p:spPr>
          <a:xfrm>
            <a:off x="4166387" y="479789"/>
            <a:ext cx="20762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– make column – failed pixel at [11,1]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C3C62-A38D-4C0C-AF4D-D781F5E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74" y="1096669"/>
            <a:ext cx="667060" cy="2007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F53141-8733-4096-8FD8-CF8F80948DBD}"/>
              </a:ext>
            </a:extLst>
          </p:cNvPr>
          <p:cNvSpPr txBox="1"/>
          <p:nvPr/>
        </p:nvSpPr>
        <p:spPr>
          <a:xfrm>
            <a:off x="2829681" y="3346733"/>
            <a:ext cx="42458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 – generate A matrix. Index [11,11] is 0.5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2488B-52FD-49D6-BF24-008917AB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20" y="3808398"/>
            <a:ext cx="7294578" cy="2604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9B55D-2676-4D52-BB71-8210906AC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401" y="1317288"/>
            <a:ext cx="3250976" cy="1092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916278-8407-4248-B8E5-BDCC7A177C07}"/>
              </a:ext>
            </a:extLst>
          </p:cNvPr>
          <p:cNvSpPr txBox="1"/>
          <p:nvPr/>
        </p:nvSpPr>
        <p:spPr>
          <a:xfrm>
            <a:off x="6587232" y="445369"/>
            <a:ext cx="2543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– get fixed image</a:t>
            </a:r>
          </a:p>
        </p:txBody>
      </p:sp>
    </p:spTree>
    <p:extLst>
      <p:ext uri="{BB962C8B-B14F-4D97-AF65-F5344CB8AC3E}">
        <p14:creationId xmlns:p14="http://schemas.microsoft.com/office/powerpoint/2010/main" val="39669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3049BD-E76A-450C-A457-2019BD8AD94E}"/>
              </a:ext>
            </a:extLst>
          </p:cNvPr>
          <p:cNvSpPr txBox="1"/>
          <p:nvPr/>
        </p:nvSpPr>
        <p:spPr>
          <a:xfrm>
            <a:off x="1074260" y="515299"/>
            <a:ext cx="20762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dirty="0"/>
              <a:t>1</a:t>
            </a:r>
            <a:r>
              <a:rPr lang="en-US" dirty="0"/>
              <a:t> – initial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E1416-DCA8-43AA-A69C-4B52164AEF54}"/>
              </a:ext>
            </a:extLst>
          </p:cNvPr>
          <p:cNvSpPr txBox="1"/>
          <p:nvPr/>
        </p:nvSpPr>
        <p:spPr>
          <a:xfrm>
            <a:off x="4139754" y="515299"/>
            <a:ext cx="207623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– make row-ordered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03378-D7A8-4AB3-87B7-4A11F0AD6998}"/>
              </a:ext>
            </a:extLst>
          </p:cNvPr>
          <p:cNvSpPr txBox="1"/>
          <p:nvPr/>
        </p:nvSpPr>
        <p:spPr>
          <a:xfrm>
            <a:off x="2803048" y="3382243"/>
            <a:ext cx="42458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 – generate C matrix.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4BC4A-E40A-4D6D-94BA-C2E67DA2DC36}"/>
              </a:ext>
            </a:extLst>
          </p:cNvPr>
          <p:cNvSpPr txBox="1"/>
          <p:nvPr/>
        </p:nvSpPr>
        <p:spPr>
          <a:xfrm>
            <a:off x="6560599" y="480879"/>
            <a:ext cx="25432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– get</a:t>
            </a:r>
            <a:r>
              <a:rPr lang="he-IL" dirty="0"/>
              <a:t> </a:t>
            </a:r>
            <a:r>
              <a:rPr lang="en-US" dirty="0"/>
              <a:t>column ordered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9332D-1098-44BC-922D-2F48F3B3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14" y="1274148"/>
            <a:ext cx="2676525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6F98D-14D0-4DDF-9FB4-657FD902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142" y="1261155"/>
            <a:ext cx="851458" cy="1930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06455F-0D5D-4288-B652-D8E69E15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67" y="3794346"/>
            <a:ext cx="7677150" cy="2619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D3B833-BFEA-4A21-A2CA-1D798E1F3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198" y="1274148"/>
            <a:ext cx="1038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149F51-FD39-4437-B9E2-6524E4CCD820}"/>
              </a:ext>
            </a:extLst>
          </p:cNvPr>
          <p:cNvSpPr/>
          <p:nvPr/>
        </p:nvSpPr>
        <p:spPr>
          <a:xfrm>
            <a:off x="2618913" y="3124940"/>
            <a:ext cx="1278384" cy="665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1AC19-D2A2-4B9F-824A-53F8ACB9EB9E}"/>
              </a:ext>
            </a:extLst>
          </p:cNvPr>
          <p:cNvSpPr/>
          <p:nvPr/>
        </p:nvSpPr>
        <p:spPr>
          <a:xfrm>
            <a:off x="4989251" y="3124940"/>
            <a:ext cx="1278384" cy="665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54E2B-0762-4845-BF88-FD145958DF8E}"/>
              </a:ext>
            </a:extLst>
          </p:cNvPr>
          <p:cNvSpPr/>
          <p:nvPr/>
        </p:nvSpPr>
        <p:spPr>
          <a:xfrm>
            <a:off x="7359589" y="3124939"/>
            <a:ext cx="1278384" cy="665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AA1E18-CB98-48CE-AED5-D9BDA49CA7B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64311" y="3457853"/>
            <a:ext cx="75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CA787A-5A84-4794-8EEB-04D5E299A30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97297" y="3457853"/>
            <a:ext cx="1091954" cy="4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419B2-95F7-4C3C-AD2F-3F7480869F0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67635" y="3457852"/>
            <a:ext cx="10919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3B82F-DF23-460E-88CE-4FEE078C2A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637973" y="3457852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CE1674-5BC4-4312-8235-40A6D3ADBD02}"/>
                  </a:ext>
                </a:extLst>
              </p:cNvPr>
              <p:cNvSpPr txBox="1"/>
              <p:nvPr/>
            </p:nvSpPr>
            <p:spPr>
              <a:xfrm>
                <a:off x="8766698" y="3038395"/>
                <a:ext cx="679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CE1674-5BC4-4312-8235-40A6D3AD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698" y="3038395"/>
                <a:ext cx="67914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2A2413-081E-4BCC-B0FE-F2B6C44D082B}"/>
                  </a:ext>
                </a:extLst>
              </p:cNvPr>
              <p:cNvSpPr txBox="1"/>
              <p:nvPr/>
            </p:nvSpPr>
            <p:spPr>
              <a:xfrm>
                <a:off x="1793290" y="2967335"/>
                <a:ext cx="679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2A2413-081E-4BCC-B0FE-F2B6C44D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90" y="2967335"/>
                <a:ext cx="679143" cy="461665"/>
              </a:xfrm>
              <a:prstGeom prst="rect">
                <a:avLst/>
              </a:prstGeom>
              <a:blipFill>
                <a:blip r:embed="rId3"/>
                <a:stretch>
                  <a:fillRect l="-17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2E8A3-683A-4B2E-8A9C-B49759863368}"/>
                  </a:ext>
                </a:extLst>
              </p:cNvPr>
              <p:cNvSpPr txBox="1"/>
              <p:nvPr/>
            </p:nvSpPr>
            <p:spPr>
              <a:xfrm>
                <a:off x="6499932" y="2996186"/>
                <a:ext cx="679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42E8A3-683A-4B2E-8A9C-B49759863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32" y="2996186"/>
                <a:ext cx="679143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9F0A9F-4005-4CC9-811B-E6A29F728866}"/>
                  </a:ext>
                </a:extLst>
              </p:cNvPr>
              <p:cNvSpPr txBox="1"/>
              <p:nvPr/>
            </p:nvSpPr>
            <p:spPr>
              <a:xfrm>
                <a:off x="3602853" y="2804595"/>
                <a:ext cx="1772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9F0A9F-4005-4CC9-811B-E6A29F72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53" y="2804595"/>
                <a:ext cx="1772575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1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C1C08-6B5A-46FF-8524-5BBB915EFAE0}"/>
              </a:ext>
            </a:extLst>
          </p:cNvPr>
          <p:cNvGrpSpPr/>
          <p:nvPr/>
        </p:nvGrpSpPr>
        <p:grpSpPr>
          <a:xfrm>
            <a:off x="1214344" y="491274"/>
            <a:ext cx="8502682" cy="4737691"/>
            <a:chOff x="1214344" y="491274"/>
            <a:chExt cx="8502682" cy="47376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FA3134-40E3-421D-9B40-262CE1B78AA9}"/>
                </a:ext>
              </a:extLst>
            </p:cNvPr>
            <p:cNvSpPr txBox="1"/>
            <p:nvPr/>
          </p:nvSpPr>
          <p:spPr>
            <a:xfrm>
              <a:off x="2104070" y="491274"/>
              <a:ext cx="207623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1</a:t>
              </a:r>
              <a:r>
                <a:rPr lang="en-US" dirty="0"/>
                <a:t> – initial image</a:t>
              </a:r>
              <a:r>
                <a:rPr lang="ru-RU" dirty="0"/>
                <a:t> </a:t>
              </a:r>
              <a:r>
                <a:rPr lang="en-US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50E6BD-4D77-4667-8EC5-9A2CB5D84526}"/>
                </a:ext>
              </a:extLst>
            </p:cNvPr>
            <p:cNvSpPr txBox="1"/>
            <p:nvPr/>
          </p:nvSpPr>
          <p:spPr>
            <a:xfrm>
              <a:off x="7064021" y="491274"/>
              <a:ext cx="2076235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– initial image 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2BDD98-DCA5-45E3-BD00-D0982DF3F2A8}"/>
                </a:ext>
              </a:extLst>
            </p:cNvPr>
            <p:cNvSpPr txBox="1"/>
            <p:nvPr/>
          </p:nvSpPr>
          <p:spPr>
            <a:xfrm>
              <a:off x="1214344" y="3102745"/>
              <a:ext cx="4245823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– differentiate 2 matrixes in ‘double’ format, take absolute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F17B26-DC07-4493-8248-E35A83195C91}"/>
                </a:ext>
              </a:extLst>
            </p:cNvPr>
            <p:cNvSpPr txBox="1"/>
            <p:nvPr/>
          </p:nvSpPr>
          <p:spPr>
            <a:xfrm>
              <a:off x="6830490" y="3105834"/>
              <a:ext cx="2543298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– binarize the image based on the threshold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0C6E0E-2E9C-4BFC-A8DC-3C5BBAFB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344" y="1157102"/>
              <a:ext cx="3495675" cy="11525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BAA6E1-ECF1-4627-8B59-940077AB2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8113" y="1152339"/>
              <a:ext cx="3495675" cy="11620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AF701B-ED01-460D-BDEE-A111CB36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344" y="4037583"/>
              <a:ext cx="3505200" cy="11620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CAF004-1A38-43C8-A9B0-766B15CDE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1351" y="4066915"/>
              <a:ext cx="3495675" cy="1162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51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alex_ander_student</dc:creator>
  <cp:lastModifiedBy>alex_ander_student</cp:lastModifiedBy>
  <cp:revision>15</cp:revision>
  <dcterms:created xsi:type="dcterms:W3CDTF">2019-04-11T20:08:25Z</dcterms:created>
  <dcterms:modified xsi:type="dcterms:W3CDTF">2019-04-13T15:59:23Z</dcterms:modified>
</cp:coreProperties>
</file>