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4A55-B7E4-4AF9-92D6-4D98E2EF1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72F28-58E4-4A05-BDAE-C16F24C28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4C95-1B6F-4F06-9F79-D04DB727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D88C-A468-49FE-B36F-A15A936C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302F-0889-4825-B70E-9D62BD55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A31C-0C2C-4445-BAAC-B46DF1D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34465-2DC9-4CAC-AAF6-E43F304C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FCC3-C30C-4B57-8559-170DB31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6777-3519-445A-B41A-0E74B1D3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3409-804C-4A49-B560-26990490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586EA-43FB-4E82-A06B-C8F4A558E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0FEEE-3348-4717-9486-AAEEC96E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36FD-BE19-4457-91AA-7E662F88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842C-6055-44D8-B4C6-09B6C2DF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4C67-1140-4EB1-BFD5-7068367E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7168-3F33-40E7-A3F7-BE630A58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2453-E06D-4D7E-9CFA-596A6CEE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D44A-5D77-4D6F-AB4C-6D07597C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76F8-8031-45C1-80C1-C213639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C14D-5BF4-4CCE-B160-CE9F4FE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52E5-D8B8-495E-98C6-ADB9DACD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130A-05E8-4DDC-B60F-1773F3E3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1AAB-8AD8-4D65-BF45-725D3901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0ADB-BBF4-4E84-9213-CBFEC949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A183-8E93-42AD-9BBB-1AA85DD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72C2-0EED-4E48-8D04-6CFF9FF8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CE6F-5276-49C5-AF82-C77E39DDC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EC6F-E147-4AF6-A598-82A23E3FF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AD447-7500-4103-9318-6B05012D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B533-E8C2-49E0-AA85-63FC1D9B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8398-73C6-401E-B099-9B6D48FA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F0BD-3E76-44C3-99B5-53C7B1F9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3B93-2F83-4DF8-B7A9-A3E83DD7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F9C40-39D2-4F09-AB09-337C8854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4604-37FF-491A-A6D5-BD0A2AF1D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5DEF0-7F2B-486E-B237-654C2104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2D3D-3B33-4E87-A385-85AF6BF7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97B5D-3994-49A8-B922-7003E2A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E8FF6-AAB9-4E47-9B64-8DD90D54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28D1-BE26-4FE1-A8EB-5F954307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B7AA5-2173-4CFB-AC9B-3F7A2158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C3DAE-2159-4737-AC29-AC0B11E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91B5-CD31-4BCB-85D2-D19B68A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30611-7EFF-416E-ABCF-2CF0ECDF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6B03-27A5-42A4-8864-CDC4A929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5D2AC-9998-4B88-B59A-04CC4BA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725-A8BA-4E59-8B82-C9BBED9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78A5-FBD1-44AF-9D43-FA568A49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91D3-0247-412F-87FE-ADF06837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2A00E-399A-4190-A152-79A53FC3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CA1C-1F2B-4316-BCD6-4B19BF64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2B0C-8F2F-4449-A7A2-05AFC77C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6DA4-B6A8-4812-91AB-4F01A047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63A6F-7DFA-4FCE-93D9-F45585B7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FE0B-BC82-4FF6-AAC5-8FBC17E8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FEC2-297D-44C9-8295-16B2346D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8177E-B2AB-4C50-BED0-1ED0A07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C015-1D7D-4C14-AE53-BFAAECD9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67B07-2080-44BB-8E67-0E8E6CCE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FA88-6E8E-49E3-9B55-0CB3183B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BAAB-69DF-48B9-8735-EFA4EAA1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B96A-7CE6-494A-A392-288792CDB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DEBB-C5AB-4A2F-B905-575E1CF9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66F7-F355-4CD8-8865-69896CC0D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A5E-04EF-47AF-AB5A-0EB5E71E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9A47C-E9BB-4917-A795-35335FB6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123669"/>
            <a:ext cx="4572000" cy="38576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B3B52D-9CA8-4DA0-B4F4-251D7B1D81EA}"/>
              </a:ext>
            </a:extLst>
          </p:cNvPr>
          <p:cNvSpPr/>
          <p:nvPr/>
        </p:nvSpPr>
        <p:spPr>
          <a:xfrm>
            <a:off x="1743634" y="1694328"/>
            <a:ext cx="2481683" cy="2481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6659-BD39-463D-850C-603A12B80682}"/>
              </a:ext>
            </a:extLst>
          </p:cNvPr>
          <p:cNvSpPr txBox="1"/>
          <p:nvPr/>
        </p:nvSpPr>
        <p:spPr>
          <a:xfrm>
            <a:off x="2069376" y="2533419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6E5F90-E56C-42AF-B95C-29ED35752439}"/>
              </a:ext>
            </a:extLst>
          </p:cNvPr>
          <p:cNvSpPr/>
          <p:nvPr/>
        </p:nvSpPr>
        <p:spPr>
          <a:xfrm>
            <a:off x="3729318" y="1927411"/>
            <a:ext cx="116541" cy="11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13D491-4FDB-45E7-B065-D1BE48131661}"/>
                  </a:ext>
                </a:extLst>
              </p:cNvPr>
              <p:cNvSpPr txBox="1"/>
              <p:nvPr/>
            </p:nvSpPr>
            <p:spPr>
              <a:xfrm>
                <a:off x="3711388" y="1625314"/>
                <a:ext cx="797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13D491-4FDB-45E7-B065-D1BE4813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88" y="1625314"/>
                <a:ext cx="797859" cy="369332"/>
              </a:xfrm>
              <a:prstGeom prst="rect">
                <a:avLst/>
              </a:prstGeom>
              <a:blipFill>
                <a:blip r:embed="rId3"/>
                <a:stretch>
                  <a:fillRect l="-2290" r="-99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701CDF7-4CDD-41F5-B968-40D0490E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60" y="801569"/>
            <a:ext cx="4629150" cy="42672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DA055A9-0360-417E-8BC7-1FED16F75E88}"/>
              </a:ext>
            </a:extLst>
          </p:cNvPr>
          <p:cNvSpPr/>
          <p:nvPr/>
        </p:nvSpPr>
        <p:spPr>
          <a:xfrm>
            <a:off x="6620434" y="2748067"/>
            <a:ext cx="1343935" cy="1343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73A19-9AF3-4695-A200-3E84F42402E4}"/>
              </a:ext>
            </a:extLst>
          </p:cNvPr>
          <p:cNvSpPr/>
          <p:nvPr/>
        </p:nvSpPr>
        <p:spPr>
          <a:xfrm>
            <a:off x="7233887" y="2085065"/>
            <a:ext cx="1343935" cy="1343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F39F70-51C2-49EA-B0D9-B079C5EFC2B6}"/>
              </a:ext>
            </a:extLst>
          </p:cNvPr>
          <p:cNvSpPr/>
          <p:nvPr/>
        </p:nvSpPr>
        <p:spPr>
          <a:xfrm>
            <a:off x="7964369" y="2748067"/>
            <a:ext cx="1343935" cy="1343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354C5-8976-4624-A6CD-9C5F47057C4F}"/>
              </a:ext>
            </a:extLst>
          </p:cNvPr>
          <p:cNvSpPr txBox="1"/>
          <p:nvPr/>
        </p:nvSpPr>
        <p:spPr>
          <a:xfrm>
            <a:off x="6616163" y="3391169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770F4-B890-428F-B3F6-823790FC7317}"/>
              </a:ext>
            </a:extLst>
          </p:cNvPr>
          <p:cNvSpPr/>
          <p:nvPr/>
        </p:nvSpPr>
        <p:spPr>
          <a:xfrm>
            <a:off x="7175616" y="2718085"/>
            <a:ext cx="116541" cy="11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23D1B4-82E6-4B8C-9273-D04C5B5456A0}"/>
              </a:ext>
            </a:extLst>
          </p:cNvPr>
          <p:cNvSpPr/>
          <p:nvPr/>
        </p:nvSpPr>
        <p:spPr>
          <a:xfrm>
            <a:off x="8519551" y="2718085"/>
            <a:ext cx="116541" cy="11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98E735-6EAE-487A-A034-E0F369A9D9FF}"/>
              </a:ext>
            </a:extLst>
          </p:cNvPr>
          <p:cNvSpPr/>
          <p:nvPr/>
        </p:nvSpPr>
        <p:spPr>
          <a:xfrm>
            <a:off x="7886415" y="3361763"/>
            <a:ext cx="116541" cy="11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43C676-D28D-45AE-BEEB-12025E85F884}"/>
              </a:ext>
            </a:extLst>
          </p:cNvPr>
          <p:cNvSpPr txBox="1"/>
          <p:nvPr/>
        </p:nvSpPr>
        <p:spPr>
          <a:xfrm>
            <a:off x="7247332" y="3418058"/>
            <a:ext cx="328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3E7CF8-93AE-4875-99D1-E626FFA7FD72}"/>
              </a:ext>
            </a:extLst>
          </p:cNvPr>
          <p:cNvSpPr txBox="1"/>
          <p:nvPr/>
        </p:nvSpPr>
        <p:spPr>
          <a:xfrm>
            <a:off x="7741493" y="2306626"/>
            <a:ext cx="328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255E1-BF3F-49B0-B2BC-268ED7AA5B41}"/>
              </a:ext>
            </a:extLst>
          </p:cNvPr>
          <p:cNvSpPr txBox="1"/>
          <p:nvPr/>
        </p:nvSpPr>
        <p:spPr>
          <a:xfrm>
            <a:off x="8599214" y="3059859"/>
            <a:ext cx="328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86313D-524E-4009-9FA0-E0159F11B0B6}"/>
              </a:ext>
            </a:extLst>
          </p:cNvPr>
          <p:cNvSpPr txBox="1"/>
          <p:nvPr/>
        </p:nvSpPr>
        <p:spPr>
          <a:xfrm>
            <a:off x="6870509" y="2370491"/>
            <a:ext cx="5687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1FE9BA-A433-482D-ADB9-A5B1E58688E0}"/>
              </a:ext>
            </a:extLst>
          </p:cNvPr>
          <p:cNvSpPr txBox="1"/>
          <p:nvPr/>
        </p:nvSpPr>
        <p:spPr>
          <a:xfrm>
            <a:off x="8617377" y="2342681"/>
            <a:ext cx="5687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FA9E0-FF6D-4DEE-92DE-0C2AB49AF7BB}"/>
              </a:ext>
            </a:extLst>
          </p:cNvPr>
          <p:cNvSpPr txBox="1"/>
          <p:nvPr/>
        </p:nvSpPr>
        <p:spPr>
          <a:xfrm>
            <a:off x="7929664" y="2995422"/>
            <a:ext cx="5687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25824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B875BF-FA95-45B9-B6CA-E592AA7A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60" y="801569"/>
            <a:ext cx="4629150" cy="4267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E721CD-61D7-4D8F-9E44-D53891D82640}"/>
              </a:ext>
            </a:extLst>
          </p:cNvPr>
          <p:cNvSpPr/>
          <p:nvPr/>
        </p:nvSpPr>
        <p:spPr>
          <a:xfrm>
            <a:off x="7259845" y="2757032"/>
            <a:ext cx="1343935" cy="1343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D1FF6-02FD-4091-B0F9-9BCB351D5366}"/>
              </a:ext>
            </a:extLst>
          </p:cNvPr>
          <p:cNvSpPr txBox="1"/>
          <p:nvPr/>
        </p:nvSpPr>
        <p:spPr>
          <a:xfrm>
            <a:off x="6616163" y="3391169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9F22E-E2C9-4EB8-A205-F468DA0BB6A5}"/>
              </a:ext>
            </a:extLst>
          </p:cNvPr>
          <p:cNvSpPr txBox="1"/>
          <p:nvPr/>
        </p:nvSpPr>
        <p:spPr>
          <a:xfrm>
            <a:off x="7247332" y="3418058"/>
            <a:ext cx="328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13850-7FAB-41F4-B9A5-DC74F921A93A}"/>
              </a:ext>
            </a:extLst>
          </p:cNvPr>
          <p:cNvSpPr txBox="1"/>
          <p:nvPr/>
        </p:nvSpPr>
        <p:spPr>
          <a:xfrm>
            <a:off x="7741493" y="2306626"/>
            <a:ext cx="328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B3AC2-40EB-4AD9-99D5-9B4B4CFECBEB}"/>
              </a:ext>
            </a:extLst>
          </p:cNvPr>
          <p:cNvSpPr txBox="1"/>
          <p:nvPr/>
        </p:nvSpPr>
        <p:spPr>
          <a:xfrm>
            <a:off x="8599214" y="3059859"/>
            <a:ext cx="328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722CA5-06C6-479D-A61B-3526226AA2A3}"/>
              </a:ext>
            </a:extLst>
          </p:cNvPr>
          <p:cNvSpPr/>
          <p:nvPr/>
        </p:nvSpPr>
        <p:spPr>
          <a:xfrm>
            <a:off x="7874862" y="3359787"/>
            <a:ext cx="116541" cy="11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59DA6-E823-4597-82CB-B233A9780DB8}"/>
              </a:ext>
            </a:extLst>
          </p:cNvPr>
          <p:cNvSpPr txBox="1"/>
          <p:nvPr/>
        </p:nvSpPr>
        <p:spPr>
          <a:xfrm>
            <a:off x="7957321" y="3037789"/>
            <a:ext cx="5687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52613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623512B-FF8F-43F6-9BF1-6695C1287D7F}"/>
              </a:ext>
            </a:extLst>
          </p:cNvPr>
          <p:cNvGrpSpPr/>
          <p:nvPr/>
        </p:nvGrpSpPr>
        <p:grpSpPr>
          <a:xfrm>
            <a:off x="2042552" y="2820674"/>
            <a:ext cx="3001495" cy="2713351"/>
            <a:chOff x="2042552" y="2820674"/>
            <a:chExt cx="3001495" cy="27133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3DE603-61B0-4B76-94F3-405F1D519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2552" y="2820674"/>
              <a:ext cx="3001495" cy="271335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BF85DB-5ACC-4D43-B19C-19593AF717E4}"/>
                </a:ext>
              </a:extLst>
            </p:cNvPr>
            <p:cNvSpPr/>
            <p:nvPr/>
          </p:nvSpPr>
          <p:spPr>
            <a:xfrm>
              <a:off x="3800475" y="4472623"/>
              <a:ext cx="638175" cy="638175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FEA55-5233-4610-AEE9-1352A96AB673}"/>
                </a:ext>
              </a:extLst>
            </p:cNvPr>
            <p:cNvSpPr/>
            <p:nvPr/>
          </p:nvSpPr>
          <p:spPr>
            <a:xfrm>
              <a:off x="3971925" y="4558348"/>
              <a:ext cx="638175" cy="638175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13E286-4F32-4AF0-A041-AE91177D865F}"/>
                </a:ext>
              </a:extLst>
            </p:cNvPr>
            <p:cNvSpPr/>
            <p:nvPr/>
          </p:nvSpPr>
          <p:spPr>
            <a:xfrm>
              <a:off x="4061852" y="4834573"/>
              <a:ext cx="638175" cy="638175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A5850D-4172-4675-A333-4D126D982DB4}"/>
                </a:ext>
              </a:extLst>
            </p:cNvPr>
            <p:cNvSpPr/>
            <p:nvPr/>
          </p:nvSpPr>
          <p:spPr>
            <a:xfrm>
              <a:off x="4014788" y="5077457"/>
              <a:ext cx="95250" cy="952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C83DD0-1570-4207-852D-D7CDAE8DBC04}"/>
                </a:ext>
              </a:extLst>
            </p:cNvPr>
            <p:cNvSpPr/>
            <p:nvPr/>
          </p:nvSpPr>
          <p:spPr>
            <a:xfrm>
              <a:off x="4321408" y="5136674"/>
              <a:ext cx="9525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B7A4AB-C069-48E5-9351-BE61B50E61AA}"/>
                </a:ext>
              </a:extLst>
            </p:cNvPr>
            <p:cNvSpPr/>
            <p:nvPr/>
          </p:nvSpPr>
          <p:spPr>
            <a:xfrm>
              <a:off x="4062413" y="4753607"/>
              <a:ext cx="9525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B74516-CC3A-4484-B41C-84E2532767E0}"/>
                </a:ext>
              </a:extLst>
            </p:cNvPr>
            <p:cNvSpPr/>
            <p:nvPr/>
          </p:nvSpPr>
          <p:spPr>
            <a:xfrm>
              <a:off x="4273783" y="4877435"/>
              <a:ext cx="9525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51E9C2-6E36-4936-B1FE-1C2DC312645E}"/>
              </a:ext>
            </a:extLst>
          </p:cNvPr>
          <p:cNvGrpSpPr/>
          <p:nvPr/>
        </p:nvGrpSpPr>
        <p:grpSpPr>
          <a:xfrm>
            <a:off x="6204977" y="2820674"/>
            <a:ext cx="3001495" cy="2713351"/>
            <a:chOff x="6204977" y="2820674"/>
            <a:chExt cx="3001495" cy="27133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09552A-6530-4F89-BD76-FF96832699F1}"/>
                </a:ext>
              </a:extLst>
            </p:cNvPr>
            <p:cNvSpPr/>
            <p:nvPr/>
          </p:nvSpPr>
          <p:spPr>
            <a:xfrm>
              <a:off x="6204977" y="2820674"/>
              <a:ext cx="3001495" cy="27133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B83A8-2FFF-4EF1-A48C-440498EC5890}"/>
                </a:ext>
              </a:extLst>
            </p:cNvPr>
            <p:cNvSpPr/>
            <p:nvPr/>
          </p:nvSpPr>
          <p:spPr>
            <a:xfrm>
              <a:off x="8180388" y="5070631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E5D4F2-732F-4336-B3A0-219500F3A148}"/>
                </a:ext>
              </a:extLst>
            </p:cNvPr>
            <p:cNvSpPr/>
            <p:nvPr/>
          </p:nvSpPr>
          <p:spPr>
            <a:xfrm>
              <a:off x="6684402" y="4890291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CAF035-80FD-410F-8DD4-AD2CC8C01A94}"/>
                </a:ext>
              </a:extLst>
            </p:cNvPr>
            <p:cNvSpPr/>
            <p:nvPr/>
          </p:nvSpPr>
          <p:spPr>
            <a:xfrm>
              <a:off x="7179702" y="4082099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D72BD6-F036-49CE-BB02-B929EE1F90DB}"/>
                </a:ext>
              </a:extLst>
            </p:cNvPr>
            <p:cNvSpPr/>
            <p:nvPr/>
          </p:nvSpPr>
          <p:spPr>
            <a:xfrm>
              <a:off x="6564779" y="3142299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3E8D3F-8F0E-47F5-9209-46313AA11810}"/>
                </a:ext>
              </a:extLst>
            </p:cNvPr>
            <p:cNvSpPr/>
            <p:nvPr/>
          </p:nvSpPr>
          <p:spPr>
            <a:xfrm>
              <a:off x="7542679" y="3302000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89D816-E91B-479E-9F5B-C6A3EC066010}"/>
                </a:ext>
              </a:extLst>
            </p:cNvPr>
            <p:cNvSpPr/>
            <p:nvPr/>
          </p:nvSpPr>
          <p:spPr>
            <a:xfrm>
              <a:off x="8641229" y="3213100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19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alex_ander_student</dc:creator>
  <cp:lastModifiedBy>alex_ander_student</cp:lastModifiedBy>
  <cp:revision>5</cp:revision>
  <dcterms:created xsi:type="dcterms:W3CDTF">2019-05-21T13:46:55Z</dcterms:created>
  <dcterms:modified xsi:type="dcterms:W3CDTF">2019-05-21T16:29:28Z</dcterms:modified>
</cp:coreProperties>
</file>