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36E1-3E0B-42F8-9C76-52ECA3B2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304E9-4C8E-48F1-A956-A461F99E4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7335-56F4-4683-8449-50B0680C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A411-ECCE-4DAD-B1D4-E10AE1D3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781F-618D-49CD-A548-E299810D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25A-257C-46A3-842E-671ABA00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AEDC6-A6F3-4D03-ADA3-22DBE382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6AF5-D459-4A4E-92AE-D19AAD2F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B79F-8953-4AE0-A96F-838FBDB9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F3F0-52AF-45DB-9FB7-FAD2C255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A8676-E10A-4ACD-8D59-2993B162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E8D97-9EC3-4FAD-8A4E-AEF4D95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AF48-CE09-4849-A83F-F3DC43D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5D53-2DD4-4DB1-8F54-440B28CC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975F-1FF1-45D3-AC12-493806B5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917F-191A-4B1C-B615-05775B4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EF33-8B69-4368-87B4-9E38E4EE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D33F8-60F9-476B-ABCC-67451999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0DC3-6D55-4BAA-AD79-5A38D091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B3F2-C7D6-4EF6-815C-88D543FB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FFC9-A633-42DD-B3C4-1CB8305C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5226-CA29-426B-930D-483EE7F6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C4C0-0F6F-4AB5-9620-C80AAF34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A786-9849-4D47-A471-B9C3E171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547D-F661-44BF-BEAD-8BAC8E80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FF2F-BA3F-42E7-B5FC-F768DCE4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80C2-4052-40A0-9FD8-CF4954F1A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1D05-57AA-4CF5-B826-CB929DEA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33B5-F24C-49BA-89CF-DECFF7F1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7097-3DC0-4A29-A80C-C99303CF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E011-EEB6-4424-9378-D0E0E2D9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24EB-234E-4FCA-BCDA-A2BDB573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5D09-4FEA-4BBD-B98D-238C208E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013EE-CEBA-400A-8EBA-8567229E4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05223-D035-4200-9809-9A5796DD1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E6CF-5815-45CF-903A-EC04E19E5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9588-8970-41E9-B58E-111FCE57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4D4F7-3DB3-4796-94F3-879E6987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5DF12-A610-4B54-AFA2-E134328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9A88-FDFF-425D-9E97-6A8B634A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471D5-95A1-4F25-9B9B-4A52319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A4F53-B6F0-4CDC-BA3F-BB71F5F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01668-38CA-404F-B207-7E372FB2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ACFD8-81AF-4BB9-8F57-4C6B0B78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A2BB7-317B-45AD-A6CA-EB8D00F0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2CB90-D9E6-41E4-962D-9A14B1B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98-A305-4538-B097-F0E535C4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9642-37D0-4E8E-BBF0-17152CF0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B493-55A6-46DE-9981-1DF162E3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86F-56C8-4CFF-9DE6-8896C80D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00EF-09C9-4648-BC6E-DA4A0A2C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AAE1-81C0-4AEE-B29C-96951B72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111-F160-4A29-9A68-4945F85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B9C6B-BC73-499E-A9BD-5503C892B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C3597-0980-4146-8EB7-32C6957B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55E48-9B3D-4656-9595-0A765A3D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DE05-F07E-4BB6-ACA6-155DC02B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C63E-766F-4537-B2F4-A7CC5DA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2098-BC6C-4802-8F0F-8E11269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FF0B4-E578-4562-9FB7-7CC9F9B1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BB64-7A4C-4192-BA97-E6BE2A93C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CC92-1C35-40EF-91E3-EFB8ACC2DDF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18BD-7429-49CC-94DD-4FA9AC42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4655-3E4E-43F0-A0CC-8934AC2C6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5A8C-EEB7-4754-8ADA-7DC023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C43600-358C-4E44-980E-CD07966EC782}"/>
              </a:ext>
            </a:extLst>
          </p:cNvPr>
          <p:cNvGrpSpPr/>
          <p:nvPr/>
        </p:nvGrpSpPr>
        <p:grpSpPr>
          <a:xfrm>
            <a:off x="1527048" y="828532"/>
            <a:ext cx="6510528" cy="4781313"/>
            <a:chOff x="1527048" y="828532"/>
            <a:chExt cx="6510528" cy="478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9EA8D4-4080-4B1E-A1CF-CEB7F1C10A80}"/>
                </a:ext>
              </a:extLst>
            </p:cNvPr>
            <p:cNvSpPr/>
            <p:nvPr/>
          </p:nvSpPr>
          <p:spPr>
            <a:xfrm>
              <a:off x="1865376" y="1399032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4F1030-0D26-42D2-8AB6-FF7FF8531E10}"/>
                </a:ext>
              </a:extLst>
            </p:cNvPr>
            <p:cNvSpPr/>
            <p:nvPr/>
          </p:nvSpPr>
          <p:spPr>
            <a:xfrm>
              <a:off x="1773936" y="1499616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6FD78-D780-41C9-86BF-5A6BD0108BBD}"/>
                </a:ext>
              </a:extLst>
            </p:cNvPr>
            <p:cNvSpPr/>
            <p:nvPr/>
          </p:nvSpPr>
          <p:spPr>
            <a:xfrm>
              <a:off x="1682496" y="1600200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7B9946-3431-4545-B4C3-C687DCDCE7DD}"/>
                    </a:ext>
                  </a:extLst>
                </p:cNvPr>
                <p:cNvSpPr txBox="1"/>
                <p:nvPr/>
              </p:nvSpPr>
              <p:spPr>
                <a:xfrm>
                  <a:off x="1527048" y="1003162"/>
                  <a:ext cx="1746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7B9946-3431-4545-B4C3-C687DCDCE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048" y="1003162"/>
                  <a:ext cx="174650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E25773-02C8-4813-B143-36AAC12EEB92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025396"/>
              <a:ext cx="1033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581984-C30D-408A-9F09-6AB016086C3B}"/>
                    </a:ext>
                  </a:extLst>
                </p:cNvPr>
                <p:cNvSpPr txBox="1"/>
                <p:nvPr/>
              </p:nvSpPr>
              <p:spPr>
                <a:xfrm>
                  <a:off x="2969514" y="1407427"/>
                  <a:ext cx="1828800" cy="579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581984-C30D-408A-9F09-6AB01608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514" y="1407427"/>
                  <a:ext cx="1828800" cy="579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6A70EA-9196-4593-8BC0-3C8CE6FAA6E7}"/>
                </a:ext>
              </a:extLst>
            </p:cNvPr>
            <p:cNvSpPr/>
            <p:nvPr/>
          </p:nvSpPr>
          <p:spPr>
            <a:xfrm>
              <a:off x="5038344" y="1248156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703E6-1422-4A2B-8E03-8FCBB5385391}"/>
                </a:ext>
              </a:extLst>
            </p:cNvPr>
            <p:cNvSpPr/>
            <p:nvPr/>
          </p:nvSpPr>
          <p:spPr>
            <a:xfrm>
              <a:off x="4946904" y="1348740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585A9D-EB89-4A3A-8933-AAB95EE37FA0}"/>
                </a:ext>
              </a:extLst>
            </p:cNvPr>
            <p:cNvSpPr/>
            <p:nvPr/>
          </p:nvSpPr>
          <p:spPr>
            <a:xfrm>
              <a:off x="4855464" y="1449324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075D4C-DAE2-4CEC-88CF-35ECDAFC4D0E}"/>
                </a:ext>
              </a:extLst>
            </p:cNvPr>
            <p:cNvSpPr/>
            <p:nvPr/>
          </p:nvSpPr>
          <p:spPr>
            <a:xfrm>
              <a:off x="4764024" y="1567970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5E2049-4795-4647-8990-8DF575A5F47E}"/>
                </a:ext>
              </a:extLst>
            </p:cNvPr>
            <p:cNvSpPr/>
            <p:nvPr/>
          </p:nvSpPr>
          <p:spPr>
            <a:xfrm>
              <a:off x="4640580" y="1709250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A5C57A-707A-4208-9C00-A536C5311560}"/>
                    </a:ext>
                  </a:extLst>
                </p:cNvPr>
                <p:cNvSpPr txBox="1"/>
                <p:nvPr/>
              </p:nvSpPr>
              <p:spPr>
                <a:xfrm>
                  <a:off x="4764024" y="828532"/>
                  <a:ext cx="1746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A5C57A-707A-4208-9C00-A536C5311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24" y="828532"/>
                  <a:ext cx="1746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B842F6-9A1A-4A4A-AC3E-88404E3BD04C}"/>
                </a:ext>
              </a:extLst>
            </p:cNvPr>
            <p:cNvCxnSpPr>
              <a:cxnSpLocks/>
            </p:cNvCxnSpPr>
            <p:nvPr/>
          </p:nvCxnSpPr>
          <p:spPr>
            <a:xfrm>
              <a:off x="6574536" y="2079808"/>
              <a:ext cx="1033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ECB63E-840D-4FA2-BB8D-8D6D4BC34144}"/>
                    </a:ext>
                  </a:extLst>
                </p:cNvPr>
                <p:cNvSpPr txBox="1"/>
                <p:nvPr/>
              </p:nvSpPr>
              <p:spPr>
                <a:xfrm>
                  <a:off x="6208776" y="1686842"/>
                  <a:ext cx="1828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𝑝𝑜𝑜𝑙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: 2×2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ECB63E-840D-4FA2-BB8D-8D6D4BC34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776" y="1686842"/>
                  <a:ext cx="1828800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84FF11-7F5B-4ADC-B7F7-C5D779DEDB14}"/>
                </a:ext>
              </a:extLst>
            </p:cNvPr>
            <p:cNvSpPr/>
            <p:nvPr/>
          </p:nvSpPr>
          <p:spPr>
            <a:xfrm>
              <a:off x="2080260" y="3896023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7788DF-051C-455D-BB42-77FC91FCFE12}"/>
                </a:ext>
              </a:extLst>
            </p:cNvPr>
            <p:cNvSpPr/>
            <p:nvPr/>
          </p:nvSpPr>
          <p:spPr>
            <a:xfrm>
              <a:off x="1988820" y="3996607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2CCE40-A176-4513-89EE-00A05DC92902}"/>
                </a:ext>
              </a:extLst>
            </p:cNvPr>
            <p:cNvSpPr/>
            <p:nvPr/>
          </p:nvSpPr>
          <p:spPr>
            <a:xfrm>
              <a:off x="1897380" y="4097191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4AF3A3-3E08-4229-8C84-DD3678751686}"/>
                </a:ext>
              </a:extLst>
            </p:cNvPr>
            <p:cNvSpPr/>
            <p:nvPr/>
          </p:nvSpPr>
          <p:spPr>
            <a:xfrm>
              <a:off x="1805940" y="4215837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F57570-FA2E-41C1-862B-4B1A9FE4BB03}"/>
                </a:ext>
              </a:extLst>
            </p:cNvPr>
            <p:cNvSpPr/>
            <p:nvPr/>
          </p:nvSpPr>
          <p:spPr>
            <a:xfrm>
              <a:off x="1682496" y="4357117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9B13026-BA9B-4B93-B626-066E9314C659}"/>
                    </a:ext>
                  </a:extLst>
                </p:cNvPr>
                <p:cNvSpPr txBox="1"/>
                <p:nvPr/>
              </p:nvSpPr>
              <p:spPr>
                <a:xfrm>
                  <a:off x="1805940" y="3476399"/>
                  <a:ext cx="1746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×64×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9B13026-BA9B-4B93-B626-066E9314C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940" y="3476399"/>
                  <a:ext cx="1746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3F5809-6D5B-4582-ABA4-51F1216646DD}"/>
                </a:ext>
              </a:extLst>
            </p:cNvPr>
            <p:cNvCxnSpPr>
              <a:cxnSpLocks/>
            </p:cNvCxnSpPr>
            <p:nvPr/>
          </p:nvCxnSpPr>
          <p:spPr>
            <a:xfrm>
              <a:off x="3614166" y="5068873"/>
              <a:ext cx="1033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EC4A8A-CE47-40BB-B768-F08C039E021A}"/>
                    </a:ext>
                  </a:extLst>
                </p:cNvPr>
                <p:cNvSpPr txBox="1"/>
                <p:nvPr/>
              </p:nvSpPr>
              <p:spPr>
                <a:xfrm>
                  <a:off x="3216402" y="4454807"/>
                  <a:ext cx="1828800" cy="579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5×5×64×32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6EC4A8A-CE47-40BB-B768-F08C039E0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02" y="4454807"/>
                  <a:ext cx="1828800" cy="5791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FD1216-49F2-4625-B820-72BBA74F389A}"/>
                </a:ext>
              </a:extLst>
            </p:cNvPr>
            <p:cNvSpPr/>
            <p:nvPr/>
          </p:nvSpPr>
          <p:spPr>
            <a:xfrm>
              <a:off x="5504688" y="3896023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354816-9C3A-4A63-8ED3-7D85F3D00647}"/>
                </a:ext>
              </a:extLst>
            </p:cNvPr>
            <p:cNvSpPr/>
            <p:nvPr/>
          </p:nvSpPr>
          <p:spPr>
            <a:xfrm>
              <a:off x="5413248" y="3996607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BE0F68-15AD-45B2-9513-0AA2E96309E2}"/>
                </a:ext>
              </a:extLst>
            </p:cNvPr>
            <p:cNvSpPr/>
            <p:nvPr/>
          </p:nvSpPr>
          <p:spPr>
            <a:xfrm>
              <a:off x="5321808" y="4097191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809EDF-E94F-4BBF-A5AC-0DFA4AF9F052}"/>
                </a:ext>
              </a:extLst>
            </p:cNvPr>
            <p:cNvSpPr/>
            <p:nvPr/>
          </p:nvSpPr>
          <p:spPr>
            <a:xfrm>
              <a:off x="5230368" y="4215837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106632-D754-4870-A1B3-0E99EECE0F3D}"/>
                </a:ext>
              </a:extLst>
            </p:cNvPr>
            <p:cNvSpPr/>
            <p:nvPr/>
          </p:nvSpPr>
          <p:spPr>
            <a:xfrm>
              <a:off x="5106924" y="4357117"/>
              <a:ext cx="1252728" cy="12527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3BBF2A-13F0-4EF7-A2BE-B1088B4BD25F}"/>
                    </a:ext>
                  </a:extLst>
                </p:cNvPr>
                <p:cNvSpPr txBox="1"/>
                <p:nvPr/>
              </p:nvSpPr>
              <p:spPr>
                <a:xfrm>
                  <a:off x="5230368" y="3476399"/>
                  <a:ext cx="1746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×60×32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3BBF2A-13F0-4EF7-A2BE-B1088B4B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368" y="3476399"/>
                  <a:ext cx="1746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24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8C3D13-A16F-4F2C-BA24-8EDBC525D791}"/>
              </a:ext>
            </a:extLst>
          </p:cNvPr>
          <p:cNvSpPr txBox="1"/>
          <p:nvPr/>
        </p:nvSpPr>
        <p:spPr>
          <a:xfrm>
            <a:off x="8586216" y="190931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98A2FA-296E-4E5D-B70B-EFE1596C9906}"/>
              </a:ext>
            </a:extLst>
          </p:cNvPr>
          <p:cNvGrpSpPr/>
          <p:nvPr/>
        </p:nvGrpSpPr>
        <p:grpSpPr>
          <a:xfrm>
            <a:off x="2157984" y="775454"/>
            <a:ext cx="2688336" cy="2278642"/>
            <a:chOff x="2157984" y="775454"/>
            <a:chExt cx="2688336" cy="2278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42153B-F625-4C92-9CA8-3E04F72D6FC3}"/>
                </a:ext>
              </a:extLst>
            </p:cNvPr>
            <p:cNvSpPr/>
            <p:nvPr/>
          </p:nvSpPr>
          <p:spPr>
            <a:xfrm>
              <a:off x="2157984" y="1133856"/>
              <a:ext cx="1920240" cy="1920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529369-427A-4FFA-A165-DD9485915EED}"/>
                </a:ext>
              </a:extLst>
            </p:cNvPr>
            <p:cNvSpPr/>
            <p:nvPr/>
          </p:nvSpPr>
          <p:spPr>
            <a:xfrm>
              <a:off x="2441448" y="1417320"/>
              <a:ext cx="1353312" cy="13533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8D433E-834C-47C2-BC89-BB8F1D839804}"/>
                </a:ext>
              </a:extLst>
            </p:cNvPr>
            <p:cNvSpPr txBox="1"/>
            <p:nvPr/>
          </p:nvSpPr>
          <p:spPr>
            <a:xfrm>
              <a:off x="2939796" y="775454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C2AEF-AC2F-4893-AC33-2B1E287244E9}"/>
                </a:ext>
              </a:extLst>
            </p:cNvPr>
            <p:cNvSpPr txBox="1"/>
            <p:nvPr/>
          </p:nvSpPr>
          <p:spPr>
            <a:xfrm>
              <a:off x="4078224" y="1909310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68270D-923A-4819-81ED-518ED8C9735E}"/>
                </a:ext>
              </a:extLst>
            </p:cNvPr>
            <p:cNvSpPr txBox="1"/>
            <p:nvPr/>
          </p:nvSpPr>
          <p:spPr>
            <a:xfrm>
              <a:off x="2939796" y="2412230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951E49-FE02-457B-96AD-313A0927BDE1}"/>
                </a:ext>
              </a:extLst>
            </p:cNvPr>
            <p:cNvSpPr/>
            <p:nvPr/>
          </p:nvSpPr>
          <p:spPr>
            <a:xfrm>
              <a:off x="2157984" y="1144786"/>
              <a:ext cx="768096" cy="768096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B8EC4E-AA1D-4DD3-95F0-EDB8F1593C11}"/>
                </a:ext>
              </a:extLst>
            </p:cNvPr>
            <p:cNvSpPr txBox="1"/>
            <p:nvPr/>
          </p:nvSpPr>
          <p:spPr>
            <a:xfrm>
              <a:off x="2679192" y="1332345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C860D9-D835-4051-9FB3-0FD8D83BA5CA}"/>
                </a:ext>
              </a:extLst>
            </p:cNvPr>
            <p:cNvSpPr txBox="1"/>
            <p:nvPr/>
          </p:nvSpPr>
          <p:spPr>
            <a:xfrm>
              <a:off x="2395728" y="1613130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18266F-AA4F-45E6-AA97-6D11E809D136}"/>
                </a:ext>
              </a:extLst>
            </p:cNvPr>
            <p:cNvSpPr/>
            <p:nvPr/>
          </p:nvSpPr>
          <p:spPr>
            <a:xfrm>
              <a:off x="2660904" y="1135856"/>
              <a:ext cx="768096" cy="768096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3AA4E1-4E7B-4396-AC8A-7C77F824F62F}"/>
              </a:ext>
            </a:extLst>
          </p:cNvPr>
          <p:cNvGrpSpPr/>
          <p:nvPr/>
        </p:nvGrpSpPr>
        <p:grpSpPr>
          <a:xfrm>
            <a:off x="6524244" y="775454"/>
            <a:ext cx="2295144" cy="2470666"/>
            <a:chOff x="6524244" y="775454"/>
            <a:chExt cx="2295144" cy="24706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A43F60-5F54-49B6-BC25-BCC9CE46ABBC}"/>
                </a:ext>
              </a:extLst>
            </p:cNvPr>
            <p:cNvSpPr/>
            <p:nvPr/>
          </p:nvSpPr>
          <p:spPr>
            <a:xfrm>
              <a:off x="6524244" y="950976"/>
              <a:ext cx="2295144" cy="22951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2AB99B-6664-4018-8BAA-5C63E8AF77A6}"/>
                </a:ext>
              </a:extLst>
            </p:cNvPr>
            <p:cNvSpPr/>
            <p:nvPr/>
          </p:nvSpPr>
          <p:spPr>
            <a:xfrm>
              <a:off x="6949440" y="1417320"/>
              <a:ext cx="1353312" cy="13533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6D166E-54BA-4F30-89CB-A257AFAE4200}"/>
                </a:ext>
              </a:extLst>
            </p:cNvPr>
            <p:cNvSpPr txBox="1"/>
            <p:nvPr/>
          </p:nvSpPr>
          <p:spPr>
            <a:xfrm>
              <a:off x="7447788" y="775454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8265AB-15C6-47E1-A560-164EEB3C4FE1}"/>
                </a:ext>
              </a:extLst>
            </p:cNvPr>
            <p:cNvSpPr txBox="1"/>
            <p:nvPr/>
          </p:nvSpPr>
          <p:spPr>
            <a:xfrm>
              <a:off x="7447788" y="2412230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A64A8F-9592-471B-B623-AB9696B989C4}"/>
                </a:ext>
              </a:extLst>
            </p:cNvPr>
            <p:cNvSpPr/>
            <p:nvPr/>
          </p:nvSpPr>
          <p:spPr>
            <a:xfrm>
              <a:off x="6528816" y="958227"/>
              <a:ext cx="768096" cy="768096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036F3B-A790-4AA3-88BA-9C09CCC56E31}"/>
                </a:ext>
              </a:extLst>
            </p:cNvPr>
            <p:cNvSpPr txBox="1"/>
            <p:nvPr/>
          </p:nvSpPr>
          <p:spPr>
            <a:xfrm>
              <a:off x="7050024" y="1145786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943C8F-A5EE-4807-8FAC-E043161799BA}"/>
                </a:ext>
              </a:extLst>
            </p:cNvPr>
            <p:cNvSpPr txBox="1"/>
            <p:nvPr/>
          </p:nvSpPr>
          <p:spPr>
            <a:xfrm>
              <a:off x="6766560" y="1426571"/>
              <a:ext cx="76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631758-51E2-4309-9003-16490A4F9C4C}"/>
                </a:ext>
              </a:extLst>
            </p:cNvPr>
            <p:cNvSpPr/>
            <p:nvPr/>
          </p:nvSpPr>
          <p:spPr>
            <a:xfrm>
              <a:off x="6766560" y="965478"/>
              <a:ext cx="768096" cy="768096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6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alex_ander_student</dc:creator>
  <cp:lastModifiedBy>alex_ander_student</cp:lastModifiedBy>
  <cp:revision>5</cp:revision>
  <dcterms:created xsi:type="dcterms:W3CDTF">2019-05-09T20:30:43Z</dcterms:created>
  <dcterms:modified xsi:type="dcterms:W3CDTF">2019-05-09T21:30:08Z</dcterms:modified>
</cp:coreProperties>
</file>