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374-CDB6-4B77-B68E-7DB8B32B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F1352-D327-4252-978C-C0FD4E50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9DF3-0AAA-4AB5-A04A-5A238A4A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FDC6-CF3D-42D5-82D3-EE9DE34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EA68-D840-45CB-986C-6150388B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0DA6-7684-4E7E-A37C-E00C6A2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F3146-478E-43CB-A30F-6B4A1F2F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68C7-0D56-4583-BFB4-D6F8A8F4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E554-A769-418C-B467-24E822D9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506-C0B2-4290-87AC-1D798204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8C4D-3432-4CDF-864F-E07CA407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FBC3-DDD4-449B-88D1-A2BD2F30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CEE5-BA36-449D-8D05-246D7C1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7BB3-6DA7-49D5-A9F6-0F189FEF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80C1-3D57-4126-8D7B-EAF1B38B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BDF3-515E-4DC7-BE58-99056DE9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2A54-E684-46F8-9372-F853846A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D36B-6166-4076-8498-713AEF66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8B94-5119-490B-8E99-E59A5C3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B15F-5134-43AC-869C-31451C17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0C32-B2BC-4128-A65C-FDF86265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2C2E-535C-45EA-AEFD-95B30318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718D-7F46-4B20-AA80-85D3F43D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64C4-F9EE-4675-881F-B8C03627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8535-8FEF-468E-AEEA-765A5B01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DB6-560C-44BD-BD9E-097B8A8B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45A7-A06D-472F-9E60-82DE834B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A2E9E-87FD-4FD7-BD58-67BD44E0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32D3F-AECE-4795-9FFA-24596D30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0F60-1460-484B-A749-9AD201F9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BD7A1-CA84-4DA6-8FA1-21A4C315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413B-A949-4336-9058-C8352705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5B9B8-D2AB-4013-B170-FFAED59B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A3E99-C05B-4B6E-B177-D45C0285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6A517-A87D-42A3-BD01-771FE31CF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F956-2950-408A-A895-B58CC34B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33A65-BF8D-441D-9768-15B57605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20DC-2DFF-43FB-BAFF-EC756F7A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D9D08-7905-4EE7-9040-7D401C36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14A5-1006-49B5-A232-AB29FDF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9D573-7A58-4D9C-A908-CDDB87AC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C796C-2B9F-4606-95B0-E887D0C4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9B176-8116-4E68-AC91-5397FFAD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AAB09-E831-4A99-9A2B-FB211FF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D0647-64D3-4944-B8DE-DC0CBFD4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963A-ED8E-42B9-8F1E-9C7B5C3C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E169-7C4B-43DB-8A4C-E9958BE2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5011-C287-4DEA-8C69-11FFADA5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46E03-C0D4-449E-A512-63E16A6A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6F679-B481-4FBF-AFCC-F786327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BF54-72E0-4860-A20B-6435B6D2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C646-54F5-435A-93C4-487918F0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E8E2-7B12-4D8C-9474-E9526E76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E60D7-0BB9-4433-934C-0EA494962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E91AE-FE2B-4ACB-B68B-B2C98D67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070A-FEFB-495C-8CD8-ED32BCD8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A77A-8051-4C90-B703-251AE59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A403B-FEE1-4296-B1CD-8748D622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4BCD1-DADD-4F31-9D77-7BCD0018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5B67-71E5-402E-AA1D-F6CC25CE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5770-81E3-435C-9ED8-8367E28FD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228B-C23B-4B86-9A17-744DA024A5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5E54-77C1-4FDB-AFE3-60E871A3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936B-F620-4039-9173-9D79C192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F930-F2B7-4BEC-9DBD-F22C7653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0CE7517-7301-40DC-BFEA-E6FC322CF8FF}"/>
              </a:ext>
            </a:extLst>
          </p:cNvPr>
          <p:cNvGrpSpPr/>
          <p:nvPr/>
        </p:nvGrpSpPr>
        <p:grpSpPr>
          <a:xfrm>
            <a:off x="2276762" y="1084980"/>
            <a:ext cx="5824680" cy="2147748"/>
            <a:chOff x="2276762" y="1084980"/>
            <a:chExt cx="5824680" cy="21477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D1F045-7F32-4033-98C1-86F33D0C82F6}"/>
                </a:ext>
              </a:extLst>
            </p:cNvPr>
            <p:cNvGrpSpPr/>
            <p:nvPr/>
          </p:nvGrpSpPr>
          <p:grpSpPr>
            <a:xfrm>
              <a:off x="2276762" y="1084980"/>
              <a:ext cx="5824680" cy="2147748"/>
              <a:chOff x="2276762" y="1084980"/>
              <a:chExt cx="5824680" cy="21477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5F451E-D2AA-4174-B9E6-6B155C61FEAE}"/>
                  </a:ext>
                </a:extLst>
              </p:cNvPr>
              <p:cNvSpPr/>
              <p:nvPr/>
            </p:nvSpPr>
            <p:spPr>
              <a:xfrm>
                <a:off x="4874489" y="1084980"/>
                <a:ext cx="785091" cy="452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9FE900-8DF5-4B79-88DE-C3D8EC37CD69}"/>
                  </a:ext>
                </a:extLst>
              </p:cNvPr>
              <p:cNvSpPr/>
              <p:nvPr/>
            </p:nvSpPr>
            <p:spPr>
              <a:xfrm>
                <a:off x="2396835" y="1084980"/>
                <a:ext cx="785091" cy="452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931F6-9F91-4ED4-B9C5-87178DE9FD49}"/>
                  </a:ext>
                </a:extLst>
              </p:cNvPr>
              <p:cNvSpPr/>
              <p:nvPr/>
            </p:nvSpPr>
            <p:spPr>
              <a:xfrm>
                <a:off x="3616035" y="1084980"/>
                <a:ext cx="785091" cy="452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986B83-ACF5-46B9-8B65-EDC6E5F92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9490" y="2634380"/>
                <a:ext cx="1039090" cy="371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B7D8C25-8EE9-4EBF-B46E-919D9C3B2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480" y="2045563"/>
                <a:ext cx="1119909" cy="40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3506FD7-0F23-410B-BCFD-D8A6A0F45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381" y="2540001"/>
                <a:ext cx="4675040" cy="36207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8C6F02C-71E2-49B7-AC63-903EC02B6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381" y="3232728"/>
                <a:ext cx="4675040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D8E36F-DFBA-4A18-8F05-C06BA2E61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762" y="1801092"/>
                <a:ext cx="4604329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B8BD6A-A50A-4009-BAC0-7118215F5D32}"/>
                  </a:ext>
                </a:extLst>
              </p:cNvPr>
              <p:cNvSpPr txBox="1"/>
              <p:nvPr/>
            </p:nvSpPr>
            <p:spPr>
              <a:xfrm>
                <a:off x="7128161" y="2064096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t= 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54C5EE-A0C1-4303-997B-0B2173C9A8B9}"/>
                  </a:ext>
                </a:extLst>
              </p:cNvPr>
              <p:cNvSpPr txBox="1"/>
              <p:nvPr/>
            </p:nvSpPr>
            <p:spPr>
              <a:xfrm>
                <a:off x="7196278" y="2812241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t= 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63A89-6AA7-4514-BE17-FFC734BC1B5F}"/>
                  </a:ext>
                </a:extLst>
              </p:cNvPr>
              <p:cNvSpPr txBox="1"/>
              <p:nvPr/>
            </p:nvSpPr>
            <p:spPr>
              <a:xfrm>
                <a:off x="2789380" y="2128903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RTS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45B012-1894-4D2C-8FBD-8838990716ED}"/>
                  </a:ext>
                </a:extLst>
              </p:cNvPr>
              <p:cNvSpPr txBox="1"/>
              <p:nvPr/>
            </p:nvSpPr>
            <p:spPr>
              <a:xfrm>
                <a:off x="3415144" y="2796193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8583978-76D1-457E-BBCB-1BD9338D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6632" y="2672660"/>
                <a:ext cx="1119909" cy="40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EE3B1D-4ACD-4A92-BF08-0EF89D6F7CF8}"/>
                  </a:ext>
                </a:extLst>
              </p:cNvPr>
              <p:cNvSpPr txBox="1"/>
              <p:nvPr/>
            </p:nvSpPr>
            <p:spPr>
              <a:xfrm>
                <a:off x="4212930" y="2786562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CTS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4E2D43-B332-48FD-A7C6-783A9137DE1D}"/>
                  </a:ext>
                </a:extLst>
              </p:cNvPr>
              <p:cNvSpPr/>
              <p:nvPr/>
            </p:nvSpPr>
            <p:spPr>
              <a:xfrm>
                <a:off x="6096000" y="1084980"/>
                <a:ext cx="785091" cy="452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881272-509A-4C08-83DC-0A241F0E2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5603" y="2662674"/>
                <a:ext cx="1039090" cy="371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4A8CF8-4925-4906-9373-A7A93C8D0A83}"/>
                  </a:ext>
                </a:extLst>
              </p:cNvPr>
              <p:cNvSpPr txBox="1"/>
              <p:nvPr/>
            </p:nvSpPr>
            <p:spPr>
              <a:xfrm>
                <a:off x="6051257" y="2824487"/>
                <a:ext cx="90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RTS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99F16C9-C763-48E5-AB05-A75E0816A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5189" y="1971387"/>
                <a:ext cx="2411845" cy="521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Explosion: 8 Points 49">
              <a:extLst>
                <a:ext uri="{FF2B5EF4-FFF2-40B4-BE49-F238E27FC236}">
                  <a16:creationId xmlns:a16="http://schemas.microsoft.com/office/drawing/2014/main" id="{0D181542-3204-40E2-915B-391ABAB50A3C}"/>
                </a:ext>
              </a:extLst>
            </p:cNvPr>
            <p:cNvSpPr/>
            <p:nvPr/>
          </p:nvSpPr>
          <p:spPr>
            <a:xfrm>
              <a:off x="5267034" y="2875859"/>
              <a:ext cx="296714" cy="289665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49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4</cp:revision>
  <dcterms:created xsi:type="dcterms:W3CDTF">2020-06-12T08:23:54Z</dcterms:created>
  <dcterms:modified xsi:type="dcterms:W3CDTF">2020-06-12T12:31:21Z</dcterms:modified>
</cp:coreProperties>
</file>