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522-CBA6-47DB-BAF9-392B92DC6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38B4-CE47-4E04-9FE9-C4697A9CC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D223-97FE-4FF1-AE22-8597E4D0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39B6-8F0B-421C-9CB7-313AD152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106B-5CFD-4872-9D91-DFAF055A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1532-0136-40FD-B39D-FF0E8C43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80A1D-FA86-4B12-9EA2-3F91065B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F39E-FDE7-458D-AAA6-88075700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663D-A226-4285-B85A-41629E40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B171-308F-47DC-A28F-E196CAE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F01B3-7224-4AA1-8915-EF4F15EF8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D46FC-95E7-4521-B053-89730336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4915-4847-4CDB-9FDD-7FF5DB19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F795-5860-4BB3-9F94-9633579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1065-6EB3-49CC-84B2-12EFC3EE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7D4B-9144-4633-A296-16A28B12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CD32-D0FB-4CBF-8786-AC14A22C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B058-0729-4798-8B09-965DDFC7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1117-67D9-4BF5-8B2C-0C41E2D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1982-3F9D-4678-B6F7-68B8E557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FFA7-7D80-4997-9603-F3A3567D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A552-561C-4AC7-B056-5A15F884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A5B12-91FB-478E-B0F7-4D816B11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3A19-72D5-4973-A403-C28F3768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7F23-935B-4988-81AB-5DEF2CA3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8016-BCC3-4629-BCEF-9018C227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1CAE-263B-493B-9082-1EB5063DE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61B8B-C4B1-49C0-92CA-CF5960C00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4F268-01F5-439B-A53B-948D87DA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ECC22-F3A0-4C5B-BC58-CCEEEF0B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76C2F-81AA-4B30-AAF8-5E00F354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2492-1B1F-47C4-95C7-9B85D8FD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E937-66D7-4969-B5BF-7EDE2C8A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45C40-FCCF-4B2E-AD13-C52264FC4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F6387-6925-4F05-91ED-6E9FC7420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B5381-BB00-4627-A783-212E0B013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4EFAA-87AD-4F62-84A6-B7A7AAC6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6F8E2-29E3-442F-984A-E0F45F9D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2A735-E384-4AC8-96CE-311F4D6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3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3A69-5126-4C74-9FA8-770CD697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A1AFA-834F-4EB9-AA47-D0E79E4B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38986-6033-49E1-9DAE-C0A4E903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AD3CE-DF6E-407A-A625-AF131B1A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7B29A-747A-4745-B6DC-C0152F55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B0ECD-EB0A-4CE7-81EC-71F9AD7E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E5AE3-27D2-4CB9-B1C6-26F84C84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E68D-317E-412E-8B14-1028BB00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6A15-C4AB-4034-A47B-EF31C4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9B666-D4FD-4382-9E27-3C336642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AF442-4A4B-4F90-BDE4-DB9B8968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9F08B-73D3-4D05-990D-C6CF62FC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15073-238F-446F-AB3C-5C0BD9FF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44BF-48CA-4890-88E3-68E9C41C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6BD09-8A37-472C-A6D7-9919170EC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21B91-32E4-44B9-977B-99D7C3F3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41E4-D20C-4679-8167-084FFB0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B7694-00BB-40F5-90DE-89F6A525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8350-82FF-4891-8FAE-1772B793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7B00F-ED53-4E5A-8EB7-831E7EA3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EBA70-55B7-4A8F-96DF-266D5248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7E9D-00A0-4284-9EAB-90163A35E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C576-BE99-476D-B659-D7FF2EDD2BD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8F3D-181A-4BA3-A1FB-B479C7941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FAC95-A1C4-409F-A9B3-A912AC8F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B924-C613-48BB-85BA-C69573BB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EB98E82-88DD-492F-B432-43CDA2B7147E}"/>
              </a:ext>
            </a:extLst>
          </p:cNvPr>
          <p:cNvGrpSpPr/>
          <p:nvPr/>
        </p:nvGrpSpPr>
        <p:grpSpPr>
          <a:xfrm>
            <a:off x="1234911" y="2467289"/>
            <a:ext cx="8927183" cy="2511635"/>
            <a:chOff x="1234911" y="2467289"/>
            <a:chExt cx="8927183" cy="25116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BCF471-3D61-4DE0-9540-C4FA4380D789}"/>
                </a:ext>
              </a:extLst>
            </p:cNvPr>
            <p:cNvSpPr/>
            <p:nvPr/>
          </p:nvSpPr>
          <p:spPr>
            <a:xfrm>
              <a:off x="1234911" y="3516197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0</a:t>
              </a:r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2E7D0D-E921-43CC-A6AE-732C09A4F17E}"/>
                </a:ext>
              </a:extLst>
            </p:cNvPr>
            <p:cNvSpPr/>
            <p:nvPr/>
          </p:nvSpPr>
          <p:spPr>
            <a:xfrm>
              <a:off x="3346515" y="3516197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7062BF-779B-4C9F-986F-31EE412F3BE1}"/>
                </a:ext>
              </a:extLst>
            </p:cNvPr>
            <p:cNvSpPr/>
            <p:nvPr/>
          </p:nvSpPr>
          <p:spPr>
            <a:xfrm>
              <a:off x="5354424" y="3516197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33DCF8-4578-4D2E-BDD5-D2EE4EFAE218}"/>
                </a:ext>
              </a:extLst>
            </p:cNvPr>
            <p:cNvSpPr/>
            <p:nvPr/>
          </p:nvSpPr>
          <p:spPr>
            <a:xfrm>
              <a:off x="9247694" y="3516197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N</a:t>
              </a:r>
              <a:endParaRPr lang="en-US" dirty="0"/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8CC512B8-8C63-4F17-8DBE-87632D53E721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 rot="5400000" flipH="1" flipV="1">
              <a:off x="2747913" y="2460395"/>
              <a:ext cx="12700" cy="211160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B07CE5FE-35FA-4CB4-BB22-D7A87E9F6817}"/>
                </a:ext>
              </a:extLst>
            </p:cNvPr>
            <p:cNvCxnSpPr>
              <a:cxnSpLocks/>
              <a:stCxn id="5" idx="0"/>
              <a:endCxn id="6" idx="0"/>
            </p:cNvCxnSpPr>
            <p:nvPr/>
          </p:nvCxnSpPr>
          <p:spPr>
            <a:xfrm rot="5400000" flipH="1" flipV="1">
              <a:off x="4807669" y="2512243"/>
              <a:ext cx="12700" cy="200790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FB0F9F4D-19EA-47EF-A2FE-BCBA629D1B5D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5400000" flipH="1" flipV="1">
              <a:off x="6099144" y="2644221"/>
              <a:ext cx="584457" cy="115949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13111B7E-BB4B-45F9-85F5-206B590EB73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8545397" y="2931736"/>
              <a:ext cx="1159497" cy="584461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6B790DF-9D83-4066-8D2C-E3D7878BEE2E}"/>
                </a:ext>
              </a:extLst>
            </p:cNvPr>
            <p:cNvGrpSpPr/>
            <p:nvPr/>
          </p:nvGrpSpPr>
          <p:grpSpPr>
            <a:xfrm>
              <a:off x="7238606" y="2865748"/>
              <a:ext cx="1020449" cy="131976"/>
              <a:chOff x="7173798" y="2865748"/>
              <a:chExt cx="1020449" cy="131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5AE3B4F-6178-4579-97BB-FE8FAF306590}"/>
                  </a:ext>
                </a:extLst>
              </p:cNvPr>
              <p:cNvSpPr/>
              <p:nvPr/>
            </p:nvSpPr>
            <p:spPr>
              <a:xfrm>
                <a:off x="7173798" y="2865748"/>
                <a:ext cx="131976" cy="1319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589DA52-37AF-410D-BACF-DCC2A70421AD}"/>
                  </a:ext>
                </a:extLst>
              </p:cNvPr>
              <p:cNvSpPr/>
              <p:nvPr/>
            </p:nvSpPr>
            <p:spPr>
              <a:xfrm>
                <a:off x="7626283" y="2865748"/>
                <a:ext cx="131976" cy="1319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F186B3E-C255-4B15-8428-91D95DBA1074}"/>
                  </a:ext>
                </a:extLst>
              </p:cNvPr>
              <p:cNvSpPr/>
              <p:nvPr/>
            </p:nvSpPr>
            <p:spPr>
              <a:xfrm>
                <a:off x="8062271" y="2865748"/>
                <a:ext cx="131976" cy="1319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B069A055-AE99-4468-8061-8538D9866CB1}"/>
                </a:ext>
              </a:extLst>
            </p:cNvPr>
            <p:cNvCxnSpPr>
              <a:cxnSpLocks/>
              <a:stCxn id="5" idx="4"/>
              <a:endCxn id="4" idx="4"/>
            </p:cNvCxnSpPr>
            <p:nvPr/>
          </p:nvCxnSpPr>
          <p:spPr>
            <a:xfrm rot="5400000">
              <a:off x="2747913" y="3374795"/>
              <a:ext cx="12700" cy="211160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C85A4831-8AF2-47D3-ADEB-3B3C0E35E801}"/>
                </a:ext>
              </a:extLst>
            </p:cNvPr>
            <p:cNvCxnSpPr>
              <a:cxnSpLocks/>
              <a:stCxn id="6" idx="4"/>
              <a:endCxn id="5" idx="4"/>
            </p:cNvCxnSpPr>
            <p:nvPr/>
          </p:nvCxnSpPr>
          <p:spPr>
            <a:xfrm rot="5400000">
              <a:off x="4807670" y="3426643"/>
              <a:ext cx="12700" cy="200790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49E13D0-8089-42BB-8B90-994222B85A75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rot="10800000">
              <a:off x="5811624" y="4430598"/>
              <a:ext cx="1286366" cy="48234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71AE2A9C-6644-441B-B228-AA0707DA2E70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rot="5400000">
              <a:off x="8919328" y="4127369"/>
              <a:ext cx="482338" cy="108879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3B29BC-D0D8-4BF4-AB34-3BC694B6EA2D}"/>
                </a:ext>
              </a:extLst>
            </p:cNvPr>
            <p:cNvGrpSpPr/>
            <p:nvPr/>
          </p:nvGrpSpPr>
          <p:grpSpPr>
            <a:xfrm>
              <a:off x="7419287" y="4846948"/>
              <a:ext cx="1020449" cy="131976"/>
              <a:chOff x="7173798" y="2865748"/>
              <a:chExt cx="1020449" cy="131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8541A8D-7FE3-4233-98EB-2435848819F6}"/>
                  </a:ext>
                </a:extLst>
              </p:cNvPr>
              <p:cNvSpPr/>
              <p:nvPr/>
            </p:nvSpPr>
            <p:spPr>
              <a:xfrm>
                <a:off x="7173798" y="2865748"/>
                <a:ext cx="131976" cy="1319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5F6DA42-E2B0-4178-A7F5-9BE770BEDE80}"/>
                  </a:ext>
                </a:extLst>
              </p:cNvPr>
              <p:cNvSpPr/>
              <p:nvPr/>
            </p:nvSpPr>
            <p:spPr>
              <a:xfrm>
                <a:off x="7626283" y="2865748"/>
                <a:ext cx="131976" cy="1319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CFC3C91-617A-4D58-A24B-FDCBB98CFEC9}"/>
                  </a:ext>
                </a:extLst>
              </p:cNvPr>
              <p:cNvSpPr/>
              <p:nvPr/>
            </p:nvSpPr>
            <p:spPr>
              <a:xfrm>
                <a:off x="8062271" y="2865748"/>
                <a:ext cx="131976" cy="1319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687B2EB-510E-43A0-A196-32636833CA18}"/>
                    </a:ext>
                  </a:extLst>
                </p:cNvPr>
                <p:cNvSpPr txBox="1"/>
                <p:nvPr/>
              </p:nvSpPr>
              <p:spPr>
                <a:xfrm>
                  <a:off x="2297063" y="2470094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687B2EB-510E-43A0-A196-32636833C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63" y="2470094"/>
                  <a:ext cx="914400" cy="7913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3EF032D-CEA4-4F4A-8008-22A24F84E281}"/>
                    </a:ext>
                  </a:extLst>
                </p:cNvPr>
                <p:cNvSpPr txBox="1"/>
                <p:nvPr/>
              </p:nvSpPr>
              <p:spPr>
                <a:xfrm>
                  <a:off x="4400188" y="2467289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3EF032D-CEA4-4F4A-8008-22A24F84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88" y="2467289"/>
                  <a:ext cx="914400" cy="7913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9E6D20B-77FF-4AA8-A4DA-4B2C5A39C57C}"/>
                    </a:ext>
                  </a:extLst>
                </p:cNvPr>
                <p:cNvSpPr txBox="1"/>
                <p:nvPr/>
              </p:nvSpPr>
              <p:spPr>
                <a:xfrm>
                  <a:off x="7368683" y="3033346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9E6D20B-77FF-4AA8-A4DA-4B2C5A39C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683" y="3033346"/>
                  <a:ext cx="914400" cy="7913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FCE0731-868D-490B-9CD3-0DA822ED7CF2}"/>
                    </a:ext>
                  </a:extLst>
                </p:cNvPr>
                <p:cNvSpPr txBox="1"/>
                <p:nvPr/>
              </p:nvSpPr>
              <p:spPr>
                <a:xfrm>
                  <a:off x="7233434" y="4210101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FCE0731-868D-490B-9CD3-0DA822ED7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434" y="4210101"/>
                  <a:ext cx="91440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E421886-7399-46CC-8FC3-2BCD741893CB}"/>
                    </a:ext>
                  </a:extLst>
                </p:cNvPr>
                <p:cNvSpPr txBox="1"/>
                <p:nvPr/>
              </p:nvSpPr>
              <p:spPr>
                <a:xfrm>
                  <a:off x="4364805" y="4193414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E421886-7399-46CC-8FC3-2BCD74189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805" y="4193414"/>
                  <a:ext cx="91440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ACE1BFC-1AE1-4CAA-BCD5-A07B551F0A10}"/>
                    </a:ext>
                  </a:extLst>
                </p:cNvPr>
                <p:cNvSpPr txBox="1"/>
                <p:nvPr/>
              </p:nvSpPr>
              <p:spPr>
                <a:xfrm>
                  <a:off x="2290713" y="4193408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ACE1BFC-1AE1-4CAA-BCD5-A07B551F0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713" y="4193408"/>
                  <a:ext cx="91440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741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C7729894-2984-4E9C-930B-39F26A3325A1}"/>
              </a:ext>
            </a:extLst>
          </p:cNvPr>
          <p:cNvGrpSpPr/>
          <p:nvPr/>
        </p:nvGrpSpPr>
        <p:grpSpPr>
          <a:xfrm>
            <a:off x="1357459" y="758742"/>
            <a:ext cx="7999338" cy="2190078"/>
            <a:chOff x="1357459" y="758742"/>
            <a:chExt cx="7999338" cy="21900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53C243-C898-4C99-B45F-82AD5D903030}"/>
                </a:ext>
              </a:extLst>
            </p:cNvPr>
            <p:cNvSpPr/>
            <p:nvPr/>
          </p:nvSpPr>
          <p:spPr>
            <a:xfrm>
              <a:off x="1357459" y="1809945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0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7E9A6F-1D91-496A-98B6-37F794250819}"/>
                </a:ext>
              </a:extLst>
            </p:cNvPr>
            <p:cNvSpPr/>
            <p:nvPr/>
          </p:nvSpPr>
          <p:spPr>
            <a:xfrm>
              <a:off x="3078144" y="1803588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45872B-BE50-4892-8C7E-9F7C438023B9}"/>
                </a:ext>
              </a:extLst>
            </p:cNvPr>
            <p:cNvSpPr/>
            <p:nvPr/>
          </p:nvSpPr>
          <p:spPr>
            <a:xfrm>
              <a:off x="4798829" y="1809945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  <a:endParaRPr lang="en-US" dirty="0"/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4FE01C5-A0F1-4661-95D8-912C043CB557}"/>
                </a:ext>
              </a:extLst>
            </p:cNvPr>
            <p:cNvCxnSpPr>
              <a:cxnSpLocks/>
              <a:stCxn id="5" idx="0"/>
              <a:endCxn id="6" idx="0"/>
            </p:cNvCxnSpPr>
            <p:nvPr/>
          </p:nvCxnSpPr>
          <p:spPr>
            <a:xfrm rot="5400000" flipH="1" flipV="1">
              <a:off x="2671823" y="946425"/>
              <a:ext cx="6357" cy="1720685"/>
            </a:xfrm>
            <a:prstGeom prst="curvedConnector3">
              <a:avLst>
                <a:gd name="adj1" fmla="val 369603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BCBFFC57-D9DB-4E14-8106-64A402271198}"/>
                </a:ext>
              </a:extLst>
            </p:cNvPr>
            <p:cNvCxnSpPr>
              <a:cxnSpLocks/>
              <a:stCxn id="6" idx="0"/>
              <a:endCxn id="7" idx="0"/>
            </p:cNvCxnSpPr>
            <p:nvPr/>
          </p:nvCxnSpPr>
          <p:spPr>
            <a:xfrm rot="16200000" flipH="1">
              <a:off x="4392507" y="946424"/>
              <a:ext cx="6357" cy="1720685"/>
            </a:xfrm>
            <a:prstGeom prst="curvedConnector3">
              <a:avLst>
                <a:gd name="adj1" fmla="val -359603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46958601-9AF3-42A0-B134-EF4B8EC684AC}"/>
                </a:ext>
              </a:extLst>
            </p:cNvPr>
            <p:cNvCxnSpPr>
              <a:cxnSpLocks/>
              <a:stCxn id="6" idx="4"/>
              <a:endCxn id="5" idx="4"/>
            </p:cNvCxnSpPr>
            <p:nvPr/>
          </p:nvCxnSpPr>
          <p:spPr>
            <a:xfrm rot="5400000">
              <a:off x="2671824" y="1860824"/>
              <a:ext cx="6357" cy="1720685"/>
            </a:xfrm>
            <a:prstGeom prst="curvedConnector3">
              <a:avLst>
                <a:gd name="adj1" fmla="val 369603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BB3ED99-E6B1-4814-8768-AF84AD23ED9A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rot="5400000" flipH="1">
              <a:off x="4392508" y="1860825"/>
              <a:ext cx="6357" cy="1720685"/>
            </a:xfrm>
            <a:prstGeom prst="curvedConnector3">
              <a:avLst>
                <a:gd name="adj1" fmla="val -359603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51D41D7-7FC4-4D86-AE58-7A03CD9DEE7D}"/>
                    </a:ext>
                  </a:extLst>
                </p:cNvPr>
                <p:cNvSpPr txBox="1"/>
                <p:nvPr/>
              </p:nvSpPr>
              <p:spPr>
                <a:xfrm>
                  <a:off x="2271859" y="758743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51D41D7-7FC4-4D86-AE58-7A03CD9DEE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859" y="758743"/>
                  <a:ext cx="914400" cy="7913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9BA34F5-CFC6-480E-9763-16FDE4D68070}"/>
                    </a:ext>
                  </a:extLst>
                </p:cNvPr>
                <p:cNvSpPr txBox="1"/>
                <p:nvPr/>
              </p:nvSpPr>
              <p:spPr>
                <a:xfrm>
                  <a:off x="3938485" y="758743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9BA34F5-CFC6-480E-9763-16FDE4D68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485" y="758743"/>
                  <a:ext cx="914400" cy="7913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C4AE145-4628-4028-A9FD-B373EAE7CC20}"/>
                    </a:ext>
                  </a:extLst>
                </p:cNvPr>
                <p:cNvSpPr txBox="1"/>
                <p:nvPr/>
              </p:nvSpPr>
              <p:spPr>
                <a:xfrm>
                  <a:off x="2271859" y="2459138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C4AE145-4628-4028-A9FD-B373EAE7C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859" y="2459138"/>
                  <a:ext cx="91440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15BF41E-A111-43E4-85ED-B08D0BEA23AB}"/>
                </a:ext>
              </a:extLst>
            </p:cNvPr>
            <p:cNvSpPr/>
            <p:nvPr/>
          </p:nvSpPr>
          <p:spPr>
            <a:xfrm>
              <a:off x="6519513" y="1756129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  <a:endParaRPr lang="en-US" dirty="0"/>
            </a:p>
          </p:txBody>
        </p: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18BFFF17-FFE7-42E8-9E7D-61764042E919}"/>
                </a:ext>
              </a:extLst>
            </p:cNvPr>
            <p:cNvCxnSpPr>
              <a:cxnSpLocks/>
              <a:stCxn id="7" idx="0"/>
              <a:endCxn id="37" idx="0"/>
            </p:cNvCxnSpPr>
            <p:nvPr/>
          </p:nvCxnSpPr>
          <p:spPr>
            <a:xfrm rot="5400000" flipH="1" flipV="1">
              <a:off x="6089463" y="922695"/>
              <a:ext cx="53816" cy="1720684"/>
            </a:xfrm>
            <a:prstGeom prst="curvedConnector3">
              <a:avLst>
                <a:gd name="adj1" fmla="val 52478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FD251779-D872-4711-BF45-B34A7DBA9F55}"/>
                </a:ext>
              </a:extLst>
            </p:cNvPr>
            <p:cNvCxnSpPr>
              <a:cxnSpLocks/>
              <a:stCxn id="37" idx="4"/>
              <a:endCxn id="7" idx="4"/>
            </p:cNvCxnSpPr>
            <p:nvPr/>
          </p:nvCxnSpPr>
          <p:spPr>
            <a:xfrm rot="5400000">
              <a:off x="6089463" y="1837095"/>
              <a:ext cx="53816" cy="1720684"/>
            </a:xfrm>
            <a:prstGeom prst="curvedConnector3">
              <a:avLst>
                <a:gd name="adj1" fmla="val 52478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A7BE7EA-64E2-4476-B2CA-83B55422F2E9}"/>
                    </a:ext>
                  </a:extLst>
                </p:cNvPr>
                <p:cNvSpPr txBox="1"/>
                <p:nvPr/>
              </p:nvSpPr>
              <p:spPr>
                <a:xfrm>
                  <a:off x="5512761" y="758742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A7BE7EA-64E2-4476-B2CA-83B55422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761" y="758742"/>
                  <a:ext cx="914400" cy="7913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F66D5A2-9D2E-44A9-B6BB-3D779DB5C40D}"/>
                </a:ext>
              </a:extLst>
            </p:cNvPr>
            <p:cNvSpPr/>
            <p:nvPr/>
          </p:nvSpPr>
          <p:spPr>
            <a:xfrm>
              <a:off x="8442397" y="1756129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  <a:endParaRPr lang="en-US" dirty="0"/>
            </a:p>
          </p:txBody>
        </p: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4858C8A5-7112-40D6-8B3F-AB5F3DBD13E7}"/>
                </a:ext>
              </a:extLst>
            </p:cNvPr>
            <p:cNvCxnSpPr>
              <a:cxnSpLocks/>
              <a:stCxn id="37" idx="0"/>
              <a:endCxn id="51" idx="0"/>
            </p:cNvCxnSpPr>
            <p:nvPr/>
          </p:nvCxnSpPr>
          <p:spPr>
            <a:xfrm rot="5400000" flipH="1" flipV="1">
              <a:off x="7938155" y="794687"/>
              <a:ext cx="12700" cy="192288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1A232BD3-5E91-4C32-A109-47462434B0BC}"/>
                </a:ext>
              </a:extLst>
            </p:cNvPr>
            <p:cNvCxnSpPr>
              <a:cxnSpLocks/>
              <a:stCxn id="51" idx="4"/>
              <a:endCxn id="37" idx="4"/>
            </p:cNvCxnSpPr>
            <p:nvPr/>
          </p:nvCxnSpPr>
          <p:spPr>
            <a:xfrm rot="5400000">
              <a:off x="7938155" y="1709087"/>
              <a:ext cx="12700" cy="192288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EB95DC-8C78-4C0E-9229-D8C22816C8DE}"/>
                    </a:ext>
                  </a:extLst>
                </p:cNvPr>
                <p:cNvSpPr txBox="1"/>
                <p:nvPr/>
              </p:nvSpPr>
              <p:spPr>
                <a:xfrm>
                  <a:off x="7385155" y="758742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EB95DC-8C78-4C0E-9229-D8C22816C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155" y="758742"/>
                  <a:ext cx="914400" cy="7913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455C052-28BE-4C3B-B856-391B59EF89AC}"/>
                    </a:ext>
                  </a:extLst>
                </p:cNvPr>
                <p:cNvSpPr txBox="1"/>
                <p:nvPr/>
              </p:nvSpPr>
              <p:spPr>
                <a:xfrm>
                  <a:off x="3948059" y="2466604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455C052-28BE-4C3B-B856-391B59EF8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059" y="2466604"/>
                  <a:ext cx="91440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FFDB30E-2C10-4594-B7E2-00BC6FFD3712}"/>
                    </a:ext>
                  </a:extLst>
                </p:cNvPr>
                <p:cNvSpPr txBox="1"/>
                <p:nvPr/>
              </p:nvSpPr>
              <p:spPr>
                <a:xfrm>
                  <a:off x="5719579" y="2439696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FFDB30E-2C10-4594-B7E2-00BC6FFD3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9" y="2439696"/>
                  <a:ext cx="914400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9348BAE-C3AD-4008-BF2D-E60F564FEB5A}"/>
                    </a:ext>
                  </a:extLst>
                </p:cNvPr>
                <p:cNvSpPr txBox="1"/>
                <p:nvPr/>
              </p:nvSpPr>
              <p:spPr>
                <a:xfrm>
                  <a:off x="7574639" y="248715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9348BAE-C3AD-4008-BF2D-E60F564FE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639" y="2487155"/>
                  <a:ext cx="91440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18403B-7EC2-4BBD-8A50-0C7996A788F1}"/>
              </a:ext>
            </a:extLst>
          </p:cNvPr>
          <p:cNvGrpSpPr/>
          <p:nvPr/>
        </p:nvGrpSpPr>
        <p:grpSpPr>
          <a:xfrm>
            <a:off x="2223101" y="3673496"/>
            <a:ext cx="6076454" cy="2169527"/>
            <a:chOff x="2223101" y="3673496"/>
            <a:chExt cx="6076454" cy="216952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62B0DBD-2226-4A9F-8745-12A505360646}"/>
                </a:ext>
              </a:extLst>
            </p:cNvPr>
            <p:cNvSpPr/>
            <p:nvPr/>
          </p:nvSpPr>
          <p:spPr>
            <a:xfrm>
              <a:off x="2223101" y="4724699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0</a:t>
              </a:r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3444C3-8AC5-4171-9C4B-B8D2068897A9}"/>
                </a:ext>
              </a:extLst>
            </p:cNvPr>
            <p:cNvSpPr/>
            <p:nvPr/>
          </p:nvSpPr>
          <p:spPr>
            <a:xfrm>
              <a:off x="3943786" y="4718342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7C54CE0-896E-4A32-ABD8-DCBB1C294D71}"/>
                </a:ext>
              </a:extLst>
            </p:cNvPr>
            <p:cNvSpPr/>
            <p:nvPr/>
          </p:nvSpPr>
          <p:spPr>
            <a:xfrm>
              <a:off x="5664471" y="4724699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  <a:endParaRPr lang="en-US" dirty="0"/>
            </a:p>
          </p:txBody>
        </p: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F7E87AC2-A6F4-4DAA-9665-47584D1C613B}"/>
                </a:ext>
              </a:extLst>
            </p:cNvPr>
            <p:cNvCxnSpPr>
              <a:cxnSpLocks/>
              <a:stCxn id="65" idx="0"/>
              <a:endCxn id="66" idx="0"/>
            </p:cNvCxnSpPr>
            <p:nvPr/>
          </p:nvCxnSpPr>
          <p:spPr>
            <a:xfrm rot="5400000" flipH="1" flipV="1">
              <a:off x="3537465" y="3861179"/>
              <a:ext cx="6357" cy="1720685"/>
            </a:xfrm>
            <a:prstGeom prst="curvedConnector3">
              <a:avLst>
                <a:gd name="adj1" fmla="val 369603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809D954E-63C7-403A-BEFE-E89D2EFB1A48}"/>
                </a:ext>
              </a:extLst>
            </p:cNvPr>
            <p:cNvCxnSpPr>
              <a:cxnSpLocks/>
              <a:stCxn id="66" idx="0"/>
              <a:endCxn id="67" idx="0"/>
            </p:cNvCxnSpPr>
            <p:nvPr/>
          </p:nvCxnSpPr>
          <p:spPr>
            <a:xfrm rot="16200000" flipH="1">
              <a:off x="5258149" y="3861178"/>
              <a:ext cx="6357" cy="1720685"/>
            </a:xfrm>
            <a:prstGeom prst="curvedConnector3">
              <a:avLst>
                <a:gd name="adj1" fmla="val -359603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D3BB6E7B-FD71-4CEF-8B3A-B89D30D4BE7A}"/>
                </a:ext>
              </a:extLst>
            </p:cNvPr>
            <p:cNvCxnSpPr>
              <a:cxnSpLocks/>
              <a:stCxn id="66" idx="4"/>
              <a:endCxn id="65" idx="4"/>
            </p:cNvCxnSpPr>
            <p:nvPr/>
          </p:nvCxnSpPr>
          <p:spPr>
            <a:xfrm rot="5400000">
              <a:off x="3537466" y="4775578"/>
              <a:ext cx="6357" cy="1720685"/>
            </a:xfrm>
            <a:prstGeom prst="curvedConnector3">
              <a:avLst>
                <a:gd name="adj1" fmla="val 369603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56C05A95-6403-4218-B2C5-85A4C66761C4}"/>
                </a:ext>
              </a:extLst>
            </p:cNvPr>
            <p:cNvCxnSpPr>
              <a:cxnSpLocks/>
              <a:stCxn id="67" idx="4"/>
              <a:endCxn id="66" idx="4"/>
            </p:cNvCxnSpPr>
            <p:nvPr/>
          </p:nvCxnSpPr>
          <p:spPr>
            <a:xfrm rot="5400000" flipH="1">
              <a:off x="5258150" y="4775579"/>
              <a:ext cx="6357" cy="1720685"/>
            </a:xfrm>
            <a:prstGeom prst="curvedConnector3">
              <a:avLst>
                <a:gd name="adj1" fmla="val -359603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ADCAB9D-3E83-4CFE-BA7C-345CEAF54CB4}"/>
                    </a:ext>
                  </a:extLst>
                </p:cNvPr>
                <p:cNvSpPr txBox="1"/>
                <p:nvPr/>
              </p:nvSpPr>
              <p:spPr>
                <a:xfrm>
                  <a:off x="3137501" y="3673497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ADCAB9D-3E83-4CFE-BA7C-345CEAF54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501" y="3673497"/>
                  <a:ext cx="914400" cy="7913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BD3632A-B694-44D9-8755-6BF866BD3A1B}"/>
                    </a:ext>
                  </a:extLst>
                </p:cNvPr>
                <p:cNvSpPr txBox="1"/>
                <p:nvPr/>
              </p:nvSpPr>
              <p:spPr>
                <a:xfrm>
                  <a:off x="4804127" y="3673497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BD3632A-B694-44D9-8755-6BF866BD3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127" y="3673497"/>
                  <a:ext cx="914400" cy="791307"/>
                </a:xfrm>
                <a:prstGeom prst="rect">
                  <a:avLst/>
                </a:prstGeom>
                <a:blipFill>
                  <a:blip r:embed="rId11"/>
                  <a:stretch>
                    <a:fillRect r="-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7F3ACA5-C473-4B2F-9067-4CA062AD3595}"/>
                    </a:ext>
                  </a:extLst>
                </p:cNvPr>
                <p:cNvSpPr txBox="1"/>
                <p:nvPr/>
              </p:nvSpPr>
              <p:spPr>
                <a:xfrm>
                  <a:off x="3137501" y="5373892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7F3ACA5-C473-4B2F-9067-4CA062AD3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501" y="5373892"/>
                  <a:ext cx="914400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41A3E73-43FD-4528-9825-389E7ED4DA65}"/>
                </a:ext>
              </a:extLst>
            </p:cNvPr>
            <p:cNvSpPr/>
            <p:nvPr/>
          </p:nvSpPr>
          <p:spPr>
            <a:xfrm>
              <a:off x="7385155" y="4670883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  <a:endParaRPr lang="en-US" dirty="0"/>
            </a:p>
          </p:txBody>
        </p:sp>
        <p:cxnSp>
          <p:nvCxnSpPr>
            <p:cNvPr id="76" name="Connector: Curved 75">
              <a:extLst>
                <a:ext uri="{FF2B5EF4-FFF2-40B4-BE49-F238E27FC236}">
                  <a16:creationId xmlns:a16="http://schemas.microsoft.com/office/drawing/2014/main" id="{89B3D395-22DF-4A7D-A0A5-5BAF327E3A1C}"/>
                </a:ext>
              </a:extLst>
            </p:cNvPr>
            <p:cNvCxnSpPr>
              <a:cxnSpLocks/>
              <a:stCxn id="67" idx="0"/>
              <a:endCxn id="75" idx="0"/>
            </p:cNvCxnSpPr>
            <p:nvPr/>
          </p:nvCxnSpPr>
          <p:spPr>
            <a:xfrm rot="5400000" flipH="1" flipV="1">
              <a:off x="6955105" y="3837449"/>
              <a:ext cx="53816" cy="1720684"/>
            </a:xfrm>
            <a:prstGeom prst="curvedConnector3">
              <a:avLst>
                <a:gd name="adj1" fmla="val 52478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C05685B4-0D9C-4FB7-9A72-2270EBACCDC2}"/>
                </a:ext>
              </a:extLst>
            </p:cNvPr>
            <p:cNvCxnSpPr>
              <a:cxnSpLocks/>
              <a:stCxn id="75" idx="4"/>
              <a:endCxn id="67" idx="4"/>
            </p:cNvCxnSpPr>
            <p:nvPr/>
          </p:nvCxnSpPr>
          <p:spPr>
            <a:xfrm rot="5400000">
              <a:off x="6955105" y="4751849"/>
              <a:ext cx="53816" cy="1720684"/>
            </a:xfrm>
            <a:prstGeom prst="curvedConnector3">
              <a:avLst>
                <a:gd name="adj1" fmla="val 52478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ABF648-F74E-4375-A0DC-709F2B5A86D8}"/>
                    </a:ext>
                  </a:extLst>
                </p:cNvPr>
                <p:cNvSpPr txBox="1"/>
                <p:nvPr/>
              </p:nvSpPr>
              <p:spPr>
                <a:xfrm>
                  <a:off x="6378403" y="3673496"/>
                  <a:ext cx="914400" cy="79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ABF648-F74E-4375-A0DC-709F2B5A8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403" y="3673496"/>
                  <a:ext cx="914400" cy="7913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498CDB9-47F7-4980-A38C-4472295F5A3A}"/>
                    </a:ext>
                  </a:extLst>
                </p:cNvPr>
                <p:cNvSpPr txBox="1"/>
                <p:nvPr/>
              </p:nvSpPr>
              <p:spPr>
                <a:xfrm>
                  <a:off x="4813701" y="5381358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498CDB9-47F7-4980-A38C-4472295F5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701" y="5381358"/>
                  <a:ext cx="914400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8DC9D60-E6CC-461E-B4A7-959A10F4F69A}"/>
                    </a:ext>
                  </a:extLst>
                </p:cNvPr>
                <p:cNvSpPr txBox="1"/>
                <p:nvPr/>
              </p:nvSpPr>
              <p:spPr>
                <a:xfrm>
                  <a:off x="6585221" y="5354450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8DC9D60-E6CC-461E-B4A7-959A10F4F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1" y="5354450"/>
                  <a:ext cx="914400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00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40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Shender</dc:creator>
  <cp:lastModifiedBy>Alexander Shender</cp:lastModifiedBy>
  <cp:revision>4</cp:revision>
  <dcterms:created xsi:type="dcterms:W3CDTF">2020-05-22T20:13:35Z</dcterms:created>
  <dcterms:modified xsi:type="dcterms:W3CDTF">2020-05-22T21:39:25Z</dcterms:modified>
</cp:coreProperties>
</file>