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040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EF86-8801-4DB3-89EF-BF1FDDCDE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9F699-068C-4C20-8041-76957EE18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1289E-6317-4645-A63D-075BB368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44F8-2AA5-4EB3-8454-52D33FFEB24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07078-3EE1-42AF-9CCE-73236A9C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6CADD-7C3D-47B2-A9D0-E292E759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5AC-C728-4A74-905D-D8427754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6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5F46-A472-4C82-BE19-1CE89A48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CBA03-C4C1-4D1B-98C5-E26278F01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6190C-929E-434F-8A25-070A048E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44F8-2AA5-4EB3-8454-52D33FFEB24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554E-7E87-400F-A73F-37949A0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F1BF-ED24-4B65-8E02-5D913575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5AC-C728-4A74-905D-D8427754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F3EBC-00A8-4D71-8884-F45262AF8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E612D-A9D1-4897-A5A5-3AB4FE828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54734-83CD-42B8-8E72-90F0F68E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44F8-2AA5-4EB3-8454-52D33FFEB24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18D12-B804-4076-8FD3-8AF679C7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3941E-4A82-4A5A-A3EC-2CFBAFE8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5AC-C728-4A74-905D-D8427754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8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C5C-3597-42E6-8156-B39708F8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5AB4-1D6C-4AAB-87A6-BEFB42B6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FCE65-F378-46F9-B566-75C08B22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44F8-2AA5-4EB3-8454-52D33FFEB24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C17B-24D2-49D3-B812-9C1FAFF9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F2B1-40A6-4906-BF6C-8D6B2B66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5AC-C728-4A74-905D-D8427754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85A9-1BEF-4AA2-90DF-42B9400A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44E9-A643-40A3-8CD4-DA58A465C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83B0-1F63-4207-94F1-C59CD87C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44F8-2AA5-4EB3-8454-52D33FFEB24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ABF5-F66A-4EE1-8A4B-52CBE00C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C5A7-AB56-4B45-82EF-382419F5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5AC-C728-4A74-905D-D8427754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C2-5EEB-456D-BF9B-24E330A1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EA72-962B-4C73-BE0A-A888E9275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BEB9-DAB5-4B6F-BA2B-B69FD0602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797FC-9F82-4A89-AA3C-82C45A23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44F8-2AA5-4EB3-8454-52D33FFEB24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1E417-02C6-4A69-9DF5-70069645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A66BA-F9B6-4C69-BDE9-AFA64F6A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5AC-C728-4A74-905D-D8427754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F912-738C-4BF5-BE8F-64570147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1C34-0CED-4BDD-B9BE-895C2D0C7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40F85-4EF4-4873-BC8E-9D653C2BA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ED85C-64CA-4017-B9A7-EBFB84E69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09E-0593-48FC-B08D-89E03594D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7A5CF-3595-4709-83BB-36B11E2C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44F8-2AA5-4EB3-8454-52D33FFEB24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84F7B-C81A-47A5-8065-370DBD2D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95F00-1C9D-427F-999E-962D935F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5AC-C728-4A74-905D-D8427754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7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661E-23D1-43A4-BF2A-486C1EC3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C5718-7EBF-4559-9309-00686DB3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44F8-2AA5-4EB3-8454-52D33FFEB24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DDC51-F24D-4A5F-B54F-97D1BB58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62143-9AA0-4AD7-8793-1DE7317A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5AC-C728-4A74-905D-D8427754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9B2C7-F066-44C0-82BD-471F34AA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44F8-2AA5-4EB3-8454-52D33FFEB24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5E620-ECE1-46AE-943E-C5FD7F9E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50F95-5DEF-4439-A303-E1C6A0C5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5AC-C728-4A74-905D-D8427754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FD60-17C3-4525-9381-DD81BA94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935E-2348-4A17-887B-DDCD4860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6AA8C-9462-49AF-A5AC-CC40647E2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07FBC-206B-4DB0-BB98-431134A3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44F8-2AA5-4EB3-8454-52D33FFEB24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01DB2-7048-402C-B875-C5A69D04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827C4-16A1-45D9-849D-C871F119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5AC-C728-4A74-905D-D8427754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7AD9-E540-49AF-A50E-15FEAB96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710BD-8837-4436-A530-641A2F8FE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BC249-3D5C-45F5-94F4-EAF4FDE0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18359-FD10-48C3-BCD0-92986025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44F8-2AA5-4EB3-8454-52D33FFEB24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9F3A4-3B62-4EA3-8901-3552E4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8BE35-8328-4E5A-9588-C03758A2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5AC-C728-4A74-905D-D8427754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5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F7CBA-F314-4896-8A0D-B3151BE9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45706-B143-4AB4-A27B-34FC9341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8702-7197-46DF-AC06-56F1ACDD9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244F8-2AA5-4EB3-8454-52D33FFEB24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DFF9-90C4-4DBE-A1B4-A7941A29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8BAC6-D958-483A-9A74-59142B84E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3A5AC-C728-4A74-905D-D8427754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2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CA529F4-43F7-473C-939E-5F82331B7195}"/>
              </a:ext>
            </a:extLst>
          </p:cNvPr>
          <p:cNvSpPr/>
          <p:nvPr/>
        </p:nvSpPr>
        <p:spPr>
          <a:xfrm>
            <a:off x="770547" y="1166536"/>
            <a:ext cx="1706252" cy="17062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7EC023-FC93-4CE1-8F34-E54CB45BD52C}"/>
              </a:ext>
            </a:extLst>
          </p:cNvPr>
          <p:cNvSpPr/>
          <p:nvPr/>
        </p:nvSpPr>
        <p:spPr>
          <a:xfrm>
            <a:off x="1981828" y="1166536"/>
            <a:ext cx="1706252" cy="1706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F3DE3E-70B2-49CD-A3A7-A9D9B18B2B0B}"/>
              </a:ext>
            </a:extLst>
          </p:cNvPr>
          <p:cNvSpPr/>
          <p:nvPr/>
        </p:nvSpPr>
        <p:spPr>
          <a:xfrm>
            <a:off x="770547" y="1166536"/>
            <a:ext cx="1706252" cy="170625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69F78-95E1-4227-879F-68DE17003428}"/>
              </a:ext>
            </a:extLst>
          </p:cNvPr>
          <p:cNvSpPr txBox="1"/>
          <p:nvPr/>
        </p:nvSpPr>
        <p:spPr>
          <a:xfrm>
            <a:off x="1213104" y="1850385"/>
            <a:ext cx="56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DS1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26057B-B467-4680-B922-60D94049544A}"/>
              </a:ext>
            </a:extLst>
          </p:cNvPr>
          <p:cNvSpPr txBox="1"/>
          <p:nvPr/>
        </p:nvSpPr>
        <p:spPr>
          <a:xfrm>
            <a:off x="2771857" y="1853682"/>
            <a:ext cx="56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DS2</a:t>
            </a:r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809E8805-0284-4061-A8C2-DBB202CA0A68}"/>
              </a:ext>
            </a:extLst>
          </p:cNvPr>
          <p:cNvSpPr/>
          <p:nvPr/>
        </p:nvSpPr>
        <p:spPr>
          <a:xfrm>
            <a:off x="2083921" y="1768089"/>
            <a:ext cx="164592" cy="1645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0B1BA5C0-B840-4480-B50C-0DB6F86D4DF5}"/>
              </a:ext>
            </a:extLst>
          </p:cNvPr>
          <p:cNvSpPr/>
          <p:nvPr/>
        </p:nvSpPr>
        <p:spPr>
          <a:xfrm>
            <a:off x="2068994" y="2106643"/>
            <a:ext cx="164592" cy="1645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98361F09-99F4-4EB9-8855-1D1D2170D810}"/>
              </a:ext>
            </a:extLst>
          </p:cNvPr>
          <p:cNvSpPr/>
          <p:nvPr/>
        </p:nvSpPr>
        <p:spPr>
          <a:xfrm>
            <a:off x="2233586" y="1932681"/>
            <a:ext cx="117020" cy="164592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CED022-6D99-49BF-BED4-261ACEE5D4EF}"/>
              </a:ext>
            </a:extLst>
          </p:cNvPr>
          <p:cNvGrpSpPr/>
          <p:nvPr/>
        </p:nvGrpSpPr>
        <p:grpSpPr>
          <a:xfrm>
            <a:off x="3938017" y="1277903"/>
            <a:ext cx="2377440" cy="2200656"/>
            <a:chOff x="4718304" y="999744"/>
            <a:chExt cx="2377440" cy="2200656"/>
          </a:xfrm>
        </p:grpSpPr>
        <p:sp>
          <p:nvSpPr>
            <p:cNvPr id="29" name="Plus Sign 28">
              <a:extLst>
                <a:ext uri="{FF2B5EF4-FFF2-40B4-BE49-F238E27FC236}">
                  <a16:creationId xmlns:a16="http://schemas.microsoft.com/office/drawing/2014/main" id="{4D350962-713E-4222-836F-257A44998012}"/>
                </a:ext>
              </a:extLst>
            </p:cNvPr>
            <p:cNvSpPr/>
            <p:nvPr/>
          </p:nvSpPr>
          <p:spPr>
            <a:xfrm>
              <a:off x="6254496" y="1308565"/>
              <a:ext cx="164592" cy="16459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4DC4D48-C2E9-44D9-8A54-00A60FE44819}"/>
                </a:ext>
              </a:extLst>
            </p:cNvPr>
            <p:cNvCxnSpPr/>
            <p:nvPr/>
          </p:nvCxnSpPr>
          <p:spPr>
            <a:xfrm>
              <a:off x="5907024" y="999744"/>
              <a:ext cx="0" cy="22006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BEED41B-7B11-443E-B640-78C6E06899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8304" y="2082507"/>
              <a:ext cx="2377440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Plus Sign 31">
              <a:extLst>
                <a:ext uri="{FF2B5EF4-FFF2-40B4-BE49-F238E27FC236}">
                  <a16:creationId xmlns:a16="http://schemas.microsoft.com/office/drawing/2014/main" id="{916FF504-4E08-43C1-B3B2-5FD33866FE28}"/>
                </a:ext>
              </a:extLst>
            </p:cNvPr>
            <p:cNvSpPr/>
            <p:nvPr/>
          </p:nvSpPr>
          <p:spPr>
            <a:xfrm>
              <a:off x="6388610" y="2720608"/>
              <a:ext cx="164592" cy="16459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inus Sign 32">
              <a:extLst>
                <a:ext uri="{FF2B5EF4-FFF2-40B4-BE49-F238E27FC236}">
                  <a16:creationId xmlns:a16="http://schemas.microsoft.com/office/drawing/2014/main" id="{5A991D6F-64A5-4171-A35F-0BCE2E87B028}"/>
                </a:ext>
              </a:extLst>
            </p:cNvPr>
            <p:cNvSpPr/>
            <p:nvPr/>
          </p:nvSpPr>
          <p:spPr>
            <a:xfrm>
              <a:off x="6762914" y="1695536"/>
              <a:ext cx="117020" cy="164592"/>
            </a:xfrm>
            <a:prstGeom prst="mathMin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B08161E-7CE5-4E35-9CB4-8F08B5FC4E6A}"/>
                </a:ext>
              </a:extLst>
            </p:cNvPr>
            <p:cNvSpPr/>
            <p:nvPr/>
          </p:nvSpPr>
          <p:spPr>
            <a:xfrm>
              <a:off x="6388610" y="1806190"/>
              <a:ext cx="252982" cy="2529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58D2B93-F0AA-4664-8E70-ECFD48E60C60}"/>
              </a:ext>
            </a:extLst>
          </p:cNvPr>
          <p:cNvGrpSpPr/>
          <p:nvPr/>
        </p:nvGrpSpPr>
        <p:grpSpPr>
          <a:xfrm>
            <a:off x="7076232" y="1590543"/>
            <a:ext cx="2377440" cy="2200656"/>
            <a:chOff x="7076232" y="1590543"/>
            <a:chExt cx="2377440" cy="2200656"/>
          </a:xfrm>
        </p:grpSpPr>
        <p:sp>
          <p:nvSpPr>
            <p:cNvPr id="23" name="Plus Sign 22">
              <a:extLst>
                <a:ext uri="{FF2B5EF4-FFF2-40B4-BE49-F238E27FC236}">
                  <a16:creationId xmlns:a16="http://schemas.microsoft.com/office/drawing/2014/main" id="{32A69E93-0A20-4E88-A34E-088198F1BB89}"/>
                </a:ext>
              </a:extLst>
            </p:cNvPr>
            <p:cNvSpPr/>
            <p:nvPr/>
          </p:nvSpPr>
          <p:spPr>
            <a:xfrm>
              <a:off x="8612424" y="1899364"/>
              <a:ext cx="164592" cy="16459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B2B37D-EB4B-422E-B1F0-B58DA5507FFE}"/>
                </a:ext>
              </a:extLst>
            </p:cNvPr>
            <p:cNvCxnSpPr/>
            <p:nvPr/>
          </p:nvCxnSpPr>
          <p:spPr>
            <a:xfrm>
              <a:off x="8264952" y="1590543"/>
              <a:ext cx="0" cy="22006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C39D9C9-8A1E-4E02-8158-0D32C01EE0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6232" y="2673306"/>
              <a:ext cx="2377440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98829B9C-21DE-4222-B910-24B47EA98188}"/>
                </a:ext>
              </a:extLst>
            </p:cNvPr>
            <p:cNvSpPr/>
            <p:nvPr/>
          </p:nvSpPr>
          <p:spPr>
            <a:xfrm>
              <a:off x="8746538" y="3311407"/>
              <a:ext cx="164592" cy="16459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49BE33E9-B9F3-4B6A-9319-3887E082B6E0}"/>
                </a:ext>
              </a:extLst>
            </p:cNvPr>
            <p:cNvSpPr/>
            <p:nvPr/>
          </p:nvSpPr>
          <p:spPr>
            <a:xfrm>
              <a:off x="9120842" y="2286335"/>
              <a:ext cx="117020" cy="164592"/>
            </a:xfrm>
            <a:prstGeom prst="mathMin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BFF624-DB52-48FC-A79C-2CC502F1AAA7}"/>
                </a:ext>
              </a:extLst>
            </p:cNvPr>
            <p:cNvSpPr/>
            <p:nvPr/>
          </p:nvSpPr>
          <p:spPr>
            <a:xfrm>
              <a:off x="8746538" y="2396989"/>
              <a:ext cx="252982" cy="2529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</a:t>
              </a:r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CF84C54D-C6A8-446D-8D78-FDDE98BF9996}"/>
                </a:ext>
              </a:extLst>
            </p:cNvPr>
            <p:cNvSpPr/>
            <p:nvPr/>
          </p:nvSpPr>
          <p:spPr>
            <a:xfrm>
              <a:off x="8643502" y="1877137"/>
              <a:ext cx="164592" cy="16459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inus Sign 35">
              <a:extLst>
                <a:ext uri="{FF2B5EF4-FFF2-40B4-BE49-F238E27FC236}">
                  <a16:creationId xmlns:a16="http://schemas.microsoft.com/office/drawing/2014/main" id="{DB2BD383-30DB-410C-8944-DACC2D09908F}"/>
                </a:ext>
              </a:extLst>
            </p:cNvPr>
            <p:cNvSpPr/>
            <p:nvPr/>
          </p:nvSpPr>
          <p:spPr>
            <a:xfrm>
              <a:off x="9155132" y="2267796"/>
              <a:ext cx="117020" cy="164592"/>
            </a:xfrm>
            <a:prstGeom prst="mathMin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Plus Sign 36">
              <a:extLst>
                <a:ext uri="{FF2B5EF4-FFF2-40B4-BE49-F238E27FC236}">
                  <a16:creationId xmlns:a16="http://schemas.microsoft.com/office/drawing/2014/main" id="{657D34B6-D749-472C-8D42-A5589B0FA434}"/>
                </a:ext>
              </a:extLst>
            </p:cNvPr>
            <p:cNvSpPr/>
            <p:nvPr/>
          </p:nvSpPr>
          <p:spPr>
            <a:xfrm>
              <a:off x="8777016" y="3282657"/>
              <a:ext cx="164592" cy="16459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76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Shender</dc:creator>
  <cp:lastModifiedBy>Alexander Shender</cp:lastModifiedBy>
  <cp:revision>2</cp:revision>
  <dcterms:created xsi:type="dcterms:W3CDTF">2020-06-22T17:24:51Z</dcterms:created>
  <dcterms:modified xsi:type="dcterms:W3CDTF">2020-06-22T17:44:45Z</dcterms:modified>
</cp:coreProperties>
</file>