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D9D5-4381-4052-8882-EDC3B1BCA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CDC41-BC06-4328-B67F-984C167A6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7FC3-C41C-41BE-9F12-45DF7C68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8A277-6CC9-43E0-9EF8-4175E806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B50D9-A102-4D70-9CD6-9D342B85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980D-5EF3-4BB9-8FCB-9EA0F867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A6F51-24AA-4EE5-9714-F4D53987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B345C-EFF5-44B2-93DF-E33027CE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7FAFC-8F10-410F-A867-4E9F81D0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9CDF6-51D7-45F6-93E1-3F562A6A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99F4D-D771-413F-A470-F7BF133F2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64ED1-2076-4A7B-A00A-241CD02FB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06316-E49A-43CF-B251-858A9B2A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C01CE-26DB-4DE6-808B-F526BD29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A3F0-0E8F-4E4C-A43A-8EF13940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DACB-8F9E-4913-B358-212F37A9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3093-B125-4656-96BA-BDC784F5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5E3DA-7982-4930-B33A-AEFAF758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EF3A-72D0-40B3-A1AF-097BE00D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E8F1C-AB3F-4305-961F-3369BC1B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BD10-2F83-4A5B-A18C-5D159123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63EE6-A49B-4645-9A00-7D181FC72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7D58A-271F-4E7C-B3AD-CC9E6563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79C68-78E8-43F5-9185-0650BDA8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7BC7C-57A1-41DF-B2C5-A08401F1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1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4D5A-8320-4695-B013-6DCE4661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9E515-A68A-4CC9-BB8B-3AC81EA4E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F463D-7C9C-4E0B-A5B8-820BEB219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DF1DA-3492-4A71-BE08-09B8DA3B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E59FC-93D8-40E5-92EC-D5C5863E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5BA6B-E34C-4D1C-AA0C-40A01E2F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6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7F33-AE7D-45E7-BA3A-529E37C7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AA740-8B00-4821-941A-7AEE3EB56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58D80-D2E7-48D4-9DD9-EF2B9506A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3B3E7-3C3C-45F4-9137-2B87BE710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3968F-8707-40A3-9ED2-85E37288B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68177-7561-4D64-B8AE-414FC799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24DC3-2BBC-4271-83AA-33BC46B0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E305F-ACAD-49AC-B4AE-64A78C2C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2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4DFC-2EF8-42E8-9C91-8A54AA52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B9EEA-4F3E-4216-B9AF-5186DD46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A0E0B-94DD-4695-BBA3-D737ABD6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E074A-40C8-4FED-B396-A30144A7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8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DC7BD-0D83-4892-9EED-FDF2D301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7B3F6-822F-4AC0-B5C0-06773125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0866C-BB40-4D39-9547-6580642C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EA79-FCE6-4CD2-BFC5-12261775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AAFC-D27E-46A4-8C0C-18A228A5E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958C1-D60C-45AE-AF62-07B375EEA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A16D7-A823-45CC-A481-EDC328B4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9CD6F-3087-4DCE-8907-75DB5FD1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86C84-4B6D-44DF-A8FE-2885088B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8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BAAE-61F9-48BA-A8AF-B0BD3011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52068-9DA3-49BA-A180-7F1772B26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A100C-12E7-4EB5-8351-7ACEE7A73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66ED7-75E6-49A4-B8F8-436229F6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EDEAF-7A32-4015-96C8-3B734F38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E4B8-B863-4606-AAB2-688C2C7F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6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C2D47-7C08-4660-96F9-696D3FA5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96930-EF74-40F4-8728-FB161A739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EB1C6-0073-4314-892F-FB2A24F43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B5A28-02B9-4E9A-AFC0-5440F0C53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F39D9-D155-4FAC-BE64-05A758800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0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32001175-DE3C-48A5-8454-1D22FE1E7EEB}"/>
              </a:ext>
            </a:extLst>
          </p:cNvPr>
          <p:cNvGrpSpPr/>
          <p:nvPr/>
        </p:nvGrpSpPr>
        <p:grpSpPr>
          <a:xfrm>
            <a:off x="1607269" y="947395"/>
            <a:ext cx="1842940" cy="4850089"/>
            <a:chOff x="1607269" y="947395"/>
            <a:chExt cx="1842940" cy="4850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526EC2D-969E-4E9E-AA5F-AE1BEA2FBFB0}"/>
                </a:ext>
              </a:extLst>
            </p:cNvPr>
            <p:cNvSpPr/>
            <p:nvPr/>
          </p:nvSpPr>
          <p:spPr>
            <a:xfrm>
              <a:off x="3275814" y="5623089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E801D8B-8C6A-4502-BB3E-BE5559623F9D}"/>
                </a:ext>
              </a:extLst>
            </p:cNvPr>
            <p:cNvSpPr/>
            <p:nvPr/>
          </p:nvSpPr>
          <p:spPr>
            <a:xfrm>
              <a:off x="1880647" y="4868945"/>
              <a:ext cx="174395" cy="1743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348B2E-805D-4DDF-9CB9-ED3F7780C054}"/>
                </a:ext>
              </a:extLst>
            </p:cNvPr>
            <p:cNvSpPr/>
            <p:nvPr/>
          </p:nvSpPr>
          <p:spPr>
            <a:xfrm>
              <a:off x="1607269" y="3907411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81046E-FA86-4095-9CAF-743F474538BF}"/>
                </a:ext>
              </a:extLst>
            </p:cNvPr>
            <p:cNvSpPr/>
            <p:nvPr/>
          </p:nvSpPr>
          <p:spPr>
            <a:xfrm>
              <a:off x="1607269" y="2945877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DDC2C8B-B5E3-4006-8433-0C59293C202D}"/>
                </a:ext>
              </a:extLst>
            </p:cNvPr>
            <p:cNvSpPr/>
            <p:nvPr/>
          </p:nvSpPr>
          <p:spPr>
            <a:xfrm>
              <a:off x="1918354" y="2248294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E5B7B5-3761-48C1-BFB7-86FC2E9BD0EC}"/>
                </a:ext>
              </a:extLst>
            </p:cNvPr>
            <p:cNvSpPr/>
            <p:nvPr/>
          </p:nvSpPr>
          <p:spPr>
            <a:xfrm>
              <a:off x="1743959" y="1550711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F87E28-D45C-4B58-B11D-56FFBF6D3BE0}"/>
                </a:ext>
              </a:extLst>
            </p:cNvPr>
            <p:cNvSpPr/>
            <p:nvPr/>
          </p:nvSpPr>
          <p:spPr>
            <a:xfrm>
              <a:off x="2241222" y="947395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7DF0851-D872-4B46-AC58-3CF8B7E65808}"/>
                </a:ext>
              </a:extLst>
            </p:cNvPr>
            <p:cNvCxnSpPr>
              <a:cxnSpLocks/>
              <a:stCxn id="5" idx="1"/>
              <a:endCxn id="6" idx="4"/>
            </p:cNvCxnSpPr>
            <p:nvPr/>
          </p:nvCxnSpPr>
          <p:spPr>
            <a:xfrm flipH="1" flipV="1">
              <a:off x="1694467" y="4081806"/>
              <a:ext cx="211720" cy="812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13F25C7-31C9-4C6F-87A1-A5C68E7DF714}"/>
                </a:ext>
              </a:extLst>
            </p:cNvPr>
            <p:cNvCxnSpPr>
              <a:cxnSpLocks/>
              <a:stCxn id="6" idx="0"/>
              <a:endCxn id="7" idx="4"/>
            </p:cNvCxnSpPr>
            <p:nvPr/>
          </p:nvCxnSpPr>
          <p:spPr>
            <a:xfrm flipV="1">
              <a:off x="1694467" y="3120272"/>
              <a:ext cx="0" cy="787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172F9B-D2BF-422A-B95C-3CAA135ECEDC}"/>
                </a:ext>
              </a:extLst>
            </p:cNvPr>
            <p:cNvCxnSpPr>
              <a:cxnSpLocks/>
              <a:stCxn id="7" idx="0"/>
              <a:endCxn id="8" idx="3"/>
            </p:cNvCxnSpPr>
            <p:nvPr/>
          </p:nvCxnSpPr>
          <p:spPr>
            <a:xfrm flipV="1">
              <a:off x="1694467" y="2397149"/>
              <a:ext cx="249427" cy="548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A5810C-8230-4D71-9CE0-B8F502256A28}"/>
                </a:ext>
              </a:extLst>
            </p:cNvPr>
            <p:cNvCxnSpPr>
              <a:cxnSpLocks/>
              <a:stCxn id="8" idx="0"/>
              <a:endCxn id="9" idx="4"/>
            </p:cNvCxnSpPr>
            <p:nvPr/>
          </p:nvCxnSpPr>
          <p:spPr>
            <a:xfrm flipH="1" flipV="1">
              <a:off x="1831157" y="1725106"/>
              <a:ext cx="174395" cy="5231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80E8924-00FA-4AE0-AFDA-50687E0DE643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>
            <a:xfrm flipV="1">
              <a:off x="1892814" y="1096250"/>
              <a:ext cx="373948" cy="4800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A14699-9394-4B72-9D7C-67D9B4CD09E8}"/>
                </a:ext>
              </a:extLst>
            </p:cNvPr>
            <p:cNvCxnSpPr>
              <a:cxnSpLocks/>
              <a:stCxn id="10" idx="5"/>
              <a:endCxn id="4" idx="0"/>
            </p:cNvCxnSpPr>
            <p:nvPr/>
          </p:nvCxnSpPr>
          <p:spPr>
            <a:xfrm>
              <a:off x="2390077" y="1096250"/>
              <a:ext cx="972935" cy="45268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4CF2B6C-E4C3-47D9-9A50-8BCFF52C3328}"/>
              </a:ext>
            </a:extLst>
          </p:cNvPr>
          <p:cNvGrpSpPr/>
          <p:nvPr/>
        </p:nvGrpSpPr>
        <p:grpSpPr>
          <a:xfrm>
            <a:off x="6718168" y="947395"/>
            <a:ext cx="1842940" cy="4850089"/>
            <a:chOff x="6718168" y="947395"/>
            <a:chExt cx="1842940" cy="485008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CD02142-FA89-49BD-A219-31169BE6CC2C}"/>
                </a:ext>
              </a:extLst>
            </p:cNvPr>
            <p:cNvSpPr/>
            <p:nvPr/>
          </p:nvSpPr>
          <p:spPr>
            <a:xfrm>
              <a:off x="8386713" y="5623089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EB209B4-0ED3-4FE6-930A-D9C4E812BE6F}"/>
                </a:ext>
              </a:extLst>
            </p:cNvPr>
            <p:cNvSpPr/>
            <p:nvPr/>
          </p:nvSpPr>
          <p:spPr>
            <a:xfrm>
              <a:off x="6991546" y="4868945"/>
              <a:ext cx="174395" cy="1743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5C2FB5A-3033-443A-B5A3-C350720D3170}"/>
                </a:ext>
              </a:extLst>
            </p:cNvPr>
            <p:cNvSpPr/>
            <p:nvPr/>
          </p:nvSpPr>
          <p:spPr>
            <a:xfrm>
              <a:off x="6718168" y="3907411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6E44B04-160D-441F-8F72-D525C8DDB3D3}"/>
                </a:ext>
              </a:extLst>
            </p:cNvPr>
            <p:cNvSpPr/>
            <p:nvPr/>
          </p:nvSpPr>
          <p:spPr>
            <a:xfrm>
              <a:off x="6718168" y="2945877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AF6BBE5-B236-42D4-B10B-CDEAA901400E}"/>
                </a:ext>
              </a:extLst>
            </p:cNvPr>
            <p:cNvSpPr/>
            <p:nvPr/>
          </p:nvSpPr>
          <p:spPr>
            <a:xfrm>
              <a:off x="7029253" y="2248294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69715D7-3B48-4A8F-95EE-4D3FC10300B7}"/>
                </a:ext>
              </a:extLst>
            </p:cNvPr>
            <p:cNvSpPr/>
            <p:nvPr/>
          </p:nvSpPr>
          <p:spPr>
            <a:xfrm>
              <a:off x="6854858" y="1550711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5916133-126B-4E3A-8B8E-0A726E55A02B}"/>
                </a:ext>
              </a:extLst>
            </p:cNvPr>
            <p:cNvSpPr/>
            <p:nvPr/>
          </p:nvSpPr>
          <p:spPr>
            <a:xfrm>
              <a:off x="7352121" y="947395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D3271BB-2074-4CF7-9385-99BAF5EF101D}"/>
                </a:ext>
              </a:extLst>
            </p:cNvPr>
            <p:cNvCxnSpPr>
              <a:cxnSpLocks/>
              <a:stCxn id="39" idx="5"/>
              <a:endCxn id="38" idx="1"/>
            </p:cNvCxnSpPr>
            <p:nvPr/>
          </p:nvCxnSpPr>
          <p:spPr>
            <a:xfrm>
              <a:off x="7140401" y="5017800"/>
              <a:ext cx="1271852" cy="630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37FED93-14DA-4DFB-B383-199E94F569BB}"/>
                </a:ext>
              </a:extLst>
            </p:cNvPr>
            <p:cNvCxnSpPr>
              <a:cxnSpLocks/>
              <a:stCxn id="40" idx="0"/>
              <a:endCxn id="41" idx="4"/>
            </p:cNvCxnSpPr>
            <p:nvPr/>
          </p:nvCxnSpPr>
          <p:spPr>
            <a:xfrm flipV="1">
              <a:off x="6805366" y="3120272"/>
              <a:ext cx="0" cy="787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534A5E5-6492-4121-89BA-7A0AA89C6012}"/>
                </a:ext>
              </a:extLst>
            </p:cNvPr>
            <p:cNvCxnSpPr>
              <a:cxnSpLocks/>
              <a:stCxn id="41" idx="0"/>
              <a:endCxn id="42" idx="3"/>
            </p:cNvCxnSpPr>
            <p:nvPr/>
          </p:nvCxnSpPr>
          <p:spPr>
            <a:xfrm flipV="1">
              <a:off x="6805366" y="2397149"/>
              <a:ext cx="249427" cy="548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B87D3FB-6151-48E4-8426-B4E2953E9F96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2056" y="1725106"/>
              <a:ext cx="174395" cy="5231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37240D1-2985-4063-924B-79BA44590EA4}"/>
                </a:ext>
              </a:extLst>
            </p:cNvPr>
            <p:cNvCxnSpPr>
              <a:cxnSpLocks/>
              <a:stCxn id="43" idx="7"/>
              <a:endCxn id="44" idx="3"/>
            </p:cNvCxnSpPr>
            <p:nvPr/>
          </p:nvCxnSpPr>
          <p:spPr>
            <a:xfrm flipV="1">
              <a:off x="7003713" y="1096250"/>
              <a:ext cx="373948" cy="4800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E710F80-C700-4B17-A33B-4B7441D5E926}"/>
                </a:ext>
              </a:extLst>
            </p:cNvPr>
            <p:cNvCxnSpPr>
              <a:cxnSpLocks/>
              <a:stCxn id="38" idx="7"/>
              <a:endCxn id="40" idx="6"/>
            </p:cNvCxnSpPr>
            <p:nvPr/>
          </p:nvCxnSpPr>
          <p:spPr>
            <a:xfrm flipH="1" flipV="1">
              <a:off x="6892563" y="3994609"/>
              <a:ext cx="1643005" cy="16540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87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331F0B9-2C76-4855-BBA1-E1AEFDA46876}"/>
              </a:ext>
            </a:extLst>
          </p:cNvPr>
          <p:cNvGrpSpPr/>
          <p:nvPr/>
        </p:nvGrpSpPr>
        <p:grpSpPr>
          <a:xfrm>
            <a:off x="1880647" y="1938163"/>
            <a:ext cx="2899917" cy="3370246"/>
            <a:chOff x="1880647" y="1938163"/>
            <a:chExt cx="2899917" cy="33702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32EF1B-D073-45CA-9D5C-8943615266F0}"/>
                </a:ext>
              </a:extLst>
            </p:cNvPr>
            <p:cNvSpPr/>
            <p:nvPr/>
          </p:nvSpPr>
          <p:spPr>
            <a:xfrm>
              <a:off x="1880647" y="4868945"/>
              <a:ext cx="174395" cy="1743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B7BD90-7E3D-480D-928B-DEDFBBA50215}"/>
                </a:ext>
              </a:extLst>
            </p:cNvPr>
            <p:cNvSpPr/>
            <p:nvPr/>
          </p:nvSpPr>
          <p:spPr>
            <a:xfrm>
              <a:off x="2426852" y="3774493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DE52BA9-1649-4335-B2ED-2E0524CF5906}"/>
                </a:ext>
              </a:extLst>
            </p:cNvPr>
            <p:cNvSpPr/>
            <p:nvPr/>
          </p:nvSpPr>
          <p:spPr>
            <a:xfrm>
              <a:off x="2887429" y="2854437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A40B46-FFC2-4AF3-8A09-C04629BFDB39}"/>
                </a:ext>
              </a:extLst>
            </p:cNvPr>
            <p:cNvSpPr/>
            <p:nvPr/>
          </p:nvSpPr>
          <p:spPr>
            <a:xfrm>
              <a:off x="3366154" y="1973974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149775F-A575-41A6-8D47-AED8BE056907}"/>
                </a:ext>
              </a:extLst>
            </p:cNvPr>
            <p:cNvCxnSpPr>
              <a:cxnSpLocks/>
              <a:stCxn id="6" idx="7"/>
              <a:endCxn id="7" idx="4"/>
            </p:cNvCxnSpPr>
            <p:nvPr/>
          </p:nvCxnSpPr>
          <p:spPr>
            <a:xfrm flipV="1">
              <a:off x="2029502" y="3948888"/>
              <a:ext cx="484548" cy="9455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4240BA4-050C-4C4E-B0E4-954E7D038665}"/>
                </a:ext>
              </a:extLst>
            </p:cNvPr>
            <p:cNvCxnSpPr>
              <a:cxnSpLocks/>
              <a:stCxn id="7" idx="7"/>
              <a:endCxn id="8" idx="4"/>
            </p:cNvCxnSpPr>
            <p:nvPr/>
          </p:nvCxnSpPr>
          <p:spPr>
            <a:xfrm flipV="1">
              <a:off x="2575707" y="3028832"/>
              <a:ext cx="398920" cy="771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3D43C90-F5BF-49AC-8D27-95EA10A3E7C0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3036284" y="2122829"/>
              <a:ext cx="355410" cy="7571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795EF1-1AE4-42FB-86BE-0ABA9E1D254C}"/>
                </a:ext>
              </a:extLst>
            </p:cNvPr>
            <p:cNvSpPr txBox="1"/>
            <p:nvPr/>
          </p:nvSpPr>
          <p:spPr>
            <a:xfrm>
              <a:off x="2218342" y="4662078"/>
              <a:ext cx="1620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 (has 3 tests in refrigerator)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161F9A-2E60-49DC-9F9F-E197A3C84572}"/>
                </a:ext>
              </a:extLst>
            </p:cNvPr>
            <p:cNvSpPr txBox="1"/>
            <p:nvPr/>
          </p:nvSpPr>
          <p:spPr>
            <a:xfrm>
              <a:off x="2669126" y="3742022"/>
              <a:ext cx="1620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 (1 </a:t>
              </a:r>
              <a:r>
                <a:rPr lang="en-US" dirty="0" err="1"/>
                <a:t>matosh</a:t>
              </a:r>
              <a:r>
                <a:rPr lang="en-US" dirty="0"/>
                <a:t>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A633C7-3650-404F-8809-DDC4546C7E6F}"/>
                </a:ext>
              </a:extLst>
            </p:cNvPr>
            <p:cNvSpPr txBox="1"/>
            <p:nvPr/>
          </p:nvSpPr>
          <p:spPr>
            <a:xfrm>
              <a:off x="2873599" y="2216865"/>
              <a:ext cx="60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70ABE4-6974-44B9-A6B7-576EE9CE86E4}"/>
                </a:ext>
              </a:extLst>
            </p:cNvPr>
            <p:cNvSpPr txBox="1"/>
            <p:nvPr/>
          </p:nvSpPr>
          <p:spPr>
            <a:xfrm>
              <a:off x="3159630" y="2861559"/>
              <a:ext cx="1620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Appartment</a:t>
              </a:r>
              <a:endParaRPr lang="en-US" dirty="0"/>
            </a:p>
            <a:p>
              <a:r>
                <a:rPr lang="en-US" dirty="0"/>
                <a:t> (1 roommate)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75644BB-ABB1-427B-AD98-043375582177}"/>
                </a:ext>
              </a:extLst>
            </p:cNvPr>
            <p:cNvSpPr txBox="1"/>
            <p:nvPr/>
          </p:nvSpPr>
          <p:spPr>
            <a:xfrm>
              <a:off x="2478306" y="3184526"/>
              <a:ext cx="60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40DDB8E-7E99-4461-878D-C0307A108D19}"/>
                </a:ext>
              </a:extLst>
            </p:cNvPr>
            <p:cNvSpPr txBox="1"/>
            <p:nvPr/>
          </p:nvSpPr>
          <p:spPr>
            <a:xfrm>
              <a:off x="1975068" y="4182742"/>
              <a:ext cx="60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2EDCFB-A5CE-457E-AF5C-305CC38E26CD}"/>
                </a:ext>
              </a:extLst>
            </p:cNvPr>
            <p:cNvSpPr txBox="1"/>
            <p:nvPr/>
          </p:nvSpPr>
          <p:spPr>
            <a:xfrm>
              <a:off x="3642195" y="1938163"/>
              <a:ext cx="647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D699241-5768-477E-AF8F-F73A4FF5804D}"/>
              </a:ext>
            </a:extLst>
          </p:cNvPr>
          <p:cNvGrpSpPr/>
          <p:nvPr/>
        </p:nvGrpSpPr>
        <p:grpSpPr>
          <a:xfrm>
            <a:off x="946437" y="2782669"/>
            <a:ext cx="3951386" cy="3000324"/>
            <a:chOff x="946437" y="2782669"/>
            <a:chExt cx="3951386" cy="300032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6543925-8E2B-40D1-A8D3-311C95734D43}"/>
                </a:ext>
              </a:extLst>
            </p:cNvPr>
            <p:cNvSpPr/>
            <p:nvPr/>
          </p:nvSpPr>
          <p:spPr>
            <a:xfrm>
              <a:off x="1880647" y="4868945"/>
              <a:ext cx="174395" cy="1743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D5DB52-BD8D-4802-847C-E37708CCA1D2}"/>
                </a:ext>
              </a:extLst>
            </p:cNvPr>
            <p:cNvSpPr/>
            <p:nvPr/>
          </p:nvSpPr>
          <p:spPr>
            <a:xfrm>
              <a:off x="1967844" y="3097328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4C83E46-2A65-4B36-9B65-99785801BD79}"/>
                </a:ext>
              </a:extLst>
            </p:cNvPr>
            <p:cNvSpPr/>
            <p:nvPr/>
          </p:nvSpPr>
          <p:spPr>
            <a:xfrm>
              <a:off x="3966127" y="4865580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BD8EA0B-1F99-4D6D-BD97-4FFCEE4AD700}"/>
                </a:ext>
              </a:extLst>
            </p:cNvPr>
            <p:cNvCxnSpPr>
              <a:cxnSpLocks/>
              <a:stCxn id="5" idx="7"/>
              <a:endCxn id="6" idx="4"/>
            </p:cNvCxnSpPr>
            <p:nvPr/>
          </p:nvCxnSpPr>
          <p:spPr>
            <a:xfrm flipV="1">
              <a:off x="2029502" y="3271723"/>
              <a:ext cx="25540" cy="162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B465B1-01B2-4740-8FDB-A3419AE59DD8}"/>
                </a:ext>
              </a:extLst>
            </p:cNvPr>
            <p:cNvCxnSpPr>
              <a:cxnSpLocks/>
              <a:stCxn id="6" idx="7"/>
              <a:endCxn id="7" idx="4"/>
            </p:cNvCxnSpPr>
            <p:nvPr/>
          </p:nvCxnSpPr>
          <p:spPr>
            <a:xfrm>
              <a:off x="2116699" y="3122868"/>
              <a:ext cx="1936626" cy="1917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5DCE459-9A72-42EE-BEEB-C33E90CEE757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2055042" y="4952778"/>
              <a:ext cx="1911085" cy="33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B8E43E-1609-4DDD-8764-A76A05CDD03F}"/>
                </a:ext>
              </a:extLst>
            </p:cNvPr>
            <p:cNvSpPr txBox="1"/>
            <p:nvPr/>
          </p:nvSpPr>
          <p:spPr>
            <a:xfrm>
              <a:off x="946437" y="5136662"/>
              <a:ext cx="3166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 (has 4 tests in refrigerator, space for 2 more, 6 </a:t>
              </a:r>
              <a:r>
                <a:rPr lang="en-US" dirty="0" err="1"/>
                <a:t>matoshim</a:t>
              </a:r>
              <a:r>
                <a:rPr lang="en-US" dirty="0"/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062C22-8E1E-499D-B238-10E01EC79689}"/>
                </a:ext>
              </a:extLst>
            </p:cNvPr>
            <p:cNvSpPr txBox="1"/>
            <p:nvPr/>
          </p:nvSpPr>
          <p:spPr>
            <a:xfrm>
              <a:off x="2744917" y="4595921"/>
              <a:ext cx="60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E9457B-DE51-4D19-A1E2-22E1A5DD6C22}"/>
                </a:ext>
              </a:extLst>
            </p:cNvPr>
            <p:cNvSpPr txBox="1"/>
            <p:nvPr/>
          </p:nvSpPr>
          <p:spPr>
            <a:xfrm>
              <a:off x="3010584" y="3558253"/>
              <a:ext cx="60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BFE0F9-9C79-4D7D-BB02-16E0114662B2}"/>
                </a:ext>
              </a:extLst>
            </p:cNvPr>
            <p:cNvSpPr txBox="1"/>
            <p:nvPr/>
          </p:nvSpPr>
          <p:spPr>
            <a:xfrm>
              <a:off x="1667363" y="3802351"/>
              <a:ext cx="60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5B77D8-55BF-4B8B-85BC-231C1AF9E0C4}"/>
                </a:ext>
              </a:extLst>
            </p:cNvPr>
            <p:cNvSpPr txBox="1"/>
            <p:nvPr/>
          </p:nvSpPr>
          <p:spPr>
            <a:xfrm>
              <a:off x="4112906" y="4496248"/>
              <a:ext cx="647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250ACF-364D-41C2-9254-A66D39A66F49}"/>
                </a:ext>
              </a:extLst>
            </p:cNvPr>
            <p:cNvSpPr txBox="1"/>
            <p:nvPr/>
          </p:nvSpPr>
          <p:spPr>
            <a:xfrm>
              <a:off x="2325266" y="2782669"/>
              <a:ext cx="2572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Appartment</a:t>
              </a:r>
              <a:r>
                <a:rPr lang="en-US" dirty="0"/>
                <a:t> (2 roommates)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94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48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Shender</dc:creator>
  <cp:lastModifiedBy>Alexander Shender</cp:lastModifiedBy>
  <cp:revision>6</cp:revision>
  <dcterms:created xsi:type="dcterms:W3CDTF">2020-05-11T16:48:55Z</dcterms:created>
  <dcterms:modified xsi:type="dcterms:W3CDTF">2020-05-16T20:31:04Z</dcterms:modified>
</cp:coreProperties>
</file>