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7c1480aa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7c1480aa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7c1480aa3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7c1480aa3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7c1480aa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7c1480aa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7c1480aa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7c1480aa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7c1480aa3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7c1480aa3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7c1480aa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7c1480aa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7c1480aa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7c1480aa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7c1480aa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7c1480aa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7c1480aa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7c1480aa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aclweb.org/anthology/D14-1181/" TargetMode="External"/><Relationship Id="rId4" Type="http://schemas.openxmlformats.org/officeDocument/2006/relationships/hyperlink" Target="https://www.aclweb.org/anthology/D14-1181/" TargetMode="External"/><Relationship Id="rId5" Type="http://schemas.openxmlformats.org/officeDocument/2006/relationships/hyperlink" Target="https://www.aclweb.org/anthology/D14-1181/" TargetMode="External"/><Relationship Id="rId6" Type="http://schemas.openxmlformats.org/officeDocument/2006/relationships/hyperlink" Target="https://www.aclweb.org/anthology/D14-1181/" TargetMode="External"/><Relationship Id="rId7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571649" y="1847700"/>
            <a:ext cx="62676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 </a:t>
            </a: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based on LinkedIn Summaries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2024075" y="3524250"/>
            <a:ext cx="46245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1C4587"/>
                </a:solidFill>
              </a:rPr>
              <a:t>BY</a:t>
            </a:r>
            <a:r>
              <a:rPr b="1" i="1" lang="en">
                <a:solidFill>
                  <a:srgbClr val="1C4587"/>
                </a:solidFill>
              </a:rPr>
              <a:t>   :     </a:t>
            </a:r>
            <a:r>
              <a:rPr b="1" i="1" lang="en">
                <a:solidFill>
                  <a:srgbClr val="1C4587"/>
                </a:solidFill>
              </a:rPr>
              <a:t>Taha Zanzibarwala</a:t>
            </a:r>
            <a:endParaRPr b="1" i="1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1C4587"/>
                </a:solidFill>
              </a:rPr>
              <a:t>      Balan Dhanka</a:t>
            </a:r>
            <a:endParaRPr b="1" i="1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1C4587"/>
                </a:solidFill>
              </a:rPr>
              <a:t>      </a:t>
            </a:r>
            <a:r>
              <a:rPr b="1" i="1" lang="en">
                <a:solidFill>
                  <a:srgbClr val="1C4587"/>
                </a:solidFill>
              </a:rPr>
              <a:t>  </a:t>
            </a:r>
            <a:r>
              <a:rPr b="1" i="1" lang="en">
                <a:solidFill>
                  <a:srgbClr val="1C4587"/>
                </a:solidFill>
              </a:rPr>
              <a:t>Akash Tripathi</a:t>
            </a:r>
            <a:endParaRPr b="1" i="1">
              <a:solidFill>
                <a:srgbClr val="1C4587"/>
              </a:solidFill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525" y="972550"/>
            <a:ext cx="3106300" cy="7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 sz="4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878775" y="1800200"/>
            <a:ext cx="4776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</a:rPr>
              <a:t>We aim to use such a classifier, </a:t>
            </a:r>
            <a:r>
              <a:rPr b="1" lang="en" sz="1500">
                <a:solidFill>
                  <a:srgbClr val="000000"/>
                </a:solidFill>
              </a:rPr>
              <a:t>primarily to suggest job openings</a:t>
            </a:r>
            <a:r>
              <a:rPr lang="en" sz="1500">
                <a:solidFill>
                  <a:srgbClr val="000000"/>
                </a:solidFill>
              </a:rPr>
              <a:t> according to the predicted domain from the users LinkedIn summaries.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Furthermore, we could use the same for further analysis of LinkedIn users to find the major working domains of the users or even filter applications from resume summaries in a large organization. </a:t>
            </a:r>
            <a:endParaRPr sz="1700"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202400" y="214325"/>
            <a:ext cx="8739199" cy="47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2386150" y="357450"/>
            <a:ext cx="4448100" cy="8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000000"/>
                </a:solidFill>
              </a:rPr>
              <a:t>Introduction</a:t>
            </a:r>
            <a:endParaRPr b="1" sz="4100">
              <a:solidFill>
                <a:srgbClr val="000000"/>
              </a:solidFill>
            </a:endParaRPr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1095350" y="1567800"/>
            <a:ext cx="6836700" cy="26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 LinkedIn is home to many job seekers and employers.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 LinkedIn summaries act as the first interaction between the applicant and employer.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We aim to read LinkedIn summaries of users to generalize their work domain to better suggest job openings and also be useful for further analysis..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214325" y="202400"/>
            <a:ext cx="8774900" cy="47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2386150" y="357450"/>
            <a:ext cx="38718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1095350" y="3012275"/>
            <a:ext cx="6836700" cy="12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725" y="1273975"/>
            <a:ext cx="8535050" cy="34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7938" y="1173938"/>
            <a:ext cx="248602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498900" y="2571750"/>
            <a:ext cx="8146200" cy="21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We used a Kaggle dataset (</a:t>
            </a:r>
            <a:r>
              <a:rPr lang="en" sz="1500">
                <a:solidFill>
                  <a:srgbClr val="1155CC"/>
                </a:solidFill>
              </a:rPr>
              <a:t>linkedin.csv</a:t>
            </a:r>
            <a:r>
              <a:rPr lang="en" sz="1500">
                <a:solidFill>
                  <a:srgbClr val="000000"/>
                </a:solidFill>
              </a:rPr>
              <a:t>) which consisted of various values of the user’s profile.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</a:t>
            </a:r>
            <a:r>
              <a:rPr lang="en" sz="1500">
                <a:solidFill>
                  <a:srgbClr val="000000"/>
                </a:solidFill>
              </a:rPr>
              <a:t>he columns include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Category, Linkedin profile picture, Description Summary, Experience, Name, Location, Skills </a:t>
            </a:r>
            <a:endParaRPr b="1"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The dataset contained many null rows, which were dropped and the final row count came to 670.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0" y="428600"/>
            <a:ext cx="686990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00" y="416725"/>
            <a:ext cx="4421601" cy="446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2450" y="416725"/>
            <a:ext cx="4144825" cy="427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Architecture based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Convolutional</a:t>
            </a:r>
            <a:r>
              <a:rPr lang="en" u="sng">
                <a:solidFill>
                  <a:schemeClr val="hlink"/>
                </a:solidFill>
                <a:hlinkClick r:id="rId4"/>
              </a:rPr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Neural</a:t>
            </a:r>
            <a:r>
              <a:rPr lang="en" u="sng">
                <a:solidFill>
                  <a:schemeClr val="hlink"/>
                </a:solidFill>
                <a:hlinkClick r:id="rId6"/>
              </a:rPr>
              <a:t> Networks for Sentence Classification by Yoon Kim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Intuition is to see the text document as an image.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GloVe vectors are used to generate a sentence matrix, for input to the model.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1167326"/>
            <a:ext cx="4058326" cy="371293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 txBox="1"/>
          <p:nvPr/>
        </p:nvSpPr>
        <p:spPr>
          <a:xfrm>
            <a:off x="4943800" y="4689475"/>
            <a:ext cx="37530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Image Source: https://www.aclweb.org/anthology/D14-1181/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554300" y="455300"/>
            <a:ext cx="75057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Machine Learning Models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438" y="1288075"/>
            <a:ext cx="3483125" cy="25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CNN Model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100" y="1800200"/>
            <a:ext cx="37338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Confusion Matrix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350" y="1460450"/>
            <a:ext cx="4868175" cy="33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