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306" r:id="rId38"/>
    <p:sldId id="311" r:id="rId39"/>
    <p:sldId id="312" r:id="rId40"/>
    <p:sldId id="313" r:id="rId41"/>
  </p:sldIdLst>
  <p:sldSz cx="12192000" cy="6858000"/>
  <p:notesSz cx="7315200" cy="9601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A77D0-545C-480F-801F-2F9D9F32A5D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7B60-5628-4E6D-93E9-3D26688E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5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7022DF4-FF76-227F-A1C6-7CE97773F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AB02E-6B67-4C6E-9D68-58E0736C01EF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454746C-1885-50DC-A6DB-72468665B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07F7112-6E93-2E72-1573-CBC0C9C85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0A69EA8-09FA-D00B-A012-B2A5DEC3E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769547-EF9A-4103-9C1F-6AF9118D201E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B395C77-F669-B6B2-7177-6BA8B7C81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5A5D690-9E46-9F78-60A9-305DB56F5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376CE79-30F2-D20A-5CDB-FE388AE01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890E83-6484-481D-B720-A199DDD2DA21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B1989FB-AA4E-0554-EE24-C2C397774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7663952-37D5-9ED6-C665-3FF5C0F01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73D39B8-9A07-073B-D1C6-1185D54C4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AE736F-4C29-4D5F-802D-3960D86CD1ED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883CEC8-9A60-4D40-1F94-5E0B00411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314A70-9B93-F626-9EA9-79974E6DA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E4DA7FE-A413-333A-5ABA-E15BD713A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ECA4BF-0727-4A59-B1AF-E240B21DBEB7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7BB6A59-8475-1F36-B6C8-7B5F8DDFB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3752E4D-946B-0DF2-7C84-1F5747A1B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477326B-0EB8-8DC1-847F-03927B205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25C988-8FA7-401F-AC82-5E8DC6D4D888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F87B0B3-2C9A-DB88-9F2B-F1D6247153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BF7917-CBAC-4FEC-818A-A30500BD8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6E42776-6932-F0E9-6DE8-9BEF68342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35E2E5-C539-4B0B-9A31-04206D408424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6A45DB-8BBA-321B-8C47-92165D482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14C1CE1-F8F6-7C48-F324-E2A8ACEA8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96263AB-FACA-342C-87CF-628DDAE55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972C5F-D078-4610-A981-B19290DEB5AD}" type="slidenum">
              <a:rPr lang="en-US" altLang="en-US" sz="1300"/>
              <a:pPr/>
              <a:t>36</a:t>
            </a:fld>
            <a:endParaRPr lang="en-US" altLang="en-US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7FC768D-5007-BADA-79DA-3BEC0B23A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43F159B-D3E0-40EE-7AEA-ACD9810C7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1FAF8E1-2345-EA02-0F61-5338340E5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5EE79-F13D-44B7-9C36-5474E168C9C6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A7B1424-DD3D-48BB-5791-095DA04BA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77BBE19-BCF9-66CF-55A0-DAB1567CF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003E34-590F-A7C5-7156-68F5B9F9B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D15E23-59EC-4490-90A4-56CDC27BA55A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390F72C-008D-0987-D6DD-D79070D697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181DDC1-4BA4-F67A-B6CE-14DB9F815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48B6-E894-FF73-53B5-2A8E67C9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BC48-FDA0-D8EC-4F30-979FC1A6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3839-B61F-5C1A-6EBC-61B246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28F8D-1E3B-4504-A925-55303EE2B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BF18-867D-07E6-7FC2-0C448CD6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830B-FDCF-FF3E-16EC-7DC3B15F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56CB-FE00-B9E2-C69C-2901985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3E640-F1E5-4D2E-B1A2-0BCA22069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9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C931-C9AF-6B88-800A-F3C7A19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2AF7-094E-048F-099A-E4A73F6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E17E-4D9E-7DC3-199C-E8D70D0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CA8FA-023D-4A4C-96EF-113BCC8C5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9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CDF80-21F2-D8D9-FD53-98F6850C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ADDC8-CD79-8321-B6B7-AA44A2D6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99A4-7B17-9AB8-F9A8-97E11B5C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A6285-1AC9-41CB-AA55-235AC12A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84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EA33A-B114-8A2D-E4D4-99E505B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B9B89-39E9-D21B-C18C-085268D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F080-1510-9A8B-0361-94018035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3CC3D-35B9-4831-8A16-08EB00DB5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6440"/>
            <a:ext cx="44507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8211" y="3121913"/>
            <a:ext cx="6421755" cy="312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10021" y="6464909"/>
            <a:ext cx="11703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01A4B1-D686-FFFD-9874-287300BE3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E682C7-5A88-3FAC-40E1-858BBE6EB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C707E9-F7D7-B909-4D79-EA604D40C5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D7F6DE-7804-9D4E-700D-4A5AD7236C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472AF3-1CB6-649C-C441-013DA3771C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14A5CB-74A4-469E-B39B-E84C198B8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D53A03D-4B40-848E-4D6C-8C3D6CB9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458200" cy="594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17627D6-E234-A07E-24B2-C578D603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2976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" y="2443534"/>
            <a:ext cx="11811000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66495" marR="5080" indent="-1154430" algn="ctr">
              <a:lnSpc>
                <a:spcPts val="6480"/>
              </a:lnSpc>
              <a:spcBef>
                <a:spcPts val="915"/>
              </a:spcBef>
            </a:pPr>
            <a:r>
              <a:rPr sz="6000" b="0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++</a:t>
            </a:r>
            <a:r>
              <a:rPr sz="5400" b="0" spc="-55" dirty="0">
                <a:latin typeface="Calibri Light"/>
                <a:cs typeface="Calibri Light"/>
              </a:rPr>
              <a:t> </a:t>
            </a:r>
            <a:r>
              <a:rPr lang="en-IN" sz="5400" b="0" spc="-55" dirty="0">
                <a:latin typeface="Calibri Light"/>
                <a:cs typeface="Calibri Light"/>
              </a:rPr>
              <a:t>WEEK 2 </a:t>
            </a:r>
            <a:r>
              <a:rPr sz="5400" b="0" spc="-85" dirty="0">
                <a:latin typeface="Calibri Light"/>
                <a:cs typeface="Calibri Light"/>
              </a:rPr>
              <a:t>PRESENTATION </a:t>
            </a:r>
            <a:r>
              <a:rPr lang="en-IN" sz="5400" b="0" spc="-85" dirty="0">
                <a:latin typeface="Calibri Light"/>
                <a:cs typeface="Calibri Light"/>
              </a:rPr>
              <a:t>-</a:t>
            </a:r>
            <a:r>
              <a:rPr sz="5400" b="0" spc="-10" dirty="0">
                <a:latin typeface="Calibri Light"/>
                <a:cs typeface="Calibri Light"/>
              </a:rPr>
              <a:t>FUNCTION</a:t>
            </a:r>
            <a:r>
              <a:rPr lang="en-IN" sz="5400" b="0" spc="-10" dirty="0">
                <a:latin typeface="Calibri Light"/>
                <a:cs typeface="Calibri Light"/>
              </a:rPr>
              <a:t>S</a:t>
            </a:r>
            <a:endParaRPr sz="5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-46863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Function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10" dirty="0">
                <a:latin typeface="Times New Roman"/>
                <a:cs typeface="Times New Roman"/>
              </a:rPr>
              <a:t>definition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669036"/>
            <a:ext cx="9002395" cy="2623185"/>
          </a:xfrm>
          <a:custGeom>
            <a:avLst/>
            <a:gdLst/>
            <a:ahLst/>
            <a:cxnLst/>
            <a:rect l="l" t="t" r="r" b="b"/>
            <a:pathLst>
              <a:path w="9002395" h="2623185">
                <a:moveTo>
                  <a:pt x="0" y="2622804"/>
                </a:moveTo>
                <a:lnTo>
                  <a:pt x="9002268" y="2622804"/>
                </a:lnTo>
                <a:lnTo>
                  <a:pt x="9002268" y="0"/>
                </a:lnTo>
                <a:lnTo>
                  <a:pt x="0" y="0"/>
                </a:lnTo>
                <a:lnTo>
                  <a:pt x="0" y="26228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441" y="676148"/>
            <a:ext cx="1112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764" y="752855"/>
            <a:ext cx="6824980" cy="4241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2850"/>
              </a:lnSpc>
              <a:tabLst>
                <a:tab pos="2474595" algn="l"/>
              </a:tabLst>
            </a:pPr>
            <a:r>
              <a:rPr sz="2800" spc="-10" dirty="0">
                <a:latin typeface="Times New Roman"/>
                <a:cs typeface="Times New Roman"/>
              </a:rPr>
              <a:t>function_type</a:t>
            </a:r>
            <a:r>
              <a:rPr sz="2800" dirty="0">
                <a:latin typeface="Times New Roman"/>
                <a:cs typeface="Times New Roman"/>
              </a:rPr>
              <a:t>	function_name(parameter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list)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3284" y="1102867"/>
            <a:ext cx="38303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Local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variable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declaration;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statement; </a:t>
            </a:r>
            <a:r>
              <a:rPr sz="2800" dirty="0">
                <a:latin typeface="Times New Roman"/>
                <a:cs typeface="Times New Roman"/>
              </a:rPr>
              <a:t>Return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statement;</a:t>
            </a:r>
            <a:endParaRPr sz="2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800" spc="-5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16223" y="1050036"/>
            <a:ext cx="7398384" cy="2247900"/>
            <a:chOff x="3316223" y="1050036"/>
            <a:chExt cx="7398384" cy="2247900"/>
          </a:xfrm>
        </p:grpSpPr>
        <p:sp>
          <p:nvSpPr>
            <p:cNvPr id="8" name="object 8"/>
            <p:cNvSpPr/>
            <p:nvPr/>
          </p:nvSpPr>
          <p:spPr>
            <a:xfrm>
              <a:off x="9508235" y="1050036"/>
              <a:ext cx="1206500" cy="76200"/>
            </a:xfrm>
            <a:custGeom>
              <a:avLst/>
              <a:gdLst/>
              <a:ahLst/>
              <a:cxnLst/>
              <a:rect l="l" t="t" r="r" b="b"/>
              <a:pathLst>
                <a:path w="1206500" h="76200">
                  <a:moveTo>
                    <a:pt x="1130173" y="0"/>
                  </a:moveTo>
                  <a:lnTo>
                    <a:pt x="1130173" y="76200"/>
                  </a:lnTo>
                  <a:lnTo>
                    <a:pt x="1193673" y="44450"/>
                  </a:lnTo>
                  <a:lnTo>
                    <a:pt x="1142873" y="44450"/>
                  </a:lnTo>
                  <a:lnTo>
                    <a:pt x="1142873" y="31750"/>
                  </a:lnTo>
                  <a:lnTo>
                    <a:pt x="1193673" y="31750"/>
                  </a:lnTo>
                  <a:lnTo>
                    <a:pt x="1130173" y="0"/>
                  </a:lnTo>
                  <a:close/>
                </a:path>
                <a:path w="1206500" h="76200">
                  <a:moveTo>
                    <a:pt x="113017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30173" y="44450"/>
                  </a:lnTo>
                  <a:lnTo>
                    <a:pt x="1130173" y="31750"/>
                  </a:lnTo>
                  <a:close/>
                </a:path>
                <a:path w="1206500" h="76200">
                  <a:moveTo>
                    <a:pt x="1193673" y="31750"/>
                  </a:moveTo>
                  <a:lnTo>
                    <a:pt x="1142873" y="31750"/>
                  </a:lnTo>
                  <a:lnTo>
                    <a:pt x="1142873" y="44450"/>
                  </a:lnTo>
                  <a:lnTo>
                    <a:pt x="1193673" y="44450"/>
                  </a:lnTo>
                  <a:lnTo>
                    <a:pt x="1206373" y="38100"/>
                  </a:lnTo>
                  <a:lnTo>
                    <a:pt x="119367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2319" y="1187196"/>
              <a:ext cx="7263765" cy="2105025"/>
            </a:xfrm>
            <a:custGeom>
              <a:avLst/>
              <a:gdLst/>
              <a:ahLst/>
              <a:cxnLst/>
              <a:rect l="l" t="t" r="r" b="b"/>
              <a:pathLst>
                <a:path w="7263765" h="2105025">
                  <a:moveTo>
                    <a:pt x="0" y="0"/>
                  </a:moveTo>
                  <a:lnTo>
                    <a:pt x="4719574" y="0"/>
                  </a:lnTo>
                  <a:lnTo>
                    <a:pt x="4719574" y="789304"/>
                  </a:lnTo>
                  <a:lnTo>
                    <a:pt x="6737223" y="789304"/>
                  </a:lnTo>
                  <a:lnTo>
                    <a:pt x="6737223" y="526161"/>
                  </a:lnTo>
                  <a:lnTo>
                    <a:pt x="7263383" y="1052321"/>
                  </a:lnTo>
                  <a:lnTo>
                    <a:pt x="6737223" y="1578482"/>
                  </a:lnTo>
                  <a:lnTo>
                    <a:pt x="6737223" y="1315339"/>
                  </a:lnTo>
                  <a:lnTo>
                    <a:pt x="4719574" y="1315339"/>
                  </a:lnTo>
                  <a:lnTo>
                    <a:pt x="4719574" y="2104643"/>
                  </a:lnTo>
                  <a:lnTo>
                    <a:pt x="0" y="21046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79048" y="1848739"/>
            <a:ext cx="111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Function </a:t>
            </a:r>
            <a:r>
              <a:rPr sz="2400" spc="-20" dirty="0">
                <a:latin typeface="Times New Roman"/>
                <a:cs typeface="Times New Roman"/>
              </a:rPr>
              <a:t>body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5718" y="21716"/>
            <a:ext cx="2120265" cy="16205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solidFill>
                  <a:srgbClr val="1F3863"/>
                </a:solidFill>
                <a:latin typeface="Times New Roman"/>
                <a:cs typeface="Times New Roman"/>
              </a:rPr>
              <a:t>2 </a:t>
            </a:r>
            <a:r>
              <a:rPr sz="2400" b="1" spc="-10" dirty="0">
                <a:solidFill>
                  <a:srgbClr val="1F3863"/>
                </a:solidFill>
                <a:latin typeface="Times New Roman"/>
                <a:cs typeface="Times New Roman"/>
              </a:rPr>
              <a:t>parts</a:t>
            </a:r>
            <a:endParaRPr sz="2400">
              <a:latin typeface="Times New Roman"/>
              <a:cs typeface="Times New Roman"/>
            </a:endParaRPr>
          </a:p>
          <a:p>
            <a:pPr marL="947419" marR="155575" indent="-762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latin typeface="Times New Roman"/>
                <a:cs typeface="Times New Roman"/>
              </a:rPr>
              <a:t>Function header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Times New Roman"/>
                <a:cs typeface="Times New Roman"/>
              </a:rPr>
              <a:t>Note: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semicolon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header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3439" y="3390898"/>
            <a:ext cx="10934700" cy="3446145"/>
          </a:xfrm>
          <a:custGeom>
            <a:avLst/>
            <a:gdLst/>
            <a:ahLst/>
            <a:cxnLst/>
            <a:rect l="l" t="t" r="r" b="b"/>
            <a:pathLst>
              <a:path w="10934700" h="3446145">
                <a:moveTo>
                  <a:pt x="0" y="3445764"/>
                </a:moveTo>
                <a:lnTo>
                  <a:pt x="10934700" y="3445764"/>
                </a:lnTo>
                <a:lnTo>
                  <a:pt x="10934700" y="0"/>
                </a:lnTo>
                <a:lnTo>
                  <a:pt x="0" y="0"/>
                </a:lnTo>
                <a:lnTo>
                  <a:pt x="0" y="344576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49245" y="3382517"/>
            <a:ext cx="4239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94205" algn="l"/>
                <a:tab pos="2536190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add(int,int);</a:t>
            </a:r>
            <a:endParaRPr sz="2800">
              <a:latin typeface="Times New Roman"/>
              <a:cs typeface="Times New Roman"/>
            </a:endParaRPr>
          </a:p>
          <a:p>
            <a:pPr marL="184658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Z=add(x,y);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0569" y="3382517"/>
            <a:ext cx="2306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//prototype</a:t>
            </a:r>
            <a:endParaRPr sz="280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//function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7947" y="4662932"/>
            <a:ext cx="286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//function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definition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1767" y="3822827"/>
            <a:ext cx="7541259" cy="2686050"/>
            <a:chOff x="1191767" y="3822827"/>
            <a:chExt cx="7541259" cy="2686050"/>
          </a:xfrm>
        </p:grpSpPr>
        <p:sp>
          <p:nvSpPr>
            <p:cNvPr id="17" name="object 17"/>
            <p:cNvSpPr/>
            <p:nvPr/>
          </p:nvSpPr>
          <p:spPr>
            <a:xfrm>
              <a:off x="1197724" y="4026407"/>
              <a:ext cx="2504440" cy="1153160"/>
            </a:xfrm>
            <a:custGeom>
              <a:avLst/>
              <a:gdLst/>
              <a:ahLst/>
              <a:cxnLst/>
              <a:rect l="l" t="t" r="r" b="b"/>
              <a:pathLst>
                <a:path w="2504440" h="1153160">
                  <a:moveTo>
                    <a:pt x="2504071" y="0"/>
                  </a:moveTo>
                  <a:lnTo>
                    <a:pt x="2426068" y="177"/>
                  </a:lnTo>
                  <a:lnTo>
                    <a:pt x="2348674" y="685"/>
                  </a:lnTo>
                  <a:lnTo>
                    <a:pt x="2271903" y="1536"/>
                  </a:lnTo>
                  <a:lnTo>
                    <a:pt x="2195804" y="2717"/>
                  </a:lnTo>
                  <a:lnTo>
                    <a:pt x="2120392" y="4216"/>
                  </a:lnTo>
                  <a:lnTo>
                    <a:pt x="2045716" y="6045"/>
                  </a:lnTo>
                  <a:lnTo>
                    <a:pt x="1971802" y="8178"/>
                  </a:lnTo>
                  <a:lnTo>
                    <a:pt x="1898700" y="10629"/>
                  </a:lnTo>
                  <a:lnTo>
                    <a:pt x="1826425" y="13385"/>
                  </a:lnTo>
                  <a:lnTo>
                    <a:pt x="1755025" y="16433"/>
                  </a:lnTo>
                  <a:lnTo>
                    <a:pt x="1684540" y="19786"/>
                  </a:lnTo>
                  <a:lnTo>
                    <a:pt x="1614982" y="23431"/>
                  </a:lnTo>
                  <a:lnTo>
                    <a:pt x="1546402" y="27355"/>
                  </a:lnTo>
                  <a:lnTo>
                    <a:pt x="1478838" y="31559"/>
                  </a:lnTo>
                  <a:lnTo>
                    <a:pt x="1412303" y="36042"/>
                  </a:lnTo>
                  <a:lnTo>
                    <a:pt x="1346860" y="40792"/>
                  </a:lnTo>
                  <a:lnTo>
                    <a:pt x="1282522" y="45808"/>
                  </a:lnTo>
                  <a:lnTo>
                    <a:pt x="1219339" y="51092"/>
                  </a:lnTo>
                  <a:lnTo>
                    <a:pt x="1157338" y="56616"/>
                  </a:lnTo>
                  <a:lnTo>
                    <a:pt x="1096556" y="62407"/>
                  </a:lnTo>
                  <a:lnTo>
                    <a:pt x="1037018" y="68427"/>
                  </a:lnTo>
                  <a:lnTo>
                    <a:pt x="978776" y="74701"/>
                  </a:lnTo>
                  <a:lnTo>
                    <a:pt x="921842" y="81203"/>
                  </a:lnTo>
                  <a:lnTo>
                    <a:pt x="866279" y="87934"/>
                  </a:lnTo>
                  <a:lnTo>
                    <a:pt x="812101" y="94894"/>
                  </a:lnTo>
                  <a:lnTo>
                    <a:pt x="759345" y="102082"/>
                  </a:lnTo>
                  <a:lnTo>
                    <a:pt x="708050" y="109474"/>
                  </a:lnTo>
                  <a:lnTo>
                    <a:pt x="658241" y="117081"/>
                  </a:lnTo>
                  <a:lnTo>
                    <a:pt x="609981" y="124891"/>
                  </a:lnTo>
                  <a:lnTo>
                    <a:pt x="563270" y="132905"/>
                  </a:lnTo>
                  <a:lnTo>
                    <a:pt x="518160" y="141109"/>
                  </a:lnTo>
                  <a:lnTo>
                    <a:pt x="474675" y="149504"/>
                  </a:lnTo>
                  <a:lnTo>
                    <a:pt x="432866" y="158089"/>
                  </a:lnTo>
                  <a:lnTo>
                    <a:pt x="392760" y="166852"/>
                  </a:lnTo>
                  <a:lnTo>
                    <a:pt x="354393" y="175780"/>
                  </a:lnTo>
                  <a:lnTo>
                    <a:pt x="282994" y="194170"/>
                  </a:lnTo>
                  <a:lnTo>
                    <a:pt x="218960" y="213194"/>
                  </a:lnTo>
                  <a:lnTo>
                    <a:pt x="162560" y="232816"/>
                  </a:lnTo>
                  <a:lnTo>
                    <a:pt x="114084" y="252996"/>
                  </a:lnTo>
                  <a:lnTo>
                    <a:pt x="73799" y="273710"/>
                  </a:lnTo>
                  <a:lnTo>
                    <a:pt x="41986" y="294894"/>
                  </a:lnTo>
                  <a:lnTo>
                    <a:pt x="16840" y="319328"/>
                  </a:lnTo>
                  <a:lnTo>
                    <a:pt x="16840" y="608215"/>
                  </a:lnTo>
                  <a:lnTo>
                    <a:pt x="9512" y="618731"/>
                  </a:lnTo>
                  <a:lnTo>
                    <a:pt x="10756" y="616394"/>
                  </a:lnTo>
                  <a:lnTo>
                    <a:pt x="16840" y="608215"/>
                  </a:lnTo>
                  <a:lnTo>
                    <a:pt x="16840" y="319328"/>
                  </a:lnTo>
                  <a:lnTo>
                    <a:pt x="10756" y="327482"/>
                  </a:lnTo>
                  <a:lnTo>
                    <a:pt x="7607" y="333413"/>
                  </a:lnTo>
                  <a:lnTo>
                    <a:pt x="7607" y="622325"/>
                  </a:lnTo>
                  <a:lnTo>
                    <a:pt x="4318" y="629208"/>
                  </a:lnTo>
                  <a:lnTo>
                    <a:pt x="4876" y="627456"/>
                  </a:lnTo>
                  <a:lnTo>
                    <a:pt x="7607" y="622325"/>
                  </a:lnTo>
                  <a:lnTo>
                    <a:pt x="7607" y="333413"/>
                  </a:lnTo>
                  <a:lnTo>
                    <a:pt x="4876" y="338543"/>
                  </a:lnTo>
                  <a:lnTo>
                    <a:pt x="2184" y="347002"/>
                  </a:lnTo>
                  <a:lnTo>
                    <a:pt x="2184" y="635914"/>
                  </a:lnTo>
                  <a:lnTo>
                    <a:pt x="1206" y="639610"/>
                  </a:lnTo>
                  <a:lnTo>
                    <a:pt x="1320" y="638619"/>
                  </a:lnTo>
                  <a:lnTo>
                    <a:pt x="2184" y="635914"/>
                  </a:lnTo>
                  <a:lnTo>
                    <a:pt x="2184" y="347002"/>
                  </a:lnTo>
                  <a:lnTo>
                    <a:pt x="1320" y="349707"/>
                  </a:lnTo>
                  <a:lnTo>
                    <a:pt x="139" y="360934"/>
                  </a:lnTo>
                  <a:lnTo>
                    <a:pt x="139" y="649859"/>
                  </a:lnTo>
                  <a:lnTo>
                    <a:pt x="190" y="649363"/>
                  </a:lnTo>
                  <a:lnTo>
                    <a:pt x="0" y="653503"/>
                  </a:lnTo>
                  <a:lnTo>
                    <a:pt x="21704" y="697750"/>
                  </a:lnTo>
                  <a:lnTo>
                    <a:pt x="62026" y="730034"/>
                  </a:lnTo>
                  <a:lnTo>
                    <a:pt x="99898" y="751027"/>
                  </a:lnTo>
                  <a:lnTo>
                    <a:pt x="146227" y="771563"/>
                  </a:lnTo>
                  <a:lnTo>
                    <a:pt x="200787" y="791565"/>
                  </a:lnTo>
                  <a:lnTo>
                    <a:pt x="263309" y="811009"/>
                  </a:lnTo>
                  <a:lnTo>
                    <a:pt x="333540" y="829843"/>
                  </a:lnTo>
                  <a:lnTo>
                    <a:pt x="371462" y="839012"/>
                  </a:lnTo>
                  <a:lnTo>
                    <a:pt x="411213" y="848004"/>
                  </a:lnTo>
                  <a:lnTo>
                    <a:pt x="452767" y="856830"/>
                  </a:lnTo>
                  <a:lnTo>
                    <a:pt x="496087" y="865466"/>
                  </a:lnTo>
                  <a:lnTo>
                    <a:pt x="541134" y="873925"/>
                  </a:lnTo>
                  <a:lnTo>
                    <a:pt x="587883" y="882180"/>
                  </a:lnTo>
                  <a:lnTo>
                    <a:pt x="636295" y="890244"/>
                  </a:lnTo>
                  <a:lnTo>
                    <a:pt x="686358" y="898093"/>
                  </a:lnTo>
                  <a:lnTo>
                    <a:pt x="738009" y="905738"/>
                  </a:lnTo>
                  <a:lnTo>
                    <a:pt x="791248" y="913155"/>
                  </a:lnTo>
                  <a:lnTo>
                    <a:pt x="846023" y="920356"/>
                  </a:lnTo>
                  <a:lnTo>
                    <a:pt x="902296" y="927328"/>
                  </a:lnTo>
                  <a:lnTo>
                    <a:pt x="960056" y="934059"/>
                  </a:lnTo>
                  <a:lnTo>
                    <a:pt x="1019251" y="940562"/>
                  </a:lnTo>
                  <a:lnTo>
                    <a:pt x="1079855" y="946797"/>
                  </a:lnTo>
                  <a:lnTo>
                    <a:pt x="1141844" y="952792"/>
                  </a:lnTo>
                  <a:lnTo>
                    <a:pt x="1205179" y="958532"/>
                  </a:lnTo>
                  <a:lnTo>
                    <a:pt x="1269834" y="964006"/>
                  </a:lnTo>
                  <a:lnTo>
                    <a:pt x="1335760" y="969200"/>
                  </a:lnTo>
                  <a:lnTo>
                    <a:pt x="1402943" y="974128"/>
                  </a:lnTo>
                  <a:lnTo>
                    <a:pt x="1471345" y="978776"/>
                  </a:lnTo>
                  <a:lnTo>
                    <a:pt x="1540941" y="983119"/>
                  </a:lnTo>
                  <a:lnTo>
                    <a:pt x="1611680" y="987183"/>
                  </a:lnTo>
                  <a:lnTo>
                    <a:pt x="1683537" y="990942"/>
                  </a:lnTo>
                  <a:lnTo>
                    <a:pt x="1756486" y="994397"/>
                  </a:lnTo>
                  <a:lnTo>
                    <a:pt x="1830501" y="997546"/>
                  </a:lnTo>
                  <a:lnTo>
                    <a:pt x="1905533" y="1000366"/>
                  </a:lnTo>
                  <a:lnTo>
                    <a:pt x="1981555" y="1002868"/>
                  </a:lnTo>
                  <a:lnTo>
                    <a:pt x="2058543" y="1005052"/>
                  </a:lnTo>
                  <a:lnTo>
                    <a:pt x="2136457" y="1006894"/>
                  </a:lnTo>
                  <a:lnTo>
                    <a:pt x="2215273" y="1008380"/>
                  </a:lnTo>
                  <a:lnTo>
                    <a:pt x="2215273" y="1152779"/>
                  </a:lnTo>
                  <a:lnTo>
                    <a:pt x="2504071" y="866394"/>
                  </a:lnTo>
                  <a:lnTo>
                    <a:pt x="2215273" y="575183"/>
                  </a:lnTo>
                  <a:lnTo>
                    <a:pt x="2215273" y="719582"/>
                  </a:lnTo>
                  <a:lnTo>
                    <a:pt x="2149094" y="718350"/>
                  </a:lnTo>
                  <a:lnTo>
                    <a:pt x="2083396" y="716864"/>
                  </a:lnTo>
                  <a:lnTo>
                    <a:pt x="2018207" y="715137"/>
                  </a:lnTo>
                  <a:lnTo>
                    <a:pt x="1953564" y="713155"/>
                  </a:lnTo>
                  <a:lnTo>
                    <a:pt x="1889480" y="710946"/>
                  </a:lnTo>
                  <a:lnTo>
                    <a:pt x="1825980" y="708507"/>
                  </a:lnTo>
                  <a:lnTo>
                    <a:pt x="1763102" y="705827"/>
                  </a:lnTo>
                  <a:lnTo>
                    <a:pt x="1700860" y="702919"/>
                  </a:lnTo>
                  <a:lnTo>
                    <a:pt x="1639290" y="699782"/>
                  </a:lnTo>
                  <a:lnTo>
                    <a:pt x="1578419" y="696417"/>
                  </a:lnTo>
                  <a:lnTo>
                    <a:pt x="1518272" y="692835"/>
                  </a:lnTo>
                  <a:lnTo>
                    <a:pt x="1458874" y="689038"/>
                  </a:lnTo>
                  <a:lnTo>
                    <a:pt x="1400251" y="685012"/>
                  </a:lnTo>
                  <a:lnTo>
                    <a:pt x="1342428" y="680783"/>
                  </a:lnTo>
                  <a:lnTo>
                    <a:pt x="1285443" y="676338"/>
                  </a:lnTo>
                  <a:lnTo>
                    <a:pt x="1229321" y="671690"/>
                  </a:lnTo>
                  <a:lnTo>
                    <a:pt x="1174076" y="666838"/>
                  </a:lnTo>
                  <a:lnTo>
                    <a:pt x="1119733" y="661784"/>
                  </a:lnTo>
                  <a:lnTo>
                    <a:pt x="1066342" y="656539"/>
                  </a:lnTo>
                  <a:lnTo>
                    <a:pt x="1013917" y="651090"/>
                  </a:lnTo>
                  <a:lnTo>
                    <a:pt x="962469" y="645439"/>
                  </a:lnTo>
                  <a:lnTo>
                    <a:pt x="912050" y="639610"/>
                  </a:lnTo>
                  <a:lnTo>
                    <a:pt x="862672" y="633590"/>
                  </a:lnTo>
                  <a:lnTo>
                    <a:pt x="814374" y="627392"/>
                  </a:lnTo>
                  <a:lnTo>
                    <a:pt x="767168" y="621004"/>
                  </a:lnTo>
                  <a:lnTo>
                    <a:pt x="721080" y="614438"/>
                  </a:lnTo>
                  <a:lnTo>
                    <a:pt x="676160" y="607695"/>
                  </a:lnTo>
                  <a:lnTo>
                    <a:pt x="632409" y="600786"/>
                  </a:lnTo>
                  <a:lnTo>
                    <a:pt x="589864" y="593699"/>
                  </a:lnTo>
                  <a:lnTo>
                    <a:pt x="548563" y="586447"/>
                  </a:lnTo>
                  <a:lnTo>
                    <a:pt x="508508" y="579031"/>
                  </a:lnTo>
                  <a:lnTo>
                    <a:pt x="469747" y="571449"/>
                  </a:lnTo>
                  <a:lnTo>
                    <a:pt x="432295" y="563714"/>
                  </a:lnTo>
                  <a:lnTo>
                    <a:pt x="361442" y="547776"/>
                  </a:lnTo>
                  <a:lnTo>
                    <a:pt x="296164" y="531228"/>
                  </a:lnTo>
                  <a:lnTo>
                    <a:pt x="236677" y="514108"/>
                  </a:lnTo>
                  <a:lnTo>
                    <a:pt x="209181" y="505333"/>
                  </a:lnTo>
                  <a:lnTo>
                    <a:pt x="141401" y="530250"/>
                  </a:lnTo>
                  <a:lnTo>
                    <a:pt x="86614" y="555777"/>
                  </a:lnTo>
                  <a:lnTo>
                    <a:pt x="45021" y="581799"/>
                  </a:lnTo>
                  <a:lnTo>
                    <a:pt x="16852" y="608203"/>
                  </a:lnTo>
                  <a:lnTo>
                    <a:pt x="18923" y="605421"/>
                  </a:lnTo>
                  <a:lnTo>
                    <a:pt x="56819" y="573125"/>
                  </a:lnTo>
                  <a:lnTo>
                    <a:pt x="92900" y="552157"/>
                  </a:lnTo>
                  <a:lnTo>
                    <a:pt x="137325" y="531698"/>
                  </a:lnTo>
                  <a:lnTo>
                    <a:pt x="189788" y="511784"/>
                  </a:lnTo>
                  <a:lnTo>
                    <a:pt x="250037" y="492442"/>
                  </a:lnTo>
                  <a:lnTo>
                    <a:pt x="317792" y="473735"/>
                  </a:lnTo>
                  <a:lnTo>
                    <a:pt x="392760" y="455676"/>
                  </a:lnTo>
                  <a:lnTo>
                    <a:pt x="432866" y="446913"/>
                  </a:lnTo>
                  <a:lnTo>
                    <a:pt x="474675" y="438327"/>
                  </a:lnTo>
                  <a:lnTo>
                    <a:pt x="518160" y="429933"/>
                  </a:lnTo>
                  <a:lnTo>
                    <a:pt x="563270" y="421716"/>
                  </a:lnTo>
                  <a:lnTo>
                    <a:pt x="609981" y="413715"/>
                  </a:lnTo>
                  <a:lnTo>
                    <a:pt x="658241" y="405892"/>
                  </a:lnTo>
                  <a:lnTo>
                    <a:pt x="708050" y="398284"/>
                  </a:lnTo>
                  <a:lnTo>
                    <a:pt x="759345" y="390893"/>
                  </a:lnTo>
                  <a:lnTo>
                    <a:pt x="812101" y="383705"/>
                  </a:lnTo>
                  <a:lnTo>
                    <a:pt x="866279" y="376745"/>
                  </a:lnTo>
                  <a:lnTo>
                    <a:pt x="921842" y="370014"/>
                  </a:lnTo>
                  <a:lnTo>
                    <a:pt x="978776" y="363512"/>
                  </a:lnTo>
                  <a:lnTo>
                    <a:pt x="1037018" y="357238"/>
                  </a:lnTo>
                  <a:lnTo>
                    <a:pt x="1096556" y="351205"/>
                  </a:lnTo>
                  <a:lnTo>
                    <a:pt x="1157338" y="345427"/>
                  </a:lnTo>
                  <a:lnTo>
                    <a:pt x="1219339" y="339890"/>
                  </a:lnTo>
                  <a:lnTo>
                    <a:pt x="1282522" y="334619"/>
                  </a:lnTo>
                  <a:lnTo>
                    <a:pt x="1346860" y="329590"/>
                  </a:lnTo>
                  <a:lnTo>
                    <a:pt x="1412303" y="324840"/>
                  </a:lnTo>
                  <a:lnTo>
                    <a:pt x="1478838" y="320357"/>
                  </a:lnTo>
                  <a:lnTo>
                    <a:pt x="1546402" y="316153"/>
                  </a:lnTo>
                  <a:lnTo>
                    <a:pt x="1614982" y="312229"/>
                  </a:lnTo>
                  <a:lnTo>
                    <a:pt x="1684540" y="308584"/>
                  </a:lnTo>
                  <a:lnTo>
                    <a:pt x="1755025" y="305244"/>
                  </a:lnTo>
                  <a:lnTo>
                    <a:pt x="1826425" y="302183"/>
                  </a:lnTo>
                  <a:lnTo>
                    <a:pt x="1898700" y="299427"/>
                  </a:lnTo>
                  <a:lnTo>
                    <a:pt x="1971802" y="296976"/>
                  </a:lnTo>
                  <a:lnTo>
                    <a:pt x="2045716" y="294843"/>
                  </a:lnTo>
                  <a:lnTo>
                    <a:pt x="2120392" y="293014"/>
                  </a:lnTo>
                  <a:lnTo>
                    <a:pt x="2195804" y="291515"/>
                  </a:lnTo>
                  <a:lnTo>
                    <a:pt x="2271903" y="290334"/>
                  </a:lnTo>
                  <a:lnTo>
                    <a:pt x="2348674" y="289483"/>
                  </a:lnTo>
                  <a:lnTo>
                    <a:pt x="2426068" y="288975"/>
                  </a:lnTo>
                  <a:lnTo>
                    <a:pt x="2504071" y="288798"/>
                  </a:lnTo>
                  <a:lnTo>
                    <a:pt x="2504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7863" y="4026408"/>
              <a:ext cx="2504440" cy="1153160"/>
            </a:xfrm>
            <a:custGeom>
              <a:avLst/>
              <a:gdLst/>
              <a:ahLst/>
              <a:cxnLst/>
              <a:rect l="l" t="t" r="r" b="b"/>
              <a:pathLst>
                <a:path w="2504440" h="1153160">
                  <a:moveTo>
                    <a:pt x="209042" y="505333"/>
                  </a:moveTo>
                  <a:lnTo>
                    <a:pt x="265554" y="522735"/>
                  </a:lnTo>
                  <a:lnTo>
                    <a:pt x="327963" y="539569"/>
                  </a:lnTo>
                  <a:lnTo>
                    <a:pt x="396054" y="555814"/>
                  </a:lnTo>
                  <a:lnTo>
                    <a:pt x="469613" y="571445"/>
                  </a:lnTo>
                  <a:lnTo>
                    <a:pt x="508376" y="579023"/>
                  </a:lnTo>
                  <a:lnTo>
                    <a:pt x="548425" y="586440"/>
                  </a:lnTo>
                  <a:lnTo>
                    <a:pt x="589734" y="593692"/>
                  </a:lnTo>
                  <a:lnTo>
                    <a:pt x="632276" y="600776"/>
                  </a:lnTo>
                  <a:lnTo>
                    <a:pt x="676024" y="607691"/>
                  </a:lnTo>
                  <a:lnTo>
                    <a:pt x="720951" y="614432"/>
                  </a:lnTo>
                  <a:lnTo>
                    <a:pt x="767031" y="620997"/>
                  </a:lnTo>
                  <a:lnTo>
                    <a:pt x="814236" y="627383"/>
                  </a:lnTo>
                  <a:lnTo>
                    <a:pt x="862540" y="633587"/>
                  </a:lnTo>
                  <a:lnTo>
                    <a:pt x="911916" y="639607"/>
                  </a:lnTo>
                  <a:lnTo>
                    <a:pt x="962337" y="645439"/>
                  </a:lnTo>
                  <a:lnTo>
                    <a:pt x="1013777" y="651081"/>
                  </a:lnTo>
                  <a:lnTo>
                    <a:pt x="1066208" y="656530"/>
                  </a:lnTo>
                  <a:lnTo>
                    <a:pt x="1119604" y="661783"/>
                  </a:lnTo>
                  <a:lnTo>
                    <a:pt x="1173938" y="666837"/>
                  </a:lnTo>
                  <a:lnTo>
                    <a:pt x="1229183" y="671689"/>
                  </a:lnTo>
                  <a:lnTo>
                    <a:pt x="1285312" y="676337"/>
                  </a:lnTo>
                  <a:lnTo>
                    <a:pt x="1342299" y="680778"/>
                  </a:lnTo>
                  <a:lnTo>
                    <a:pt x="1400116" y="685008"/>
                  </a:lnTo>
                  <a:lnTo>
                    <a:pt x="1458737" y="689026"/>
                  </a:lnTo>
                  <a:lnTo>
                    <a:pt x="1518136" y="692827"/>
                  </a:lnTo>
                  <a:lnTo>
                    <a:pt x="1578284" y="696410"/>
                  </a:lnTo>
                  <a:lnTo>
                    <a:pt x="1639156" y="699771"/>
                  </a:lnTo>
                  <a:lnTo>
                    <a:pt x="1700725" y="702908"/>
                  </a:lnTo>
                  <a:lnTo>
                    <a:pt x="1762963" y="705817"/>
                  </a:lnTo>
                  <a:lnTo>
                    <a:pt x="1825844" y="708497"/>
                  </a:lnTo>
                  <a:lnTo>
                    <a:pt x="1889342" y="710943"/>
                  </a:lnTo>
                  <a:lnTo>
                    <a:pt x="1953429" y="713154"/>
                  </a:lnTo>
                  <a:lnTo>
                    <a:pt x="2018078" y="715126"/>
                  </a:lnTo>
                  <a:lnTo>
                    <a:pt x="2083263" y="716856"/>
                  </a:lnTo>
                  <a:lnTo>
                    <a:pt x="2148957" y="718343"/>
                  </a:lnTo>
                  <a:lnTo>
                    <a:pt x="2215134" y="719582"/>
                  </a:lnTo>
                  <a:lnTo>
                    <a:pt x="2215134" y="575183"/>
                  </a:lnTo>
                  <a:lnTo>
                    <a:pt x="2503932" y="866394"/>
                  </a:lnTo>
                  <a:lnTo>
                    <a:pt x="2215134" y="1152779"/>
                  </a:lnTo>
                  <a:lnTo>
                    <a:pt x="2215134" y="1008380"/>
                  </a:lnTo>
                  <a:lnTo>
                    <a:pt x="2134967" y="1006854"/>
                  </a:lnTo>
                  <a:lnTo>
                    <a:pt x="2055680" y="1004973"/>
                  </a:lnTo>
                  <a:lnTo>
                    <a:pt x="1977310" y="1002743"/>
                  </a:lnTo>
                  <a:lnTo>
                    <a:pt x="1899894" y="1000169"/>
                  </a:lnTo>
                  <a:lnTo>
                    <a:pt x="1823468" y="997257"/>
                  </a:lnTo>
                  <a:lnTo>
                    <a:pt x="1748071" y="994014"/>
                  </a:lnTo>
                  <a:lnTo>
                    <a:pt x="1673738" y="990446"/>
                  </a:lnTo>
                  <a:lnTo>
                    <a:pt x="1600508" y="986558"/>
                  </a:lnTo>
                  <a:lnTo>
                    <a:pt x="1528417" y="982357"/>
                  </a:lnTo>
                  <a:lnTo>
                    <a:pt x="1457503" y="977848"/>
                  </a:lnTo>
                  <a:lnTo>
                    <a:pt x="1387802" y="973038"/>
                  </a:lnTo>
                  <a:lnTo>
                    <a:pt x="1319352" y="967932"/>
                  </a:lnTo>
                  <a:lnTo>
                    <a:pt x="1252190" y="962537"/>
                  </a:lnTo>
                  <a:lnTo>
                    <a:pt x="1186352" y="956858"/>
                  </a:lnTo>
                  <a:lnTo>
                    <a:pt x="1121877" y="950902"/>
                  </a:lnTo>
                  <a:lnTo>
                    <a:pt x="1058801" y="944674"/>
                  </a:lnTo>
                  <a:lnTo>
                    <a:pt x="997162" y="938181"/>
                  </a:lnTo>
                  <a:lnTo>
                    <a:pt x="936996" y="931429"/>
                  </a:lnTo>
                  <a:lnTo>
                    <a:pt x="878340" y="924423"/>
                  </a:lnTo>
                  <a:lnTo>
                    <a:pt x="821232" y="917169"/>
                  </a:lnTo>
                  <a:lnTo>
                    <a:pt x="765709" y="909674"/>
                  </a:lnTo>
                  <a:lnTo>
                    <a:pt x="711808" y="901944"/>
                  </a:lnTo>
                  <a:lnTo>
                    <a:pt x="659566" y="893984"/>
                  </a:lnTo>
                  <a:lnTo>
                    <a:pt x="609020" y="885801"/>
                  </a:lnTo>
                  <a:lnTo>
                    <a:pt x="560208" y="877401"/>
                  </a:lnTo>
                  <a:lnTo>
                    <a:pt x="513166" y="868789"/>
                  </a:lnTo>
                  <a:lnTo>
                    <a:pt x="467931" y="859971"/>
                  </a:lnTo>
                  <a:lnTo>
                    <a:pt x="424541" y="850954"/>
                  </a:lnTo>
                  <a:lnTo>
                    <a:pt x="383033" y="841744"/>
                  </a:lnTo>
                  <a:lnTo>
                    <a:pt x="343444" y="832347"/>
                  </a:lnTo>
                  <a:lnTo>
                    <a:pt x="305811" y="822767"/>
                  </a:lnTo>
                  <a:lnTo>
                    <a:pt x="236562" y="803089"/>
                  </a:lnTo>
                  <a:lnTo>
                    <a:pt x="175582" y="782757"/>
                  </a:lnTo>
                  <a:lnTo>
                    <a:pt x="123170" y="761820"/>
                  </a:lnTo>
                  <a:lnTo>
                    <a:pt x="79620" y="740325"/>
                  </a:lnTo>
                  <a:lnTo>
                    <a:pt x="45232" y="718321"/>
                  </a:lnTo>
                  <a:lnTo>
                    <a:pt x="11475" y="684464"/>
                  </a:lnTo>
                  <a:lnTo>
                    <a:pt x="0" y="649732"/>
                  </a:lnTo>
                  <a:lnTo>
                    <a:pt x="0" y="360934"/>
                  </a:lnTo>
                  <a:lnTo>
                    <a:pt x="18786" y="316513"/>
                  </a:lnTo>
                  <a:lnTo>
                    <a:pt x="56686" y="284233"/>
                  </a:lnTo>
                  <a:lnTo>
                    <a:pt x="92770" y="263282"/>
                  </a:lnTo>
                  <a:lnTo>
                    <a:pt x="137186" y="242831"/>
                  </a:lnTo>
                  <a:lnTo>
                    <a:pt x="189657" y="222922"/>
                  </a:lnTo>
                  <a:lnTo>
                    <a:pt x="249905" y="203594"/>
                  </a:lnTo>
                  <a:lnTo>
                    <a:pt x="317654" y="184887"/>
                  </a:lnTo>
                  <a:lnTo>
                    <a:pt x="392626" y="166842"/>
                  </a:lnTo>
                  <a:lnTo>
                    <a:pt x="432734" y="158079"/>
                  </a:lnTo>
                  <a:lnTo>
                    <a:pt x="474544" y="149497"/>
                  </a:lnTo>
                  <a:lnTo>
                    <a:pt x="518022" y="141101"/>
                  </a:lnTo>
                  <a:lnTo>
                    <a:pt x="563132" y="132894"/>
                  </a:lnTo>
                  <a:lnTo>
                    <a:pt x="609841" y="124883"/>
                  </a:lnTo>
                  <a:lnTo>
                    <a:pt x="658113" y="117073"/>
                  </a:lnTo>
                  <a:lnTo>
                    <a:pt x="707914" y="109467"/>
                  </a:lnTo>
                  <a:lnTo>
                    <a:pt x="759209" y="102072"/>
                  </a:lnTo>
                  <a:lnTo>
                    <a:pt x="811964" y="94892"/>
                  </a:lnTo>
                  <a:lnTo>
                    <a:pt x="866144" y="87933"/>
                  </a:lnTo>
                  <a:lnTo>
                    <a:pt x="921714" y="81198"/>
                  </a:lnTo>
                  <a:lnTo>
                    <a:pt x="978640" y="74694"/>
                  </a:lnTo>
                  <a:lnTo>
                    <a:pt x="1036887" y="68426"/>
                  </a:lnTo>
                  <a:lnTo>
                    <a:pt x="1096420" y="62398"/>
                  </a:lnTo>
                  <a:lnTo>
                    <a:pt x="1157206" y="56615"/>
                  </a:lnTo>
                  <a:lnTo>
                    <a:pt x="1219208" y="51082"/>
                  </a:lnTo>
                  <a:lnTo>
                    <a:pt x="1282394" y="45805"/>
                  </a:lnTo>
                  <a:lnTo>
                    <a:pt x="1346727" y="40788"/>
                  </a:lnTo>
                  <a:lnTo>
                    <a:pt x="1412173" y="36036"/>
                  </a:lnTo>
                  <a:lnTo>
                    <a:pt x="1478699" y="31555"/>
                  </a:lnTo>
                  <a:lnTo>
                    <a:pt x="1546268" y="27349"/>
                  </a:lnTo>
                  <a:lnTo>
                    <a:pt x="1614847" y="23423"/>
                  </a:lnTo>
                  <a:lnTo>
                    <a:pt x="1684401" y="19783"/>
                  </a:lnTo>
                  <a:lnTo>
                    <a:pt x="1754895" y="16432"/>
                  </a:lnTo>
                  <a:lnTo>
                    <a:pt x="1826295" y="13378"/>
                  </a:lnTo>
                  <a:lnTo>
                    <a:pt x="1898566" y="10623"/>
                  </a:lnTo>
                  <a:lnTo>
                    <a:pt x="1971673" y="8174"/>
                  </a:lnTo>
                  <a:lnTo>
                    <a:pt x="2045581" y="6035"/>
                  </a:lnTo>
                  <a:lnTo>
                    <a:pt x="2120257" y="4212"/>
                  </a:lnTo>
                  <a:lnTo>
                    <a:pt x="2195666" y="2709"/>
                  </a:lnTo>
                  <a:lnTo>
                    <a:pt x="2271772" y="1531"/>
                  </a:lnTo>
                  <a:lnTo>
                    <a:pt x="2348541" y="683"/>
                  </a:lnTo>
                  <a:lnTo>
                    <a:pt x="2425939" y="171"/>
                  </a:lnTo>
                  <a:lnTo>
                    <a:pt x="2503932" y="0"/>
                  </a:lnTo>
                  <a:lnTo>
                    <a:pt x="2503932" y="288798"/>
                  </a:lnTo>
                  <a:lnTo>
                    <a:pt x="2425939" y="288969"/>
                  </a:lnTo>
                  <a:lnTo>
                    <a:pt x="2348541" y="289481"/>
                  </a:lnTo>
                  <a:lnTo>
                    <a:pt x="2271772" y="290329"/>
                  </a:lnTo>
                  <a:lnTo>
                    <a:pt x="2195666" y="291507"/>
                  </a:lnTo>
                  <a:lnTo>
                    <a:pt x="2120257" y="293010"/>
                  </a:lnTo>
                  <a:lnTo>
                    <a:pt x="2045581" y="294834"/>
                  </a:lnTo>
                  <a:lnTo>
                    <a:pt x="1971673" y="296972"/>
                  </a:lnTo>
                  <a:lnTo>
                    <a:pt x="1898566" y="299422"/>
                  </a:lnTo>
                  <a:lnTo>
                    <a:pt x="1826295" y="302176"/>
                  </a:lnTo>
                  <a:lnTo>
                    <a:pt x="1754895" y="305231"/>
                  </a:lnTo>
                  <a:lnTo>
                    <a:pt x="1684401" y="308582"/>
                  </a:lnTo>
                  <a:lnTo>
                    <a:pt x="1614847" y="312222"/>
                  </a:lnTo>
                  <a:lnTo>
                    <a:pt x="1546268" y="316149"/>
                  </a:lnTo>
                  <a:lnTo>
                    <a:pt x="1478699" y="320355"/>
                  </a:lnTo>
                  <a:lnTo>
                    <a:pt x="1412173" y="324837"/>
                  </a:lnTo>
                  <a:lnTo>
                    <a:pt x="1346727" y="329589"/>
                  </a:lnTo>
                  <a:lnTo>
                    <a:pt x="1282394" y="334607"/>
                  </a:lnTo>
                  <a:lnTo>
                    <a:pt x="1219208" y="339885"/>
                  </a:lnTo>
                  <a:lnTo>
                    <a:pt x="1157206" y="345419"/>
                  </a:lnTo>
                  <a:lnTo>
                    <a:pt x="1096420" y="351202"/>
                  </a:lnTo>
                  <a:lnTo>
                    <a:pt x="1036887" y="357232"/>
                  </a:lnTo>
                  <a:lnTo>
                    <a:pt x="978640" y="363502"/>
                  </a:lnTo>
                  <a:lnTo>
                    <a:pt x="921714" y="370007"/>
                  </a:lnTo>
                  <a:lnTo>
                    <a:pt x="866144" y="376742"/>
                  </a:lnTo>
                  <a:lnTo>
                    <a:pt x="811964" y="383703"/>
                  </a:lnTo>
                  <a:lnTo>
                    <a:pt x="759209" y="390885"/>
                  </a:lnTo>
                  <a:lnTo>
                    <a:pt x="707914" y="398282"/>
                  </a:lnTo>
                  <a:lnTo>
                    <a:pt x="658113" y="405889"/>
                  </a:lnTo>
                  <a:lnTo>
                    <a:pt x="609841" y="413702"/>
                  </a:lnTo>
                  <a:lnTo>
                    <a:pt x="563132" y="421715"/>
                  </a:lnTo>
                  <a:lnTo>
                    <a:pt x="518022" y="429924"/>
                  </a:lnTo>
                  <a:lnTo>
                    <a:pt x="474544" y="438323"/>
                  </a:lnTo>
                  <a:lnTo>
                    <a:pt x="432734" y="446908"/>
                  </a:lnTo>
                  <a:lnTo>
                    <a:pt x="392626" y="455673"/>
                  </a:lnTo>
                  <a:lnTo>
                    <a:pt x="354254" y="464614"/>
                  </a:lnTo>
                  <a:lnTo>
                    <a:pt x="282859" y="483002"/>
                  </a:lnTo>
                  <a:lnTo>
                    <a:pt x="218826" y="502032"/>
                  </a:lnTo>
                  <a:lnTo>
                    <a:pt x="162432" y="521663"/>
                  </a:lnTo>
                  <a:lnTo>
                    <a:pt x="113954" y="541857"/>
                  </a:lnTo>
                  <a:lnTo>
                    <a:pt x="73669" y="562573"/>
                  </a:lnTo>
                  <a:lnTo>
                    <a:pt x="41854" y="583771"/>
                  </a:lnTo>
                  <a:lnTo>
                    <a:pt x="10619" y="616385"/>
                  </a:lnTo>
                  <a:lnTo>
                    <a:pt x="1191" y="638613"/>
                  </a:lnTo>
                  <a:lnTo>
                    <a:pt x="0" y="64985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9972" y="3829177"/>
              <a:ext cx="1553210" cy="1332865"/>
            </a:xfrm>
            <a:custGeom>
              <a:avLst/>
              <a:gdLst/>
              <a:ahLst/>
              <a:cxnLst/>
              <a:rect l="l" t="t" r="r" b="b"/>
              <a:pathLst>
                <a:path w="1553209" h="1332864">
                  <a:moveTo>
                    <a:pt x="352932" y="0"/>
                  </a:moveTo>
                  <a:lnTo>
                    <a:pt x="0" y="363981"/>
                  </a:lnTo>
                  <a:lnTo>
                    <a:pt x="399796" y="748411"/>
                  </a:lnTo>
                  <a:lnTo>
                    <a:pt x="388111" y="561340"/>
                  </a:lnTo>
                  <a:lnTo>
                    <a:pt x="445009" y="568931"/>
                  </a:lnTo>
                  <a:lnTo>
                    <a:pt x="501041" y="578046"/>
                  </a:lnTo>
                  <a:lnTo>
                    <a:pt x="556163" y="588655"/>
                  </a:lnTo>
                  <a:lnTo>
                    <a:pt x="610332" y="600728"/>
                  </a:lnTo>
                  <a:lnTo>
                    <a:pt x="663505" y="614237"/>
                  </a:lnTo>
                  <a:lnTo>
                    <a:pt x="715635" y="629151"/>
                  </a:lnTo>
                  <a:lnTo>
                    <a:pt x="766681" y="645443"/>
                  </a:lnTo>
                  <a:lnTo>
                    <a:pt x="816597" y="663081"/>
                  </a:lnTo>
                  <a:lnTo>
                    <a:pt x="865340" y="682037"/>
                  </a:lnTo>
                  <a:lnTo>
                    <a:pt x="912866" y="702281"/>
                  </a:lnTo>
                  <a:lnTo>
                    <a:pt x="959131" y="723785"/>
                  </a:lnTo>
                  <a:lnTo>
                    <a:pt x="1004090" y="746518"/>
                  </a:lnTo>
                  <a:lnTo>
                    <a:pt x="1047700" y="770451"/>
                  </a:lnTo>
                  <a:lnTo>
                    <a:pt x="1089917" y="795555"/>
                  </a:lnTo>
                  <a:lnTo>
                    <a:pt x="1130696" y="821801"/>
                  </a:lnTo>
                  <a:lnTo>
                    <a:pt x="1169995" y="849158"/>
                  </a:lnTo>
                  <a:lnTo>
                    <a:pt x="1207768" y="877599"/>
                  </a:lnTo>
                  <a:lnTo>
                    <a:pt x="1243972" y="907092"/>
                  </a:lnTo>
                  <a:lnTo>
                    <a:pt x="1278562" y="937610"/>
                  </a:lnTo>
                  <a:lnTo>
                    <a:pt x="1311496" y="969122"/>
                  </a:lnTo>
                  <a:lnTo>
                    <a:pt x="1342728" y="1001600"/>
                  </a:lnTo>
                  <a:lnTo>
                    <a:pt x="1372215" y="1035013"/>
                  </a:lnTo>
                  <a:lnTo>
                    <a:pt x="1399912" y="1069333"/>
                  </a:lnTo>
                  <a:lnTo>
                    <a:pt x="1425777" y="1104530"/>
                  </a:lnTo>
                  <a:lnTo>
                    <a:pt x="1449764" y="1140574"/>
                  </a:lnTo>
                  <a:lnTo>
                    <a:pt x="1471830" y="1177437"/>
                  </a:lnTo>
                  <a:lnTo>
                    <a:pt x="1491931" y="1215089"/>
                  </a:lnTo>
                  <a:lnTo>
                    <a:pt x="1510022" y="1253500"/>
                  </a:lnTo>
                  <a:lnTo>
                    <a:pt x="1526060" y="1292641"/>
                  </a:lnTo>
                  <a:lnTo>
                    <a:pt x="1540002" y="1332484"/>
                  </a:lnTo>
                  <a:lnTo>
                    <a:pt x="1546643" y="1290978"/>
                  </a:lnTo>
                  <a:lnTo>
                    <a:pt x="1551007" y="1249714"/>
                  </a:lnTo>
                  <a:lnTo>
                    <a:pt x="1553128" y="1208725"/>
                  </a:lnTo>
                  <a:lnTo>
                    <a:pt x="1553039" y="1168042"/>
                  </a:lnTo>
                  <a:lnTo>
                    <a:pt x="1550775" y="1127700"/>
                  </a:lnTo>
                  <a:lnTo>
                    <a:pt x="1546369" y="1087732"/>
                  </a:lnTo>
                  <a:lnTo>
                    <a:pt x="1539856" y="1048170"/>
                  </a:lnTo>
                  <a:lnTo>
                    <a:pt x="1531269" y="1009047"/>
                  </a:lnTo>
                  <a:lnTo>
                    <a:pt x="1520642" y="970397"/>
                  </a:lnTo>
                  <a:lnTo>
                    <a:pt x="1508009" y="932253"/>
                  </a:lnTo>
                  <a:lnTo>
                    <a:pt x="1493405" y="894647"/>
                  </a:lnTo>
                  <a:lnTo>
                    <a:pt x="1476862" y="857614"/>
                  </a:lnTo>
                  <a:lnTo>
                    <a:pt x="1458416" y="821185"/>
                  </a:lnTo>
                  <a:lnTo>
                    <a:pt x="1438099" y="785394"/>
                  </a:lnTo>
                  <a:lnTo>
                    <a:pt x="1415946" y="750275"/>
                  </a:lnTo>
                  <a:lnTo>
                    <a:pt x="1391991" y="715859"/>
                  </a:lnTo>
                  <a:lnTo>
                    <a:pt x="1366267" y="682180"/>
                  </a:lnTo>
                  <a:lnTo>
                    <a:pt x="1338809" y="649272"/>
                  </a:lnTo>
                  <a:lnTo>
                    <a:pt x="1309651" y="617167"/>
                  </a:lnTo>
                  <a:lnTo>
                    <a:pt x="1278826" y="585898"/>
                  </a:lnTo>
                  <a:lnTo>
                    <a:pt x="1246369" y="555499"/>
                  </a:lnTo>
                  <a:lnTo>
                    <a:pt x="1212312" y="526002"/>
                  </a:lnTo>
                  <a:lnTo>
                    <a:pt x="1176692" y="497440"/>
                  </a:lnTo>
                  <a:lnTo>
                    <a:pt x="1139540" y="469848"/>
                  </a:lnTo>
                  <a:lnTo>
                    <a:pt x="1100892" y="443257"/>
                  </a:lnTo>
                  <a:lnTo>
                    <a:pt x="1060780" y="417700"/>
                  </a:lnTo>
                  <a:lnTo>
                    <a:pt x="1019240" y="393211"/>
                  </a:lnTo>
                  <a:lnTo>
                    <a:pt x="976304" y="369824"/>
                  </a:lnTo>
                  <a:lnTo>
                    <a:pt x="932008" y="347570"/>
                  </a:lnTo>
                  <a:lnTo>
                    <a:pt x="886384" y="326483"/>
                  </a:lnTo>
                  <a:lnTo>
                    <a:pt x="839467" y="306596"/>
                  </a:lnTo>
                  <a:lnTo>
                    <a:pt x="791291" y="287942"/>
                  </a:lnTo>
                  <a:lnTo>
                    <a:pt x="741889" y="270554"/>
                  </a:lnTo>
                  <a:lnTo>
                    <a:pt x="691296" y="254466"/>
                  </a:lnTo>
                  <a:lnTo>
                    <a:pt x="639545" y="239710"/>
                  </a:lnTo>
                  <a:lnTo>
                    <a:pt x="586671" y="226319"/>
                  </a:lnTo>
                  <a:lnTo>
                    <a:pt x="532707" y="214327"/>
                  </a:lnTo>
                  <a:lnTo>
                    <a:pt x="477687" y="203766"/>
                  </a:lnTo>
                  <a:lnTo>
                    <a:pt x="421646" y="194669"/>
                  </a:lnTo>
                  <a:lnTo>
                    <a:pt x="364617" y="187071"/>
                  </a:lnTo>
                  <a:lnTo>
                    <a:pt x="3529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1258" y="4973066"/>
              <a:ext cx="1455420" cy="1529080"/>
            </a:xfrm>
            <a:custGeom>
              <a:avLst/>
              <a:gdLst/>
              <a:ahLst/>
              <a:cxnLst/>
              <a:rect l="l" t="t" r="r" b="b"/>
              <a:pathLst>
                <a:path w="1455420" h="1529079">
                  <a:moveTo>
                    <a:pt x="1430527" y="0"/>
                  </a:moveTo>
                  <a:lnTo>
                    <a:pt x="1431986" y="39833"/>
                  </a:lnTo>
                  <a:lnTo>
                    <a:pt x="1431381" y="79424"/>
                  </a:lnTo>
                  <a:lnTo>
                    <a:pt x="1428747" y="118747"/>
                  </a:lnTo>
                  <a:lnTo>
                    <a:pt x="1424117" y="157773"/>
                  </a:lnTo>
                  <a:lnTo>
                    <a:pt x="1417527" y="196474"/>
                  </a:lnTo>
                  <a:lnTo>
                    <a:pt x="1409011" y="234822"/>
                  </a:lnTo>
                  <a:lnTo>
                    <a:pt x="1398604" y="272789"/>
                  </a:lnTo>
                  <a:lnTo>
                    <a:pt x="1386341" y="310347"/>
                  </a:lnTo>
                  <a:lnTo>
                    <a:pt x="1372255" y="347469"/>
                  </a:lnTo>
                  <a:lnTo>
                    <a:pt x="1356382" y="384126"/>
                  </a:lnTo>
                  <a:lnTo>
                    <a:pt x="1338756" y="420291"/>
                  </a:lnTo>
                  <a:lnTo>
                    <a:pt x="1319412" y="455935"/>
                  </a:lnTo>
                  <a:lnTo>
                    <a:pt x="1298384" y="491031"/>
                  </a:lnTo>
                  <a:lnTo>
                    <a:pt x="1275706" y="525551"/>
                  </a:lnTo>
                  <a:lnTo>
                    <a:pt x="1251414" y="559467"/>
                  </a:lnTo>
                  <a:lnTo>
                    <a:pt x="1225542" y="592750"/>
                  </a:lnTo>
                  <a:lnTo>
                    <a:pt x="1198125" y="625374"/>
                  </a:lnTo>
                  <a:lnTo>
                    <a:pt x="1169197" y="657310"/>
                  </a:lnTo>
                  <a:lnTo>
                    <a:pt x="1138792" y="688530"/>
                  </a:lnTo>
                  <a:lnTo>
                    <a:pt x="1106946" y="719006"/>
                  </a:lnTo>
                  <a:lnTo>
                    <a:pt x="1073692" y="748711"/>
                  </a:lnTo>
                  <a:lnTo>
                    <a:pt x="1039066" y="777616"/>
                  </a:lnTo>
                  <a:lnTo>
                    <a:pt x="1003102" y="805693"/>
                  </a:lnTo>
                  <a:lnTo>
                    <a:pt x="965834" y="832916"/>
                  </a:lnTo>
                  <a:lnTo>
                    <a:pt x="927297" y="859254"/>
                  </a:lnTo>
                  <a:lnTo>
                    <a:pt x="887527" y="884682"/>
                  </a:lnTo>
                  <a:lnTo>
                    <a:pt x="846556" y="909171"/>
                  </a:lnTo>
                  <a:lnTo>
                    <a:pt x="804420" y="932692"/>
                  </a:lnTo>
                  <a:lnTo>
                    <a:pt x="761154" y="955219"/>
                  </a:lnTo>
                  <a:lnTo>
                    <a:pt x="716792" y="976722"/>
                  </a:lnTo>
                  <a:lnTo>
                    <a:pt x="671368" y="997175"/>
                  </a:lnTo>
                  <a:lnTo>
                    <a:pt x="624917" y="1016549"/>
                  </a:lnTo>
                  <a:lnTo>
                    <a:pt x="577474" y="1034816"/>
                  </a:lnTo>
                  <a:lnTo>
                    <a:pt x="529074" y="1051949"/>
                  </a:lnTo>
                  <a:lnTo>
                    <a:pt x="479750" y="1067919"/>
                  </a:lnTo>
                  <a:lnTo>
                    <a:pt x="429538" y="1082699"/>
                  </a:lnTo>
                  <a:lnTo>
                    <a:pt x="378471" y="1096261"/>
                  </a:lnTo>
                  <a:lnTo>
                    <a:pt x="326586" y="1108576"/>
                  </a:lnTo>
                  <a:lnTo>
                    <a:pt x="273915" y="1119618"/>
                  </a:lnTo>
                  <a:lnTo>
                    <a:pt x="220494" y="1129357"/>
                  </a:lnTo>
                  <a:lnTo>
                    <a:pt x="166358" y="1137766"/>
                  </a:lnTo>
                  <a:lnTo>
                    <a:pt x="111540" y="1144817"/>
                  </a:lnTo>
                  <a:lnTo>
                    <a:pt x="56076" y="1150483"/>
                  </a:lnTo>
                  <a:lnTo>
                    <a:pt x="0" y="1154734"/>
                  </a:lnTo>
                  <a:lnTo>
                    <a:pt x="23495" y="1528965"/>
                  </a:lnTo>
                  <a:lnTo>
                    <a:pt x="79571" y="1524714"/>
                  </a:lnTo>
                  <a:lnTo>
                    <a:pt x="135035" y="1519048"/>
                  </a:lnTo>
                  <a:lnTo>
                    <a:pt x="189853" y="1511997"/>
                  </a:lnTo>
                  <a:lnTo>
                    <a:pt x="243989" y="1503589"/>
                  </a:lnTo>
                  <a:lnTo>
                    <a:pt x="297410" y="1493850"/>
                  </a:lnTo>
                  <a:lnTo>
                    <a:pt x="350080" y="1482809"/>
                  </a:lnTo>
                  <a:lnTo>
                    <a:pt x="401966" y="1470495"/>
                  </a:lnTo>
                  <a:lnTo>
                    <a:pt x="453032" y="1456934"/>
                  </a:lnTo>
                  <a:lnTo>
                    <a:pt x="503244" y="1442155"/>
                  </a:lnTo>
                  <a:lnTo>
                    <a:pt x="552567" y="1426185"/>
                  </a:lnTo>
                  <a:lnTo>
                    <a:pt x="600967" y="1409053"/>
                  </a:lnTo>
                  <a:lnTo>
                    <a:pt x="648410" y="1390787"/>
                  </a:lnTo>
                  <a:lnTo>
                    <a:pt x="694860" y="1371414"/>
                  </a:lnTo>
                  <a:lnTo>
                    <a:pt x="740283" y="1350962"/>
                  </a:lnTo>
                  <a:lnTo>
                    <a:pt x="784644" y="1329460"/>
                  </a:lnTo>
                  <a:lnTo>
                    <a:pt x="827909" y="1306934"/>
                  </a:lnTo>
                  <a:lnTo>
                    <a:pt x="870044" y="1283414"/>
                  </a:lnTo>
                  <a:lnTo>
                    <a:pt x="911013" y="1258927"/>
                  </a:lnTo>
                  <a:lnTo>
                    <a:pt x="950782" y="1233501"/>
                  </a:lnTo>
                  <a:lnTo>
                    <a:pt x="989317" y="1207163"/>
                  </a:lnTo>
                  <a:lnTo>
                    <a:pt x="1026583" y="1179942"/>
                  </a:lnTo>
                  <a:lnTo>
                    <a:pt x="1062545" y="1151866"/>
                  </a:lnTo>
                  <a:lnTo>
                    <a:pt x="1097169" y="1122962"/>
                  </a:lnTo>
                  <a:lnTo>
                    <a:pt x="1130420" y="1093259"/>
                  </a:lnTo>
                  <a:lnTo>
                    <a:pt x="1162264" y="1062784"/>
                  </a:lnTo>
                  <a:lnTo>
                    <a:pt x="1192665" y="1031565"/>
                  </a:lnTo>
                  <a:lnTo>
                    <a:pt x="1221591" y="999630"/>
                  </a:lnTo>
                  <a:lnTo>
                    <a:pt x="1249005" y="967008"/>
                  </a:lnTo>
                  <a:lnTo>
                    <a:pt x="1274873" y="933725"/>
                  </a:lnTo>
                  <a:lnTo>
                    <a:pt x="1299161" y="899811"/>
                  </a:lnTo>
                  <a:lnTo>
                    <a:pt x="1321834" y="865292"/>
                  </a:lnTo>
                  <a:lnTo>
                    <a:pt x="1342858" y="830197"/>
                  </a:lnTo>
                  <a:lnTo>
                    <a:pt x="1362198" y="794554"/>
                  </a:lnTo>
                  <a:lnTo>
                    <a:pt x="1379819" y="758390"/>
                  </a:lnTo>
                  <a:lnTo>
                    <a:pt x="1395686" y="721734"/>
                  </a:lnTo>
                  <a:lnTo>
                    <a:pt x="1409766" y="684613"/>
                  </a:lnTo>
                  <a:lnTo>
                    <a:pt x="1422024" y="647055"/>
                  </a:lnTo>
                  <a:lnTo>
                    <a:pt x="1432425" y="609089"/>
                  </a:lnTo>
                  <a:lnTo>
                    <a:pt x="1440934" y="570741"/>
                  </a:lnTo>
                  <a:lnTo>
                    <a:pt x="1447517" y="532041"/>
                  </a:lnTo>
                  <a:lnTo>
                    <a:pt x="1452139" y="493016"/>
                  </a:lnTo>
                  <a:lnTo>
                    <a:pt x="1454766" y="453693"/>
                  </a:lnTo>
                  <a:lnTo>
                    <a:pt x="1455363" y="414102"/>
                  </a:lnTo>
                  <a:lnTo>
                    <a:pt x="1453896" y="374268"/>
                  </a:lnTo>
                  <a:lnTo>
                    <a:pt x="1430527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9972" y="3829177"/>
              <a:ext cx="1576705" cy="2673350"/>
            </a:xfrm>
            <a:custGeom>
              <a:avLst/>
              <a:gdLst/>
              <a:ahLst/>
              <a:cxnLst/>
              <a:rect l="l" t="t" r="r" b="b"/>
              <a:pathLst>
                <a:path w="1576704" h="2673350">
                  <a:moveTo>
                    <a:pt x="1551812" y="1143889"/>
                  </a:moveTo>
                  <a:lnTo>
                    <a:pt x="1553271" y="1183722"/>
                  </a:lnTo>
                  <a:lnTo>
                    <a:pt x="1552666" y="1223313"/>
                  </a:lnTo>
                  <a:lnTo>
                    <a:pt x="1550032" y="1262636"/>
                  </a:lnTo>
                  <a:lnTo>
                    <a:pt x="1545402" y="1301662"/>
                  </a:lnTo>
                  <a:lnTo>
                    <a:pt x="1538812" y="1340363"/>
                  </a:lnTo>
                  <a:lnTo>
                    <a:pt x="1530296" y="1378711"/>
                  </a:lnTo>
                  <a:lnTo>
                    <a:pt x="1519889" y="1416678"/>
                  </a:lnTo>
                  <a:lnTo>
                    <a:pt x="1507626" y="1454236"/>
                  </a:lnTo>
                  <a:lnTo>
                    <a:pt x="1493540" y="1491358"/>
                  </a:lnTo>
                  <a:lnTo>
                    <a:pt x="1477667" y="1528015"/>
                  </a:lnTo>
                  <a:lnTo>
                    <a:pt x="1460041" y="1564180"/>
                  </a:lnTo>
                  <a:lnTo>
                    <a:pt x="1440697" y="1599824"/>
                  </a:lnTo>
                  <a:lnTo>
                    <a:pt x="1419669" y="1634920"/>
                  </a:lnTo>
                  <a:lnTo>
                    <a:pt x="1396991" y="1669440"/>
                  </a:lnTo>
                  <a:lnTo>
                    <a:pt x="1372699" y="1703356"/>
                  </a:lnTo>
                  <a:lnTo>
                    <a:pt x="1346827" y="1736639"/>
                  </a:lnTo>
                  <a:lnTo>
                    <a:pt x="1319410" y="1769263"/>
                  </a:lnTo>
                  <a:lnTo>
                    <a:pt x="1290482" y="1801199"/>
                  </a:lnTo>
                  <a:lnTo>
                    <a:pt x="1260077" y="1832419"/>
                  </a:lnTo>
                  <a:lnTo>
                    <a:pt x="1228231" y="1862895"/>
                  </a:lnTo>
                  <a:lnTo>
                    <a:pt x="1194977" y="1892600"/>
                  </a:lnTo>
                  <a:lnTo>
                    <a:pt x="1160351" y="1921505"/>
                  </a:lnTo>
                  <a:lnTo>
                    <a:pt x="1124387" y="1949582"/>
                  </a:lnTo>
                  <a:lnTo>
                    <a:pt x="1087119" y="1976805"/>
                  </a:lnTo>
                  <a:lnTo>
                    <a:pt x="1048582" y="2003143"/>
                  </a:lnTo>
                  <a:lnTo>
                    <a:pt x="1008812" y="2028571"/>
                  </a:lnTo>
                  <a:lnTo>
                    <a:pt x="967841" y="2053060"/>
                  </a:lnTo>
                  <a:lnTo>
                    <a:pt x="925705" y="2076581"/>
                  </a:lnTo>
                  <a:lnTo>
                    <a:pt x="882439" y="2099108"/>
                  </a:lnTo>
                  <a:lnTo>
                    <a:pt x="838077" y="2120611"/>
                  </a:lnTo>
                  <a:lnTo>
                    <a:pt x="792653" y="2141064"/>
                  </a:lnTo>
                  <a:lnTo>
                    <a:pt x="746202" y="2160438"/>
                  </a:lnTo>
                  <a:lnTo>
                    <a:pt x="698759" y="2178705"/>
                  </a:lnTo>
                  <a:lnTo>
                    <a:pt x="650359" y="2195838"/>
                  </a:lnTo>
                  <a:lnTo>
                    <a:pt x="601035" y="2211808"/>
                  </a:lnTo>
                  <a:lnTo>
                    <a:pt x="550823" y="2226588"/>
                  </a:lnTo>
                  <a:lnTo>
                    <a:pt x="499756" y="2240150"/>
                  </a:lnTo>
                  <a:lnTo>
                    <a:pt x="447871" y="2252465"/>
                  </a:lnTo>
                  <a:lnTo>
                    <a:pt x="395200" y="2263507"/>
                  </a:lnTo>
                  <a:lnTo>
                    <a:pt x="341779" y="2273246"/>
                  </a:lnTo>
                  <a:lnTo>
                    <a:pt x="287643" y="2281655"/>
                  </a:lnTo>
                  <a:lnTo>
                    <a:pt x="232825" y="2288706"/>
                  </a:lnTo>
                  <a:lnTo>
                    <a:pt x="177361" y="2294372"/>
                  </a:lnTo>
                  <a:lnTo>
                    <a:pt x="121284" y="2298623"/>
                  </a:lnTo>
                  <a:lnTo>
                    <a:pt x="144779" y="2672854"/>
                  </a:lnTo>
                  <a:lnTo>
                    <a:pt x="200856" y="2668603"/>
                  </a:lnTo>
                  <a:lnTo>
                    <a:pt x="256320" y="2662937"/>
                  </a:lnTo>
                  <a:lnTo>
                    <a:pt x="311138" y="2655886"/>
                  </a:lnTo>
                  <a:lnTo>
                    <a:pt x="365274" y="2647478"/>
                  </a:lnTo>
                  <a:lnTo>
                    <a:pt x="418695" y="2637739"/>
                  </a:lnTo>
                  <a:lnTo>
                    <a:pt x="471365" y="2626698"/>
                  </a:lnTo>
                  <a:lnTo>
                    <a:pt x="523251" y="2614384"/>
                  </a:lnTo>
                  <a:lnTo>
                    <a:pt x="574317" y="2600823"/>
                  </a:lnTo>
                  <a:lnTo>
                    <a:pt x="624529" y="2586044"/>
                  </a:lnTo>
                  <a:lnTo>
                    <a:pt x="673852" y="2570074"/>
                  </a:lnTo>
                  <a:lnTo>
                    <a:pt x="722252" y="2552942"/>
                  </a:lnTo>
                  <a:lnTo>
                    <a:pt x="769695" y="2534676"/>
                  </a:lnTo>
                  <a:lnTo>
                    <a:pt x="816145" y="2515303"/>
                  </a:lnTo>
                  <a:lnTo>
                    <a:pt x="861568" y="2494851"/>
                  </a:lnTo>
                  <a:lnTo>
                    <a:pt x="905929" y="2473349"/>
                  </a:lnTo>
                  <a:lnTo>
                    <a:pt x="949194" y="2450823"/>
                  </a:lnTo>
                  <a:lnTo>
                    <a:pt x="991329" y="2427303"/>
                  </a:lnTo>
                  <a:lnTo>
                    <a:pt x="1032298" y="2402816"/>
                  </a:lnTo>
                  <a:lnTo>
                    <a:pt x="1072067" y="2377390"/>
                  </a:lnTo>
                  <a:lnTo>
                    <a:pt x="1110602" y="2351052"/>
                  </a:lnTo>
                  <a:lnTo>
                    <a:pt x="1147868" y="2323831"/>
                  </a:lnTo>
                  <a:lnTo>
                    <a:pt x="1183830" y="2295755"/>
                  </a:lnTo>
                  <a:lnTo>
                    <a:pt x="1218454" y="2266851"/>
                  </a:lnTo>
                  <a:lnTo>
                    <a:pt x="1251705" y="2237148"/>
                  </a:lnTo>
                  <a:lnTo>
                    <a:pt x="1283549" y="2206673"/>
                  </a:lnTo>
                  <a:lnTo>
                    <a:pt x="1313950" y="2175454"/>
                  </a:lnTo>
                  <a:lnTo>
                    <a:pt x="1342876" y="2143519"/>
                  </a:lnTo>
                  <a:lnTo>
                    <a:pt x="1370290" y="2110897"/>
                  </a:lnTo>
                  <a:lnTo>
                    <a:pt x="1396158" y="2077614"/>
                  </a:lnTo>
                  <a:lnTo>
                    <a:pt x="1420446" y="2043700"/>
                  </a:lnTo>
                  <a:lnTo>
                    <a:pt x="1443119" y="2009181"/>
                  </a:lnTo>
                  <a:lnTo>
                    <a:pt x="1464143" y="1974086"/>
                  </a:lnTo>
                  <a:lnTo>
                    <a:pt x="1483483" y="1938443"/>
                  </a:lnTo>
                  <a:lnTo>
                    <a:pt x="1501104" y="1902279"/>
                  </a:lnTo>
                  <a:lnTo>
                    <a:pt x="1516971" y="1865623"/>
                  </a:lnTo>
                  <a:lnTo>
                    <a:pt x="1531051" y="1828502"/>
                  </a:lnTo>
                  <a:lnTo>
                    <a:pt x="1543309" y="1790944"/>
                  </a:lnTo>
                  <a:lnTo>
                    <a:pt x="1553710" y="1752978"/>
                  </a:lnTo>
                  <a:lnTo>
                    <a:pt x="1562219" y="1714630"/>
                  </a:lnTo>
                  <a:lnTo>
                    <a:pt x="1568802" y="1675930"/>
                  </a:lnTo>
                  <a:lnTo>
                    <a:pt x="1573424" y="1636905"/>
                  </a:lnTo>
                  <a:lnTo>
                    <a:pt x="1576051" y="1597582"/>
                  </a:lnTo>
                  <a:lnTo>
                    <a:pt x="1576648" y="1557991"/>
                  </a:lnTo>
                  <a:lnTo>
                    <a:pt x="1575180" y="1518158"/>
                  </a:lnTo>
                  <a:lnTo>
                    <a:pt x="1551812" y="1143889"/>
                  </a:lnTo>
                  <a:lnTo>
                    <a:pt x="1548096" y="1102651"/>
                  </a:lnTo>
                  <a:lnTo>
                    <a:pt x="1542175" y="1061886"/>
                  </a:lnTo>
                  <a:lnTo>
                    <a:pt x="1534088" y="1021626"/>
                  </a:lnTo>
                  <a:lnTo>
                    <a:pt x="1523876" y="981901"/>
                  </a:lnTo>
                  <a:lnTo>
                    <a:pt x="1511575" y="942743"/>
                  </a:lnTo>
                  <a:lnTo>
                    <a:pt x="1497226" y="904184"/>
                  </a:lnTo>
                  <a:lnTo>
                    <a:pt x="1480867" y="866254"/>
                  </a:lnTo>
                  <a:lnTo>
                    <a:pt x="1462537" y="828986"/>
                  </a:lnTo>
                  <a:lnTo>
                    <a:pt x="1442275" y="792409"/>
                  </a:lnTo>
                  <a:lnTo>
                    <a:pt x="1420120" y="756556"/>
                  </a:lnTo>
                  <a:lnTo>
                    <a:pt x="1396110" y="721458"/>
                  </a:lnTo>
                  <a:lnTo>
                    <a:pt x="1370285" y="687147"/>
                  </a:lnTo>
                  <a:lnTo>
                    <a:pt x="1342683" y="653653"/>
                  </a:lnTo>
                  <a:lnTo>
                    <a:pt x="1313343" y="621008"/>
                  </a:lnTo>
                  <a:lnTo>
                    <a:pt x="1282304" y="589244"/>
                  </a:lnTo>
                  <a:lnTo>
                    <a:pt x="1249606" y="558391"/>
                  </a:lnTo>
                  <a:lnTo>
                    <a:pt x="1215286" y="528481"/>
                  </a:lnTo>
                  <a:lnTo>
                    <a:pt x="1179384" y="499545"/>
                  </a:lnTo>
                  <a:lnTo>
                    <a:pt x="1141938" y="471615"/>
                  </a:lnTo>
                  <a:lnTo>
                    <a:pt x="1102988" y="444722"/>
                  </a:lnTo>
                  <a:lnTo>
                    <a:pt x="1062572" y="418897"/>
                  </a:lnTo>
                  <a:lnTo>
                    <a:pt x="1020729" y="394172"/>
                  </a:lnTo>
                  <a:lnTo>
                    <a:pt x="977498" y="370578"/>
                  </a:lnTo>
                  <a:lnTo>
                    <a:pt x="932919" y="348146"/>
                  </a:lnTo>
                  <a:lnTo>
                    <a:pt x="887029" y="326908"/>
                  </a:lnTo>
                  <a:lnTo>
                    <a:pt x="839867" y="306895"/>
                  </a:lnTo>
                  <a:lnTo>
                    <a:pt x="791473" y="288138"/>
                  </a:lnTo>
                  <a:lnTo>
                    <a:pt x="741886" y="270669"/>
                  </a:lnTo>
                  <a:lnTo>
                    <a:pt x="691143" y="254519"/>
                  </a:lnTo>
                  <a:lnTo>
                    <a:pt x="639285" y="239719"/>
                  </a:lnTo>
                  <a:lnTo>
                    <a:pt x="586350" y="226301"/>
                  </a:lnTo>
                  <a:lnTo>
                    <a:pt x="532377" y="214295"/>
                  </a:lnTo>
                  <a:lnTo>
                    <a:pt x="477404" y="203734"/>
                  </a:lnTo>
                  <a:lnTo>
                    <a:pt x="421471" y="194649"/>
                  </a:lnTo>
                  <a:lnTo>
                    <a:pt x="364617" y="187071"/>
                  </a:lnTo>
                  <a:lnTo>
                    <a:pt x="352932" y="0"/>
                  </a:lnTo>
                  <a:lnTo>
                    <a:pt x="0" y="363981"/>
                  </a:lnTo>
                  <a:lnTo>
                    <a:pt x="399796" y="748411"/>
                  </a:lnTo>
                  <a:lnTo>
                    <a:pt x="388111" y="561340"/>
                  </a:lnTo>
                  <a:lnTo>
                    <a:pt x="445009" y="568931"/>
                  </a:lnTo>
                  <a:lnTo>
                    <a:pt x="501041" y="578046"/>
                  </a:lnTo>
                  <a:lnTo>
                    <a:pt x="556163" y="588655"/>
                  </a:lnTo>
                  <a:lnTo>
                    <a:pt x="610332" y="600728"/>
                  </a:lnTo>
                  <a:lnTo>
                    <a:pt x="663505" y="614237"/>
                  </a:lnTo>
                  <a:lnTo>
                    <a:pt x="715635" y="629151"/>
                  </a:lnTo>
                  <a:lnTo>
                    <a:pt x="766681" y="645443"/>
                  </a:lnTo>
                  <a:lnTo>
                    <a:pt x="816597" y="663081"/>
                  </a:lnTo>
                  <a:lnTo>
                    <a:pt x="865340" y="682037"/>
                  </a:lnTo>
                  <a:lnTo>
                    <a:pt x="912866" y="702281"/>
                  </a:lnTo>
                  <a:lnTo>
                    <a:pt x="959131" y="723785"/>
                  </a:lnTo>
                  <a:lnTo>
                    <a:pt x="1004090" y="746518"/>
                  </a:lnTo>
                  <a:lnTo>
                    <a:pt x="1047700" y="770451"/>
                  </a:lnTo>
                  <a:lnTo>
                    <a:pt x="1089917" y="795555"/>
                  </a:lnTo>
                  <a:lnTo>
                    <a:pt x="1130696" y="821801"/>
                  </a:lnTo>
                  <a:lnTo>
                    <a:pt x="1169995" y="849158"/>
                  </a:lnTo>
                  <a:lnTo>
                    <a:pt x="1207768" y="877599"/>
                  </a:lnTo>
                  <a:lnTo>
                    <a:pt x="1243972" y="907092"/>
                  </a:lnTo>
                  <a:lnTo>
                    <a:pt x="1278562" y="937610"/>
                  </a:lnTo>
                  <a:lnTo>
                    <a:pt x="1311496" y="969122"/>
                  </a:lnTo>
                  <a:lnTo>
                    <a:pt x="1342728" y="1001600"/>
                  </a:lnTo>
                  <a:lnTo>
                    <a:pt x="1372215" y="1035013"/>
                  </a:lnTo>
                  <a:lnTo>
                    <a:pt x="1399912" y="1069333"/>
                  </a:lnTo>
                  <a:lnTo>
                    <a:pt x="1425777" y="1104530"/>
                  </a:lnTo>
                  <a:lnTo>
                    <a:pt x="1449764" y="1140574"/>
                  </a:lnTo>
                  <a:lnTo>
                    <a:pt x="1471830" y="1177437"/>
                  </a:lnTo>
                  <a:lnTo>
                    <a:pt x="1491931" y="1215089"/>
                  </a:lnTo>
                  <a:lnTo>
                    <a:pt x="1510022" y="1253500"/>
                  </a:lnTo>
                  <a:lnTo>
                    <a:pt x="1526060" y="1292641"/>
                  </a:lnTo>
                  <a:lnTo>
                    <a:pt x="1540002" y="1332484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17033" y="4708829"/>
            <a:ext cx="378841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6395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add(int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a,int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b)</a:t>
            </a:r>
            <a:endParaRPr sz="2800" dirty="0">
              <a:latin typeface="Times New Roman"/>
              <a:cs typeface="Times New Roman"/>
            </a:endParaRPr>
          </a:p>
          <a:p>
            <a:pPr marL="1456690" algn="ctr">
              <a:lnSpc>
                <a:spcPct val="100000"/>
              </a:lnSpc>
            </a:pPr>
            <a:r>
              <a:rPr sz="2800" spc="-50" dirty="0">
                <a:latin typeface="Times New Roman"/>
                <a:cs typeface="Times New Roman"/>
              </a:rPr>
              <a:t>{</a:t>
            </a:r>
            <a:endParaRPr sz="2800" dirty="0">
              <a:latin typeface="Times New Roman"/>
              <a:cs typeface="Times New Roman"/>
            </a:endParaRPr>
          </a:p>
          <a:p>
            <a:pPr marL="1492885" marR="3048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body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statement; Return(</a:t>
            </a:r>
            <a:r>
              <a:rPr sz="2800" spc="-10" dirty="0" err="1">
                <a:latin typeface="Times New Roman"/>
                <a:cs typeface="Times New Roman"/>
              </a:rPr>
              <a:t>a+b</a:t>
            </a:r>
            <a:r>
              <a:rPr sz="2800" spc="-10" dirty="0">
                <a:latin typeface="Times New Roman"/>
                <a:cs typeface="Times New Roman"/>
              </a:rPr>
              <a:t>);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059" y="76962"/>
            <a:ext cx="5103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Why</a:t>
            </a:r>
            <a:r>
              <a:rPr b="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prototyping?????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23976"/>
            <a:ext cx="31407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#include&lt;iostream.h&gt;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namespace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std;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180844"/>
            <a:ext cx="5247640" cy="2565400"/>
          </a:xfrm>
          <a:custGeom>
            <a:avLst/>
            <a:gdLst/>
            <a:ahLst/>
            <a:cxnLst/>
            <a:rect l="l" t="t" r="r" b="b"/>
            <a:pathLst>
              <a:path w="5247640" h="2565400">
                <a:moveTo>
                  <a:pt x="0" y="2564891"/>
                </a:moveTo>
                <a:lnTo>
                  <a:pt x="5247132" y="2564891"/>
                </a:lnTo>
                <a:lnTo>
                  <a:pt x="5247132" y="0"/>
                </a:lnTo>
                <a:lnTo>
                  <a:pt x="0" y="0"/>
                </a:lnTo>
                <a:lnTo>
                  <a:pt x="0" y="2564891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630" y="2218436"/>
            <a:ext cx="52349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main()</a:t>
            </a:r>
            <a:endParaRPr sz="32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79375" marR="3759835">
              <a:lnSpc>
                <a:spcPct val="100000"/>
              </a:lnSpc>
            </a:pP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print();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return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867" y="4771644"/>
            <a:ext cx="5247640" cy="2086610"/>
          </a:xfrm>
          <a:custGeom>
            <a:avLst/>
            <a:gdLst/>
            <a:ahLst/>
            <a:cxnLst/>
            <a:rect l="l" t="t" r="r" b="b"/>
            <a:pathLst>
              <a:path w="5247640" h="2086609">
                <a:moveTo>
                  <a:pt x="5247132" y="2086355"/>
                </a:moveTo>
                <a:lnTo>
                  <a:pt x="5247132" y="0"/>
                </a:lnTo>
                <a:lnTo>
                  <a:pt x="0" y="0"/>
                </a:lnTo>
                <a:lnTo>
                  <a:pt x="0" y="2086355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912" y="4847590"/>
            <a:ext cx="49784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void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print()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974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cout&lt;&lt;“2</a:t>
            </a:r>
            <a:r>
              <a:rPr sz="3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even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no.”&lt;&lt;endl;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7912" y="6310985"/>
            <a:ext cx="2209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912" y="1678686"/>
            <a:ext cx="1754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void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print();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908" y="3332226"/>
            <a:ext cx="419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function_name(parameter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list/argument);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9773" y="1771014"/>
            <a:ext cx="576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146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Return_type</a:t>
            </a:r>
            <a:r>
              <a:rPr sz="2000" dirty="0">
                <a:latin typeface="Times New Roman"/>
                <a:cs typeface="Times New Roman"/>
              </a:rPr>
              <a:t>	function_name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(parameter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list/argument);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152" y="5005197"/>
            <a:ext cx="143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function_type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6090" y="5005197"/>
            <a:ext cx="310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function_name(parameter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6288" y="1908048"/>
            <a:ext cx="3148330" cy="76200"/>
          </a:xfrm>
          <a:custGeom>
            <a:avLst/>
            <a:gdLst/>
            <a:ahLst/>
            <a:cxnLst/>
            <a:rect l="l" t="t" r="r" b="b"/>
            <a:pathLst>
              <a:path w="3148329" h="76200">
                <a:moveTo>
                  <a:pt x="3071749" y="0"/>
                </a:moveTo>
                <a:lnTo>
                  <a:pt x="3071749" y="76200"/>
                </a:lnTo>
                <a:lnTo>
                  <a:pt x="3135249" y="44450"/>
                </a:lnTo>
                <a:lnTo>
                  <a:pt x="3084449" y="44450"/>
                </a:lnTo>
                <a:lnTo>
                  <a:pt x="3084449" y="31750"/>
                </a:lnTo>
                <a:lnTo>
                  <a:pt x="3135249" y="31750"/>
                </a:lnTo>
                <a:lnTo>
                  <a:pt x="3071749" y="0"/>
                </a:lnTo>
                <a:close/>
              </a:path>
              <a:path w="3148329" h="76200">
                <a:moveTo>
                  <a:pt x="30717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71749" y="44450"/>
                </a:lnTo>
                <a:lnTo>
                  <a:pt x="3071749" y="31750"/>
                </a:lnTo>
                <a:close/>
              </a:path>
              <a:path w="3148329" h="76200">
                <a:moveTo>
                  <a:pt x="3135249" y="31750"/>
                </a:moveTo>
                <a:lnTo>
                  <a:pt x="3084449" y="31750"/>
                </a:lnTo>
                <a:lnTo>
                  <a:pt x="3084449" y="44450"/>
                </a:lnTo>
                <a:lnTo>
                  <a:pt x="3135249" y="44450"/>
                </a:lnTo>
                <a:lnTo>
                  <a:pt x="3147949" y="38100"/>
                </a:lnTo>
                <a:lnTo>
                  <a:pt x="31352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8004" y="3416934"/>
            <a:ext cx="4085590" cy="1793239"/>
          </a:xfrm>
          <a:custGeom>
            <a:avLst/>
            <a:gdLst/>
            <a:ahLst/>
            <a:cxnLst/>
            <a:rect l="l" t="t" r="r" b="b"/>
            <a:pathLst>
              <a:path w="4085590" h="1793239">
                <a:moveTo>
                  <a:pt x="3896487" y="37973"/>
                </a:moveTo>
                <a:lnTo>
                  <a:pt x="3884028" y="31788"/>
                </a:lnTo>
                <a:lnTo>
                  <a:pt x="3820160" y="0"/>
                </a:lnTo>
                <a:lnTo>
                  <a:pt x="3820261" y="31788"/>
                </a:lnTo>
                <a:lnTo>
                  <a:pt x="0" y="40894"/>
                </a:lnTo>
                <a:lnTo>
                  <a:pt x="0" y="53594"/>
                </a:lnTo>
                <a:lnTo>
                  <a:pt x="3820299" y="44488"/>
                </a:lnTo>
                <a:lnTo>
                  <a:pt x="3820414" y="76200"/>
                </a:lnTo>
                <a:lnTo>
                  <a:pt x="3883533" y="44488"/>
                </a:lnTo>
                <a:lnTo>
                  <a:pt x="3896487" y="37973"/>
                </a:lnTo>
                <a:close/>
              </a:path>
              <a:path w="4085590" h="1793239">
                <a:moveTo>
                  <a:pt x="4085082" y="1755267"/>
                </a:moveTo>
                <a:lnTo>
                  <a:pt x="4071836" y="1748536"/>
                </a:lnTo>
                <a:lnTo>
                  <a:pt x="4009136" y="1716659"/>
                </a:lnTo>
                <a:lnTo>
                  <a:pt x="4008920" y="1748459"/>
                </a:lnTo>
                <a:lnTo>
                  <a:pt x="557784" y="1727835"/>
                </a:lnTo>
                <a:lnTo>
                  <a:pt x="557784" y="1740535"/>
                </a:lnTo>
                <a:lnTo>
                  <a:pt x="4008831" y="1761172"/>
                </a:lnTo>
                <a:lnTo>
                  <a:pt x="4021569" y="1761236"/>
                </a:lnTo>
                <a:lnTo>
                  <a:pt x="4008831" y="1761236"/>
                </a:lnTo>
                <a:lnTo>
                  <a:pt x="4008628" y="1792859"/>
                </a:lnTo>
                <a:lnTo>
                  <a:pt x="4072940" y="1761236"/>
                </a:lnTo>
                <a:lnTo>
                  <a:pt x="4085082" y="1755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of a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4022"/>
            <a:ext cx="400431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main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prototype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03372"/>
            <a:ext cx="1644014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10" dirty="0">
                <a:latin typeface="Times New Roman"/>
                <a:cs typeface="Times New Roman"/>
              </a:rPr>
              <a:t>-------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7085"/>
            <a:ext cx="4030979" cy="19431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declaratory/definition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b="1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10" dirty="0">
                <a:latin typeface="Times New Roman"/>
                <a:cs typeface="Times New Roman"/>
              </a:rPr>
              <a:t>------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355" y="2753360"/>
            <a:ext cx="657225" cy="2800350"/>
          </a:xfrm>
          <a:custGeom>
            <a:avLst/>
            <a:gdLst/>
            <a:ahLst/>
            <a:cxnLst/>
            <a:rect l="l" t="t" r="r" b="b"/>
            <a:pathLst>
              <a:path w="657225" h="2800350">
                <a:moveTo>
                  <a:pt x="356616" y="818261"/>
                </a:moveTo>
                <a:lnTo>
                  <a:pt x="357835" y="882639"/>
                </a:lnTo>
                <a:lnTo>
                  <a:pt x="361430" y="945636"/>
                </a:lnTo>
                <a:lnTo>
                  <a:pt x="367307" y="1006964"/>
                </a:lnTo>
                <a:lnTo>
                  <a:pt x="375373" y="1066336"/>
                </a:lnTo>
                <a:lnTo>
                  <a:pt x="385535" y="1123465"/>
                </a:lnTo>
                <a:lnTo>
                  <a:pt x="397698" y="1178063"/>
                </a:lnTo>
                <a:lnTo>
                  <a:pt x="411768" y="1229842"/>
                </a:lnTo>
                <a:lnTo>
                  <a:pt x="427653" y="1278515"/>
                </a:lnTo>
                <a:lnTo>
                  <a:pt x="445259" y="1323796"/>
                </a:lnTo>
                <a:lnTo>
                  <a:pt x="464492" y="1365395"/>
                </a:lnTo>
                <a:lnTo>
                  <a:pt x="485258" y="1403027"/>
                </a:lnTo>
                <a:lnTo>
                  <a:pt x="507465" y="1436403"/>
                </a:lnTo>
                <a:lnTo>
                  <a:pt x="555822" y="1489239"/>
                </a:lnTo>
                <a:lnTo>
                  <a:pt x="581787" y="1508125"/>
                </a:lnTo>
                <a:lnTo>
                  <a:pt x="581787" y="1470659"/>
                </a:lnTo>
                <a:lnTo>
                  <a:pt x="656844" y="1568322"/>
                </a:lnTo>
                <a:lnTo>
                  <a:pt x="581787" y="1620773"/>
                </a:lnTo>
                <a:lnTo>
                  <a:pt x="581787" y="1583182"/>
                </a:lnTo>
                <a:lnTo>
                  <a:pt x="555825" y="1564296"/>
                </a:lnTo>
                <a:lnTo>
                  <a:pt x="507470" y="1511460"/>
                </a:lnTo>
                <a:lnTo>
                  <a:pt x="485264" y="1478084"/>
                </a:lnTo>
                <a:lnTo>
                  <a:pt x="464498" y="1440452"/>
                </a:lnTo>
                <a:lnTo>
                  <a:pt x="445265" y="1398853"/>
                </a:lnTo>
                <a:lnTo>
                  <a:pt x="427659" y="1353572"/>
                </a:lnTo>
                <a:lnTo>
                  <a:pt x="411773" y="1304899"/>
                </a:lnTo>
                <a:lnTo>
                  <a:pt x="397701" y="1253120"/>
                </a:lnTo>
                <a:lnTo>
                  <a:pt x="385538" y="1198522"/>
                </a:lnTo>
                <a:lnTo>
                  <a:pt x="375375" y="1141393"/>
                </a:lnTo>
                <a:lnTo>
                  <a:pt x="367308" y="1082021"/>
                </a:lnTo>
                <a:lnTo>
                  <a:pt x="361430" y="1020693"/>
                </a:lnTo>
                <a:lnTo>
                  <a:pt x="357835" y="957696"/>
                </a:lnTo>
                <a:lnTo>
                  <a:pt x="356616" y="893317"/>
                </a:lnTo>
                <a:lnTo>
                  <a:pt x="356616" y="818261"/>
                </a:lnTo>
                <a:lnTo>
                  <a:pt x="357842" y="753397"/>
                </a:lnTo>
                <a:lnTo>
                  <a:pt x="361453" y="690166"/>
                </a:lnTo>
                <a:lnTo>
                  <a:pt x="367340" y="628818"/>
                </a:lnTo>
                <a:lnTo>
                  <a:pt x="375399" y="569606"/>
                </a:lnTo>
                <a:lnTo>
                  <a:pt x="385522" y="512780"/>
                </a:lnTo>
                <a:lnTo>
                  <a:pt x="397605" y="458592"/>
                </a:lnTo>
                <a:lnTo>
                  <a:pt x="411542" y="407294"/>
                </a:lnTo>
                <a:lnTo>
                  <a:pt x="427225" y="359137"/>
                </a:lnTo>
                <a:lnTo>
                  <a:pt x="444550" y="314372"/>
                </a:lnTo>
                <a:lnTo>
                  <a:pt x="463410" y="273252"/>
                </a:lnTo>
                <a:lnTo>
                  <a:pt x="483700" y="236027"/>
                </a:lnTo>
                <a:lnTo>
                  <a:pt x="505313" y="202950"/>
                </a:lnTo>
                <a:lnTo>
                  <a:pt x="552084" y="150243"/>
                </a:lnTo>
                <a:lnTo>
                  <a:pt x="602877" y="117144"/>
                </a:lnTo>
                <a:lnTo>
                  <a:pt x="656844" y="105663"/>
                </a:lnTo>
                <a:lnTo>
                  <a:pt x="656844" y="180720"/>
                </a:lnTo>
                <a:lnTo>
                  <a:pt x="628977" y="183756"/>
                </a:lnTo>
                <a:lnTo>
                  <a:pt x="601806" y="192689"/>
                </a:lnTo>
                <a:lnTo>
                  <a:pt x="550020" y="227194"/>
                </a:lnTo>
                <a:lnTo>
                  <a:pt x="502418" y="282135"/>
                </a:lnTo>
                <a:lnTo>
                  <a:pt x="480477" y="316612"/>
                </a:lnTo>
                <a:lnTo>
                  <a:pt x="459931" y="355410"/>
                </a:lnTo>
                <a:lnTo>
                  <a:pt x="440897" y="398268"/>
                </a:lnTo>
                <a:lnTo>
                  <a:pt x="423491" y="444921"/>
                </a:lnTo>
                <a:lnTo>
                  <a:pt x="407831" y="495107"/>
                </a:lnTo>
                <a:lnTo>
                  <a:pt x="394032" y="548565"/>
                </a:lnTo>
                <a:lnTo>
                  <a:pt x="382210" y="605031"/>
                </a:lnTo>
                <a:lnTo>
                  <a:pt x="372483" y="664242"/>
                </a:lnTo>
                <a:lnTo>
                  <a:pt x="364968" y="725937"/>
                </a:lnTo>
                <a:lnTo>
                  <a:pt x="359779" y="789852"/>
                </a:lnTo>
                <a:lnTo>
                  <a:pt x="357035" y="855726"/>
                </a:lnTo>
              </a:path>
              <a:path w="657225" h="2800350">
                <a:moveTo>
                  <a:pt x="0" y="1347470"/>
                </a:moveTo>
                <a:lnTo>
                  <a:pt x="656" y="1415725"/>
                </a:lnTo>
                <a:lnTo>
                  <a:pt x="2604" y="1483085"/>
                </a:lnTo>
                <a:lnTo>
                  <a:pt x="5812" y="1549467"/>
                </a:lnTo>
                <a:lnTo>
                  <a:pt x="10248" y="1614786"/>
                </a:lnTo>
                <a:lnTo>
                  <a:pt x="15881" y="1678960"/>
                </a:lnTo>
                <a:lnTo>
                  <a:pt x="22678" y="1741906"/>
                </a:lnTo>
                <a:lnTo>
                  <a:pt x="30609" y="1803539"/>
                </a:lnTo>
                <a:lnTo>
                  <a:pt x="39641" y="1863776"/>
                </a:lnTo>
                <a:lnTo>
                  <a:pt x="49743" y="1922535"/>
                </a:lnTo>
                <a:lnTo>
                  <a:pt x="60883" y="1979731"/>
                </a:lnTo>
                <a:lnTo>
                  <a:pt x="73029" y="2035281"/>
                </a:lnTo>
                <a:lnTo>
                  <a:pt x="86150" y="2089102"/>
                </a:lnTo>
                <a:lnTo>
                  <a:pt x="100214" y="2141111"/>
                </a:lnTo>
                <a:lnTo>
                  <a:pt x="115189" y="2191224"/>
                </a:lnTo>
                <a:lnTo>
                  <a:pt x="131044" y="2239357"/>
                </a:lnTo>
                <a:lnTo>
                  <a:pt x="147747" y="2285428"/>
                </a:lnTo>
                <a:lnTo>
                  <a:pt x="165265" y="2329353"/>
                </a:lnTo>
                <a:lnTo>
                  <a:pt x="183569" y="2371048"/>
                </a:lnTo>
                <a:lnTo>
                  <a:pt x="202625" y="2410430"/>
                </a:lnTo>
                <a:lnTo>
                  <a:pt x="222403" y="2447416"/>
                </a:lnTo>
                <a:lnTo>
                  <a:pt x="242870" y="2481922"/>
                </a:lnTo>
                <a:lnTo>
                  <a:pt x="263994" y="2513866"/>
                </a:lnTo>
                <a:lnTo>
                  <a:pt x="308090" y="2569729"/>
                </a:lnTo>
                <a:lnTo>
                  <a:pt x="354436" y="2614340"/>
                </a:lnTo>
                <a:lnTo>
                  <a:pt x="402780" y="2647031"/>
                </a:lnTo>
                <a:lnTo>
                  <a:pt x="452867" y="2667135"/>
                </a:lnTo>
                <a:lnTo>
                  <a:pt x="504444" y="2673985"/>
                </a:lnTo>
                <a:lnTo>
                  <a:pt x="504444" y="2800096"/>
                </a:lnTo>
                <a:lnTo>
                  <a:pt x="452867" y="2793246"/>
                </a:lnTo>
                <a:lnTo>
                  <a:pt x="402780" y="2773142"/>
                </a:lnTo>
                <a:lnTo>
                  <a:pt x="354436" y="2740451"/>
                </a:lnTo>
                <a:lnTo>
                  <a:pt x="308090" y="2695840"/>
                </a:lnTo>
                <a:lnTo>
                  <a:pt x="263994" y="2639977"/>
                </a:lnTo>
                <a:lnTo>
                  <a:pt x="242870" y="2608033"/>
                </a:lnTo>
                <a:lnTo>
                  <a:pt x="222403" y="2573527"/>
                </a:lnTo>
                <a:lnTo>
                  <a:pt x="202625" y="2536541"/>
                </a:lnTo>
                <a:lnTo>
                  <a:pt x="183569" y="2497159"/>
                </a:lnTo>
                <a:lnTo>
                  <a:pt x="165265" y="2455464"/>
                </a:lnTo>
                <a:lnTo>
                  <a:pt x="147747" y="2411539"/>
                </a:lnTo>
                <a:lnTo>
                  <a:pt x="131044" y="2365468"/>
                </a:lnTo>
                <a:lnTo>
                  <a:pt x="115189" y="2317335"/>
                </a:lnTo>
                <a:lnTo>
                  <a:pt x="100214" y="2267222"/>
                </a:lnTo>
                <a:lnTo>
                  <a:pt x="86150" y="2215213"/>
                </a:lnTo>
                <a:lnTo>
                  <a:pt x="73029" y="2161392"/>
                </a:lnTo>
                <a:lnTo>
                  <a:pt x="60883" y="2105842"/>
                </a:lnTo>
                <a:lnTo>
                  <a:pt x="49743" y="2048646"/>
                </a:lnTo>
                <a:lnTo>
                  <a:pt x="39641" y="1989887"/>
                </a:lnTo>
                <a:lnTo>
                  <a:pt x="30609" y="1929650"/>
                </a:lnTo>
                <a:lnTo>
                  <a:pt x="22678" y="1868017"/>
                </a:lnTo>
                <a:lnTo>
                  <a:pt x="15881" y="1805071"/>
                </a:lnTo>
                <a:lnTo>
                  <a:pt x="10248" y="1740897"/>
                </a:lnTo>
                <a:lnTo>
                  <a:pt x="5812" y="1675578"/>
                </a:lnTo>
                <a:lnTo>
                  <a:pt x="2604" y="1609196"/>
                </a:lnTo>
                <a:lnTo>
                  <a:pt x="656" y="1541836"/>
                </a:lnTo>
                <a:lnTo>
                  <a:pt x="0" y="1473581"/>
                </a:lnTo>
                <a:lnTo>
                  <a:pt x="0" y="1347470"/>
                </a:lnTo>
                <a:lnTo>
                  <a:pt x="591" y="1282965"/>
                </a:lnTo>
                <a:lnTo>
                  <a:pt x="2349" y="1219130"/>
                </a:lnTo>
                <a:lnTo>
                  <a:pt x="5250" y="1156044"/>
                </a:lnTo>
                <a:lnTo>
                  <a:pt x="9269" y="1093791"/>
                </a:lnTo>
                <a:lnTo>
                  <a:pt x="14382" y="1032452"/>
                </a:lnTo>
                <a:lnTo>
                  <a:pt x="20565" y="972111"/>
                </a:lnTo>
                <a:lnTo>
                  <a:pt x="27794" y="912848"/>
                </a:lnTo>
                <a:lnTo>
                  <a:pt x="36045" y="854746"/>
                </a:lnTo>
                <a:lnTo>
                  <a:pt x="45292" y="797887"/>
                </a:lnTo>
                <a:lnTo>
                  <a:pt x="55514" y="742353"/>
                </a:lnTo>
                <a:lnTo>
                  <a:pt x="66684" y="688227"/>
                </a:lnTo>
                <a:lnTo>
                  <a:pt x="78779" y="635590"/>
                </a:lnTo>
                <a:lnTo>
                  <a:pt x="91774" y="584525"/>
                </a:lnTo>
                <a:lnTo>
                  <a:pt x="105646" y="535114"/>
                </a:lnTo>
                <a:lnTo>
                  <a:pt x="120370" y="487439"/>
                </a:lnTo>
                <a:lnTo>
                  <a:pt x="135923" y="441581"/>
                </a:lnTo>
                <a:lnTo>
                  <a:pt x="152279" y="397624"/>
                </a:lnTo>
                <a:lnTo>
                  <a:pt x="169414" y="355649"/>
                </a:lnTo>
                <a:lnTo>
                  <a:pt x="187306" y="315738"/>
                </a:lnTo>
                <a:lnTo>
                  <a:pt x="205928" y="277974"/>
                </a:lnTo>
                <a:lnTo>
                  <a:pt x="225258" y="242439"/>
                </a:lnTo>
                <a:lnTo>
                  <a:pt x="245271" y="209214"/>
                </a:lnTo>
                <a:lnTo>
                  <a:pt x="287248" y="150025"/>
                </a:lnTo>
                <a:lnTo>
                  <a:pt x="331666" y="101066"/>
                </a:lnTo>
                <a:lnTo>
                  <a:pt x="378333" y="62991"/>
                </a:lnTo>
                <a:lnTo>
                  <a:pt x="378333" y="0"/>
                </a:lnTo>
                <a:lnTo>
                  <a:pt x="504444" y="83947"/>
                </a:lnTo>
                <a:lnTo>
                  <a:pt x="378333" y="252222"/>
                </a:lnTo>
                <a:lnTo>
                  <a:pt x="378333" y="189102"/>
                </a:lnTo>
                <a:lnTo>
                  <a:pt x="354798" y="206686"/>
                </a:lnTo>
                <a:lnTo>
                  <a:pt x="309333" y="250166"/>
                </a:lnTo>
                <a:lnTo>
                  <a:pt x="266173" y="304194"/>
                </a:lnTo>
                <a:lnTo>
                  <a:pt x="225519" y="368127"/>
                </a:lnTo>
                <a:lnTo>
                  <a:pt x="206193" y="403606"/>
                </a:lnTo>
                <a:lnTo>
                  <a:pt x="187569" y="441320"/>
                </a:lnTo>
                <a:lnTo>
                  <a:pt x="169670" y="481187"/>
                </a:lnTo>
                <a:lnTo>
                  <a:pt x="152522" y="523128"/>
                </a:lnTo>
                <a:lnTo>
                  <a:pt x="136149" y="567062"/>
                </a:lnTo>
                <a:lnTo>
                  <a:pt x="120577" y="612908"/>
                </a:lnTo>
                <a:lnTo>
                  <a:pt x="105831" y="660586"/>
                </a:lnTo>
                <a:lnTo>
                  <a:pt x="91935" y="710016"/>
                </a:lnTo>
                <a:lnTo>
                  <a:pt x="78914" y="761116"/>
                </a:lnTo>
                <a:lnTo>
                  <a:pt x="66793" y="813807"/>
                </a:lnTo>
                <a:lnTo>
                  <a:pt x="55597" y="868007"/>
                </a:lnTo>
                <a:lnTo>
                  <a:pt x="45351" y="923636"/>
                </a:lnTo>
                <a:lnTo>
                  <a:pt x="36081" y="980615"/>
                </a:lnTo>
                <a:lnTo>
                  <a:pt x="27809" y="1038861"/>
                </a:lnTo>
                <a:lnTo>
                  <a:pt x="20563" y="1098295"/>
                </a:lnTo>
                <a:lnTo>
                  <a:pt x="14366" y="1158836"/>
                </a:lnTo>
                <a:lnTo>
                  <a:pt x="9243" y="1220404"/>
                </a:lnTo>
                <a:lnTo>
                  <a:pt x="5220" y="1282918"/>
                </a:lnTo>
                <a:lnTo>
                  <a:pt x="2321" y="1346297"/>
                </a:lnTo>
                <a:lnTo>
                  <a:pt x="571" y="14104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3832" y="2331720"/>
            <a:ext cx="6219825" cy="37973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355"/>
              </a:spcBef>
              <a:tabLst>
                <a:tab pos="4603115" algn="l"/>
              </a:tabLst>
            </a:pPr>
            <a:r>
              <a:rPr sz="1800" dirty="0">
                <a:latin typeface="Times New Roman"/>
                <a:cs typeface="Times New Roman"/>
              </a:rPr>
              <a:t>Return_type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function_name(arguments);</a:t>
            </a:r>
            <a:r>
              <a:rPr sz="1800" dirty="0">
                <a:latin typeface="Times New Roman"/>
                <a:cs typeface="Times New Roman"/>
              </a:rPr>
              <a:t>	eg: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add(int);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1915" y="2801111"/>
            <a:ext cx="6217920" cy="381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365"/>
              </a:spcBef>
              <a:tabLst>
                <a:tab pos="4386580" algn="l"/>
                <a:tab pos="5010150" algn="l"/>
              </a:tabLst>
            </a:pPr>
            <a:r>
              <a:rPr sz="1800" spc="-10" dirty="0">
                <a:latin typeface="Times New Roman"/>
                <a:cs typeface="Times New Roman"/>
              </a:rPr>
              <a:t>function_name(actual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arguments);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eg: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add(a);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8532" y="4158996"/>
            <a:ext cx="7173595" cy="3810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370"/>
              </a:spcBef>
              <a:tabLst>
                <a:tab pos="1616075" algn="l"/>
                <a:tab pos="5327650" algn="l"/>
              </a:tabLst>
            </a:pPr>
            <a:r>
              <a:rPr sz="1800" spc="-10" dirty="0">
                <a:latin typeface="Times New Roman"/>
                <a:cs typeface="Times New Roman"/>
              </a:rPr>
              <a:t>Return_type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function_name(formal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arguments)</a:t>
            </a:r>
            <a:r>
              <a:rPr sz="1800" dirty="0">
                <a:latin typeface="Times New Roman"/>
                <a:cs typeface="Times New Roman"/>
              </a:rPr>
              <a:t>	eg: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add(int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X);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4420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b="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317875"/>
            <a:ext cx="374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iii)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185506"/>
            <a:ext cx="8300720" cy="411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769620" indent="-572135">
              <a:lnSpc>
                <a:spcPct val="120100"/>
              </a:lnSpc>
              <a:spcBef>
                <a:spcPts val="100"/>
              </a:spcBef>
              <a:buAutoNum type="romanLcParenR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argument. 	</a:t>
            </a:r>
            <a:r>
              <a:rPr sz="2800" dirty="0">
                <a:latin typeface="Calibri"/>
                <a:cs typeface="Calibri"/>
              </a:rPr>
              <a:t>void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add(void);</a:t>
            </a:r>
            <a:endParaRPr sz="2800">
              <a:latin typeface="Calibri"/>
              <a:cs typeface="Calibri"/>
            </a:endParaRPr>
          </a:p>
          <a:p>
            <a:pPr marL="584200" marR="5080" indent="-572135">
              <a:lnSpc>
                <a:spcPct val="119600"/>
              </a:lnSpc>
              <a:buAutoNum type="romanLcParenR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 	</a:t>
            </a:r>
            <a:r>
              <a:rPr sz="2800" dirty="0">
                <a:latin typeface="Calibri"/>
                <a:cs typeface="Calibri"/>
              </a:rPr>
              <a:t>void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add(int,int);</a:t>
            </a:r>
            <a:endParaRPr sz="2800">
              <a:latin typeface="Calibri"/>
              <a:cs typeface="Calibri"/>
            </a:endParaRPr>
          </a:p>
          <a:p>
            <a:pPr marL="927100" marR="744220" indent="-342900">
              <a:lnSpc>
                <a:spcPct val="119600"/>
              </a:lnSpc>
              <a:spcBef>
                <a:spcPts val="20"/>
              </a:spcBef>
            </a:pP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 </a:t>
            </a:r>
            <a:r>
              <a:rPr sz="2800" dirty="0">
                <a:latin typeface="Calibri"/>
                <a:cs typeface="Calibri"/>
              </a:rPr>
              <a:t>int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add(void);</a:t>
            </a:r>
            <a:endParaRPr sz="2800">
              <a:latin typeface="Calibri"/>
              <a:cs typeface="Calibri"/>
            </a:endParaRPr>
          </a:p>
          <a:p>
            <a:pPr marL="927100" marR="1149350" indent="-915035">
              <a:lnSpc>
                <a:spcPts val="4029"/>
              </a:lnSpc>
              <a:spcBef>
                <a:spcPts val="90"/>
              </a:spcBef>
              <a:tabLst>
                <a:tab pos="584200" algn="l"/>
              </a:tabLst>
            </a:pPr>
            <a:r>
              <a:rPr sz="2800" spc="-25" dirty="0">
                <a:latin typeface="Calibri"/>
                <a:cs typeface="Calibri"/>
              </a:rPr>
              <a:t>iv)</a:t>
            </a:r>
            <a:r>
              <a:rPr sz="2800" dirty="0">
                <a:latin typeface="Calibri"/>
                <a:cs typeface="Calibri"/>
              </a:rPr>
              <a:t>	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arguments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 </a:t>
            </a:r>
            <a:r>
              <a:rPr sz="2800" dirty="0">
                <a:latin typeface="Calibri"/>
                <a:cs typeface="Calibri"/>
              </a:rPr>
              <a:t>int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add(int,int);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667" y="438150"/>
            <a:ext cx="1021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3600" spc="-25" dirty="0"/>
              <a:t>I.</a:t>
            </a:r>
            <a:r>
              <a:rPr sz="3600" dirty="0"/>
              <a:t>	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3600"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no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return</a:t>
            </a:r>
            <a:r>
              <a:rPr sz="3600"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value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no</a:t>
            </a:r>
            <a:r>
              <a:rPr sz="36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</a:rPr>
              <a:t>argument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581400" y="1170432"/>
            <a:ext cx="4070985" cy="4831080"/>
          </a:xfrm>
          <a:custGeom>
            <a:avLst/>
            <a:gdLst/>
            <a:ahLst/>
            <a:cxnLst/>
            <a:rect l="l" t="t" r="r" b="b"/>
            <a:pathLst>
              <a:path w="4070984" h="4831080">
                <a:moveTo>
                  <a:pt x="0" y="4831080"/>
                </a:moveTo>
                <a:lnTo>
                  <a:pt x="4070604" y="4831080"/>
                </a:lnTo>
                <a:lnTo>
                  <a:pt x="4070604" y="0"/>
                </a:lnTo>
                <a:lnTo>
                  <a:pt x="0" y="0"/>
                </a:lnTo>
                <a:lnTo>
                  <a:pt x="0" y="4831080"/>
                </a:lnTo>
                <a:close/>
              </a:path>
            </a:pathLst>
          </a:custGeom>
          <a:ln w="9144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775" y="1081277"/>
            <a:ext cx="3761740" cy="123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main()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5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296795" algn="l"/>
              </a:tabLst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disp(void);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//prototype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2967" y="2294636"/>
            <a:ext cx="21240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//caller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0775" y="2294636"/>
            <a:ext cx="1152525" cy="12306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600" spc="-10" dirty="0">
                <a:latin typeface="Times New Roman"/>
                <a:cs typeface="Times New Roman"/>
              </a:rPr>
              <a:t>disp(); </a:t>
            </a:r>
            <a:r>
              <a:rPr sz="2600" dirty="0">
                <a:latin typeface="Times New Roman"/>
                <a:cs typeface="Times New Roman"/>
              </a:rPr>
              <a:t>return</a:t>
            </a:r>
            <a:r>
              <a:rPr sz="2600" spc="-25" dirty="0">
                <a:latin typeface="Times New Roman"/>
                <a:cs typeface="Times New Roman"/>
              </a:rPr>
              <a:t> 0;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775" y="3911853"/>
            <a:ext cx="378714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1810" algn="l"/>
              </a:tabLst>
            </a:pPr>
            <a:r>
              <a:rPr sz="2600" dirty="0">
                <a:latin typeface="Times New Roman"/>
                <a:cs typeface="Times New Roman"/>
              </a:rPr>
              <a:t>void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disp()</a:t>
            </a:r>
            <a:r>
              <a:rPr sz="2600" dirty="0">
                <a:latin typeface="Times New Roman"/>
                <a:cs typeface="Times New Roman"/>
              </a:rPr>
              <a:t>	//calle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600" spc="-5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10" dirty="0">
                <a:latin typeface="Times New Roman"/>
                <a:cs typeface="Times New Roman"/>
              </a:rPr>
              <a:t>cout&lt;&lt;“--------”&lt;&lt;endl;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85872" y="2375916"/>
            <a:ext cx="5660390" cy="2627630"/>
            <a:chOff x="2785872" y="2375916"/>
            <a:chExt cx="5660390" cy="2627630"/>
          </a:xfrm>
        </p:grpSpPr>
        <p:sp>
          <p:nvSpPr>
            <p:cNvPr id="9" name="object 9"/>
            <p:cNvSpPr/>
            <p:nvPr/>
          </p:nvSpPr>
          <p:spPr>
            <a:xfrm>
              <a:off x="7482839" y="2386584"/>
              <a:ext cx="957580" cy="1979930"/>
            </a:xfrm>
            <a:custGeom>
              <a:avLst/>
              <a:gdLst/>
              <a:ahLst/>
              <a:cxnLst/>
              <a:rect l="l" t="t" r="r" b="b"/>
              <a:pathLst>
                <a:path w="957579" h="1979929">
                  <a:moveTo>
                    <a:pt x="538352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538352" y="239267"/>
                  </a:lnTo>
                  <a:lnTo>
                    <a:pt x="586041" y="245681"/>
                  </a:lnTo>
                  <a:lnTo>
                    <a:pt x="628903" y="263778"/>
                  </a:lnTo>
                  <a:lnTo>
                    <a:pt x="665226" y="291845"/>
                  </a:lnTo>
                  <a:lnTo>
                    <a:pt x="693293" y="328167"/>
                  </a:lnTo>
                  <a:lnTo>
                    <a:pt x="711390" y="371030"/>
                  </a:lnTo>
                  <a:lnTo>
                    <a:pt x="717803" y="418718"/>
                  </a:lnTo>
                  <a:lnTo>
                    <a:pt x="717803" y="1441322"/>
                  </a:lnTo>
                  <a:lnTo>
                    <a:pt x="711390" y="1489011"/>
                  </a:lnTo>
                  <a:lnTo>
                    <a:pt x="693293" y="1531874"/>
                  </a:lnTo>
                  <a:lnTo>
                    <a:pt x="665226" y="1568195"/>
                  </a:lnTo>
                  <a:lnTo>
                    <a:pt x="628903" y="1596263"/>
                  </a:lnTo>
                  <a:lnTo>
                    <a:pt x="586041" y="1614360"/>
                  </a:lnTo>
                  <a:lnTo>
                    <a:pt x="538352" y="1620773"/>
                  </a:lnTo>
                  <a:lnTo>
                    <a:pt x="478535" y="1620773"/>
                  </a:lnTo>
                  <a:lnTo>
                    <a:pt x="478535" y="1501139"/>
                  </a:lnTo>
                  <a:lnTo>
                    <a:pt x="239267" y="1740408"/>
                  </a:lnTo>
                  <a:lnTo>
                    <a:pt x="478535" y="1979676"/>
                  </a:lnTo>
                  <a:lnTo>
                    <a:pt x="478535" y="1860041"/>
                  </a:lnTo>
                  <a:lnTo>
                    <a:pt x="538352" y="1860041"/>
                  </a:lnTo>
                  <a:lnTo>
                    <a:pt x="587187" y="1857225"/>
                  </a:lnTo>
                  <a:lnTo>
                    <a:pt x="634366" y="1848984"/>
                  </a:lnTo>
                  <a:lnTo>
                    <a:pt x="679575" y="1835632"/>
                  </a:lnTo>
                  <a:lnTo>
                    <a:pt x="722501" y="1817485"/>
                  </a:lnTo>
                  <a:lnTo>
                    <a:pt x="762829" y="1794856"/>
                  </a:lnTo>
                  <a:lnTo>
                    <a:pt x="800246" y="1768058"/>
                  </a:lnTo>
                  <a:lnTo>
                    <a:pt x="834437" y="1737407"/>
                  </a:lnTo>
                  <a:lnTo>
                    <a:pt x="865088" y="1703216"/>
                  </a:lnTo>
                  <a:lnTo>
                    <a:pt x="891886" y="1665799"/>
                  </a:lnTo>
                  <a:lnTo>
                    <a:pt x="914515" y="1625471"/>
                  </a:lnTo>
                  <a:lnTo>
                    <a:pt x="932662" y="1582545"/>
                  </a:lnTo>
                  <a:lnTo>
                    <a:pt x="946014" y="1537336"/>
                  </a:lnTo>
                  <a:lnTo>
                    <a:pt x="954255" y="1490157"/>
                  </a:lnTo>
                  <a:lnTo>
                    <a:pt x="957071" y="1441322"/>
                  </a:lnTo>
                  <a:lnTo>
                    <a:pt x="957071" y="418718"/>
                  </a:lnTo>
                  <a:lnTo>
                    <a:pt x="954255" y="369884"/>
                  </a:lnTo>
                  <a:lnTo>
                    <a:pt x="946014" y="322705"/>
                  </a:lnTo>
                  <a:lnTo>
                    <a:pt x="932662" y="277496"/>
                  </a:lnTo>
                  <a:lnTo>
                    <a:pt x="914515" y="234570"/>
                  </a:lnTo>
                  <a:lnTo>
                    <a:pt x="891886" y="194242"/>
                  </a:lnTo>
                  <a:lnTo>
                    <a:pt x="865088" y="156825"/>
                  </a:lnTo>
                  <a:lnTo>
                    <a:pt x="834437" y="122634"/>
                  </a:lnTo>
                  <a:lnTo>
                    <a:pt x="800246" y="91983"/>
                  </a:lnTo>
                  <a:lnTo>
                    <a:pt x="762829" y="65185"/>
                  </a:lnTo>
                  <a:lnTo>
                    <a:pt x="722501" y="42556"/>
                  </a:lnTo>
                  <a:lnTo>
                    <a:pt x="679575" y="24409"/>
                  </a:lnTo>
                  <a:lnTo>
                    <a:pt x="634366" y="11057"/>
                  </a:lnTo>
                  <a:lnTo>
                    <a:pt x="587187" y="2816"/>
                  </a:lnTo>
                  <a:lnTo>
                    <a:pt x="53835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2839" y="2386584"/>
              <a:ext cx="957580" cy="1979930"/>
            </a:xfrm>
            <a:custGeom>
              <a:avLst/>
              <a:gdLst/>
              <a:ahLst/>
              <a:cxnLst/>
              <a:rect l="l" t="t" r="r" b="b"/>
              <a:pathLst>
                <a:path w="957579" h="1979929">
                  <a:moveTo>
                    <a:pt x="0" y="0"/>
                  </a:moveTo>
                  <a:lnTo>
                    <a:pt x="538352" y="0"/>
                  </a:lnTo>
                  <a:lnTo>
                    <a:pt x="587187" y="2816"/>
                  </a:lnTo>
                  <a:lnTo>
                    <a:pt x="634366" y="11057"/>
                  </a:lnTo>
                  <a:lnTo>
                    <a:pt x="679575" y="24409"/>
                  </a:lnTo>
                  <a:lnTo>
                    <a:pt x="722501" y="42556"/>
                  </a:lnTo>
                  <a:lnTo>
                    <a:pt x="762829" y="65185"/>
                  </a:lnTo>
                  <a:lnTo>
                    <a:pt x="800246" y="91983"/>
                  </a:lnTo>
                  <a:lnTo>
                    <a:pt x="834437" y="122634"/>
                  </a:lnTo>
                  <a:lnTo>
                    <a:pt x="865088" y="156825"/>
                  </a:lnTo>
                  <a:lnTo>
                    <a:pt x="891886" y="194242"/>
                  </a:lnTo>
                  <a:lnTo>
                    <a:pt x="914515" y="234570"/>
                  </a:lnTo>
                  <a:lnTo>
                    <a:pt x="932662" y="277496"/>
                  </a:lnTo>
                  <a:lnTo>
                    <a:pt x="946014" y="322705"/>
                  </a:lnTo>
                  <a:lnTo>
                    <a:pt x="954255" y="369884"/>
                  </a:lnTo>
                  <a:lnTo>
                    <a:pt x="957071" y="418718"/>
                  </a:lnTo>
                  <a:lnTo>
                    <a:pt x="957071" y="1441322"/>
                  </a:lnTo>
                  <a:lnTo>
                    <a:pt x="954255" y="1490157"/>
                  </a:lnTo>
                  <a:lnTo>
                    <a:pt x="946014" y="1537336"/>
                  </a:lnTo>
                  <a:lnTo>
                    <a:pt x="932662" y="1582545"/>
                  </a:lnTo>
                  <a:lnTo>
                    <a:pt x="914515" y="1625471"/>
                  </a:lnTo>
                  <a:lnTo>
                    <a:pt x="891886" y="1665799"/>
                  </a:lnTo>
                  <a:lnTo>
                    <a:pt x="865088" y="1703216"/>
                  </a:lnTo>
                  <a:lnTo>
                    <a:pt x="834437" y="1737407"/>
                  </a:lnTo>
                  <a:lnTo>
                    <a:pt x="800246" y="1768058"/>
                  </a:lnTo>
                  <a:lnTo>
                    <a:pt x="762829" y="1794856"/>
                  </a:lnTo>
                  <a:lnTo>
                    <a:pt x="722501" y="1817485"/>
                  </a:lnTo>
                  <a:lnTo>
                    <a:pt x="679575" y="1835632"/>
                  </a:lnTo>
                  <a:lnTo>
                    <a:pt x="634366" y="1848984"/>
                  </a:lnTo>
                  <a:lnTo>
                    <a:pt x="587187" y="1857225"/>
                  </a:lnTo>
                  <a:lnTo>
                    <a:pt x="538352" y="1860041"/>
                  </a:lnTo>
                  <a:lnTo>
                    <a:pt x="478535" y="1860041"/>
                  </a:lnTo>
                  <a:lnTo>
                    <a:pt x="478535" y="1979676"/>
                  </a:lnTo>
                  <a:lnTo>
                    <a:pt x="239267" y="1740408"/>
                  </a:lnTo>
                  <a:lnTo>
                    <a:pt x="478535" y="1501139"/>
                  </a:lnTo>
                  <a:lnTo>
                    <a:pt x="478535" y="1620773"/>
                  </a:lnTo>
                  <a:lnTo>
                    <a:pt x="538352" y="1620773"/>
                  </a:lnTo>
                  <a:lnTo>
                    <a:pt x="586041" y="1614360"/>
                  </a:lnTo>
                  <a:lnTo>
                    <a:pt x="628903" y="1596263"/>
                  </a:lnTo>
                  <a:lnTo>
                    <a:pt x="665226" y="1568195"/>
                  </a:lnTo>
                  <a:lnTo>
                    <a:pt x="693293" y="1531874"/>
                  </a:lnTo>
                  <a:lnTo>
                    <a:pt x="711390" y="1489011"/>
                  </a:lnTo>
                  <a:lnTo>
                    <a:pt x="717803" y="1441322"/>
                  </a:lnTo>
                  <a:lnTo>
                    <a:pt x="717803" y="418718"/>
                  </a:lnTo>
                  <a:lnTo>
                    <a:pt x="711390" y="371030"/>
                  </a:lnTo>
                  <a:lnTo>
                    <a:pt x="693293" y="328167"/>
                  </a:lnTo>
                  <a:lnTo>
                    <a:pt x="665226" y="291845"/>
                  </a:lnTo>
                  <a:lnTo>
                    <a:pt x="628903" y="263778"/>
                  </a:lnTo>
                  <a:lnTo>
                    <a:pt x="586041" y="245681"/>
                  </a:lnTo>
                  <a:lnTo>
                    <a:pt x="538352" y="239267"/>
                  </a:lnTo>
                  <a:lnTo>
                    <a:pt x="0" y="2392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1968" y="2382012"/>
              <a:ext cx="789940" cy="2615565"/>
            </a:xfrm>
            <a:custGeom>
              <a:avLst/>
              <a:gdLst/>
              <a:ahLst/>
              <a:cxnLst/>
              <a:rect l="l" t="t" r="r" b="b"/>
              <a:pathLst>
                <a:path w="789939" h="2615565">
                  <a:moveTo>
                    <a:pt x="394715" y="0"/>
                  </a:moveTo>
                  <a:lnTo>
                    <a:pt x="394715" y="98678"/>
                  </a:lnTo>
                  <a:lnTo>
                    <a:pt x="345313" y="98678"/>
                  </a:lnTo>
                  <a:lnTo>
                    <a:pt x="298473" y="101832"/>
                  </a:lnTo>
                  <a:lnTo>
                    <a:pt x="253544" y="111019"/>
                  </a:lnTo>
                  <a:lnTo>
                    <a:pt x="210937" y="125827"/>
                  </a:lnTo>
                  <a:lnTo>
                    <a:pt x="171064" y="145843"/>
                  </a:lnTo>
                  <a:lnTo>
                    <a:pt x="134338" y="170654"/>
                  </a:lnTo>
                  <a:lnTo>
                    <a:pt x="101171" y="199850"/>
                  </a:lnTo>
                  <a:lnTo>
                    <a:pt x="71975" y="233017"/>
                  </a:lnTo>
                  <a:lnTo>
                    <a:pt x="47164" y="269743"/>
                  </a:lnTo>
                  <a:lnTo>
                    <a:pt x="27148" y="309616"/>
                  </a:lnTo>
                  <a:lnTo>
                    <a:pt x="12340" y="352223"/>
                  </a:lnTo>
                  <a:lnTo>
                    <a:pt x="3153" y="397152"/>
                  </a:lnTo>
                  <a:lnTo>
                    <a:pt x="0" y="443991"/>
                  </a:lnTo>
                  <a:lnTo>
                    <a:pt x="0" y="2269744"/>
                  </a:lnTo>
                  <a:lnTo>
                    <a:pt x="3153" y="2316612"/>
                  </a:lnTo>
                  <a:lnTo>
                    <a:pt x="12340" y="2361566"/>
                  </a:lnTo>
                  <a:lnTo>
                    <a:pt x="27148" y="2404193"/>
                  </a:lnTo>
                  <a:lnTo>
                    <a:pt x="47164" y="2444082"/>
                  </a:lnTo>
                  <a:lnTo>
                    <a:pt x="71975" y="2480820"/>
                  </a:lnTo>
                  <a:lnTo>
                    <a:pt x="101171" y="2513996"/>
                  </a:lnTo>
                  <a:lnTo>
                    <a:pt x="134338" y="2543198"/>
                  </a:lnTo>
                  <a:lnTo>
                    <a:pt x="171064" y="2568015"/>
                  </a:lnTo>
                  <a:lnTo>
                    <a:pt x="210937" y="2588033"/>
                  </a:lnTo>
                  <a:lnTo>
                    <a:pt x="253544" y="2602842"/>
                  </a:lnTo>
                  <a:lnTo>
                    <a:pt x="298473" y="2612030"/>
                  </a:lnTo>
                  <a:lnTo>
                    <a:pt x="345313" y="2615184"/>
                  </a:lnTo>
                  <a:lnTo>
                    <a:pt x="789432" y="2615184"/>
                  </a:lnTo>
                  <a:lnTo>
                    <a:pt x="789432" y="2417826"/>
                  </a:lnTo>
                  <a:lnTo>
                    <a:pt x="345313" y="2417826"/>
                  </a:lnTo>
                  <a:lnTo>
                    <a:pt x="298567" y="2410277"/>
                  </a:lnTo>
                  <a:lnTo>
                    <a:pt x="257955" y="2389256"/>
                  </a:lnTo>
                  <a:lnTo>
                    <a:pt x="225919" y="2357201"/>
                  </a:lnTo>
                  <a:lnTo>
                    <a:pt x="204905" y="2316551"/>
                  </a:lnTo>
                  <a:lnTo>
                    <a:pt x="197357" y="2269744"/>
                  </a:lnTo>
                  <a:lnTo>
                    <a:pt x="197357" y="443991"/>
                  </a:lnTo>
                  <a:lnTo>
                    <a:pt x="204905" y="397246"/>
                  </a:lnTo>
                  <a:lnTo>
                    <a:pt x="225919" y="356634"/>
                  </a:lnTo>
                  <a:lnTo>
                    <a:pt x="257955" y="324598"/>
                  </a:lnTo>
                  <a:lnTo>
                    <a:pt x="298567" y="303584"/>
                  </a:lnTo>
                  <a:lnTo>
                    <a:pt x="345313" y="296037"/>
                  </a:lnTo>
                  <a:lnTo>
                    <a:pt x="394715" y="296037"/>
                  </a:lnTo>
                  <a:lnTo>
                    <a:pt x="394715" y="394715"/>
                  </a:lnTo>
                  <a:lnTo>
                    <a:pt x="592073" y="197358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1968" y="2382012"/>
              <a:ext cx="789940" cy="2615565"/>
            </a:xfrm>
            <a:custGeom>
              <a:avLst/>
              <a:gdLst/>
              <a:ahLst/>
              <a:cxnLst/>
              <a:rect l="l" t="t" r="r" b="b"/>
              <a:pathLst>
                <a:path w="789939" h="2615565">
                  <a:moveTo>
                    <a:pt x="789432" y="2615184"/>
                  </a:moveTo>
                  <a:lnTo>
                    <a:pt x="345313" y="2615184"/>
                  </a:lnTo>
                  <a:lnTo>
                    <a:pt x="298473" y="2612030"/>
                  </a:lnTo>
                  <a:lnTo>
                    <a:pt x="253544" y="2602842"/>
                  </a:lnTo>
                  <a:lnTo>
                    <a:pt x="210937" y="2588033"/>
                  </a:lnTo>
                  <a:lnTo>
                    <a:pt x="171064" y="2568015"/>
                  </a:lnTo>
                  <a:lnTo>
                    <a:pt x="134338" y="2543198"/>
                  </a:lnTo>
                  <a:lnTo>
                    <a:pt x="101171" y="2513996"/>
                  </a:lnTo>
                  <a:lnTo>
                    <a:pt x="71975" y="2480820"/>
                  </a:lnTo>
                  <a:lnTo>
                    <a:pt x="47164" y="2444082"/>
                  </a:lnTo>
                  <a:lnTo>
                    <a:pt x="27148" y="2404193"/>
                  </a:lnTo>
                  <a:lnTo>
                    <a:pt x="12340" y="2361566"/>
                  </a:lnTo>
                  <a:lnTo>
                    <a:pt x="3153" y="2316612"/>
                  </a:lnTo>
                  <a:lnTo>
                    <a:pt x="0" y="2269744"/>
                  </a:lnTo>
                  <a:lnTo>
                    <a:pt x="0" y="443991"/>
                  </a:lnTo>
                  <a:lnTo>
                    <a:pt x="3153" y="397152"/>
                  </a:lnTo>
                  <a:lnTo>
                    <a:pt x="12340" y="352223"/>
                  </a:lnTo>
                  <a:lnTo>
                    <a:pt x="27148" y="309616"/>
                  </a:lnTo>
                  <a:lnTo>
                    <a:pt x="47164" y="269743"/>
                  </a:lnTo>
                  <a:lnTo>
                    <a:pt x="71975" y="233017"/>
                  </a:lnTo>
                  <a:lnTo>
                    <a:pt x="101171" y="199850"/>
                  </a:lnTo>
                  <a:lnTo>
                    <a:pt x="134338" y="170654"/>
                  </a:lnTo>
                  <a:lnTo>
                    <a:pt x="171064" y="145843"/>
                  </a:lnTo>
                  <a:lnTo>
                    <a:pt x="210937" y="125827"/>
                  </a:lnTo>
                  <a:lnTo>
                    <a:pt x="253544" y="111019"/>
                  </a:lnTo>
                  <a:lnTo>
                    <a:pt x="298473" y="101832"/>
                  </a:lnTo>
                  <a:lnTo>
                    <a:pt x="345313" y="98678"/>
                  </a:lnTo>
                  <a:lnTo>
                    <a:pt x="394715" y="98678"/>
                  </a:lnTo>
                  <a:lnTo>
                    <a:pt x="394715" y="0"/>
                  </a:lnTo>
                  <a:lnTo>
                    <a:pt x="592073" y="197358"/>
                  </a:lnTo>
                  <a:lnTo>
                    <a:pt x="394715" y="394715"/>
                  </a:lnTo>
                  <a:lnTo>
                    <a:pt x="394715" y="296037"/>
                  </a:lnTo>
                  <a:lnTo>
                    <a:pt x="345313" y="296037"/>
                  </a:lnTo>
                  <a:lnTo>
                    <a:pt x="298567" y="303584"/>
                  </a:lnTo>
                  <a:lnTo>
                    <a:pt x="257955" y="324598"/>
                  </a:lnTo>
                  <a:lnTo>
                    <a:pt x="225919" y="356634"/>
                  </a:lnTo>
                  <a:lnTo>
                    <a:pt x="204905" y="397246"/>
                  </a:lnTo>
                  <a:lnTo>
                    <a:pt x="197357" y="443991"/>
                  </a:lnTo>
                  <a:lnTo>
                    <a:pt x="197357" y="2269744"/>
                  </a:lnTo>
                  <a:lnTo>
                    <a:pt x="204905" y="2316551"/>
                  </a:lnTo>
                  <a:lnTo>
                    <a:pt x="225919" y="2357201"/>
                  </a:lnTo>
                  <a:lnTo>
                    <a:pt x="257955" y="2389256"/>
                  </a:lnTo>
                  <a:lnTo>
                    <a:pt x="298567" y="2410277"/>
                  </a:lnTo>
                  <a:lnTo>
                    <a:pt x="345313" y="2417826"/>
                  </a:lnTo>
                  <a:lnTo>
                    <a:pt x="789432" y="2417826"/>
                  </a:lnTo>
                  <a:lnTo>
                    <a:pt x="789432" y="26151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638031" y="2093976"/>
            <a:ext cx="2715895" cy="1663064"/>
          </a:xfrm>
          <a:custGeom>
            <a:avLst/>
            <a:gdLst/>
            <a:ahLst/>
            <a:cxnLst/>
            <a:rect l="l" t="t" r="r" b="b"/>
            <a:pathLst>
              <a:path w="2715895" h="1663064">
                <a:moveTo>
                  <a:pt x="0" y="246379"/>
                </a:moveTo>
                <a:lnTo>
                  <a:pt x="5007" y="196741"/>
                </a:lnTo>
                <a:lnTo>
                  <a:pt x="19369" y="150500"/>
                </a:lnTo>
                <a:lnTo>
                  <a:pt x="42092" y="108650"/>
                </a:lnTo>
                <a:lnTo>
                  <a:pt x="72183" y="72183"/>
                </a:lnTo>
                <a:lnTo>
                  <a:pt x="108650" y="42092"/>
                </a:lnTo>
                <a:lnTo>
                  <a:pt x="150500" y="19369"/>
                </a:lnTo>
                <a:lnTo>
                  <a:pt x="196741" y="5007"/>
                </a:lnTo>
                <a:lnTo>
                  <a:pt x="246379" y="0"/>
                </a:lnTo>
                <a:lnTo>
                  <a:pt x="452627" y="0"/>
                </a:lnTo>
                <a:lnTo>
                  <a:pt x="1131570" y="0"/>
                </a:lnTo>
                <a:lnTo>
                  <a:pt x="2469388" y="0"/>
                </a:lnTo>
                <a:lnTo>
                  <a:pt x="2519026" y="5007"/>
                </a:lnTo>
                <a:lnTo>
                  <a:pt x="2565267" y="19369"/>
                </a:lnTo>
                <a:lnTo>
                  <a:pt x="2607117" y="42092"/>
                </a:lnTo>
                <a:lnTo>
                  <a:pt x="2643584" y="72183"/>
                </a:lnTo>
                <a:lnTo>
                  <a:pt x="2673675" y="108650"/>
                </a:lnTo>
                <a:lnTo>
                  <a:pt x="2696398" y="150500"/>
                </a:lnTo>
                <a:lnTo>
                  <a:pt x="2710760" y="196741"/>
                </a:lnTo>
                <a:lnTo>
                  <a:pt x="2715768" y="246379"/>
                </a:lnTo>
                <a:lnTo>
                  <a:pt x="2715768" y="862329"/>
                </a:lnTo>
                <a:lnTo>
                  <a:pt x="2715768" y="1231900"/>
                </a:lnTo>
                <a:lnTo>
                  <a:pt x="2710760" y="1281538"/>
                </a:lnTo>
                <a:lnTo>
                  <a:pt x="2696398" y="1327779"/>
                </a:lnTo>
                <a:lnTo>
                  <a:pt x="2673675" y="1369629"/>
                </a:lnTo>
                <a:lnTo>
                  <a:pt x="2643584" y="1406096"/>
                </a:lnTo>
                <a:lnTo>
                  <a:pt x="2607117" y="1436187"/>
                </a:lnTo>
                <a:lnTo>
                  <a:pt x="2565267" y="1458910"/>
                </a:lnTo>
                <a:lnTo>
                  <a:pt x="2519026" y="1473272"/>
                </a:lnTo>
                <a:lnTo>
                  <a:pt x="2469388" y="1478279"/>
                </a:lnTo>
                <a:lnTo>
                  <a:pt x="1131570" y="1478279"/>
                </a:lnTo>
                <a:lnTo>
                  <a:pt x="792099" y="1663065"/>
                </a:lnTo>
                <a:lnTo>
                  <a:pt x="452627" y="1478279"/>
                </a:lnTo>
                <a:lnTo>
                  <a:pt x="246379" y="1478279"/>
                </a:lnTo>
                <a:lnTo>
                  <a:pt x="196741" y="1473272"/>
                </a:lnTo>
                <a:lnTo>
                  <a:pt x="150500" y="1458910"/>
                </a:lnTo>
                <a:lnTo>
                  <a:pt x="108650" y="1436187"/>
                </a:lnTo>
                <a:lnTo>
                  <a:pt x="72183" y="1406096"/>
                </a:lnTo>
                <a:lnTo>
                  <a:pt x="42092" y="1369629"/>
                </a:lnTo>
                <a:lnTo>
                  <a:pt x="19369" y="1327779"/>
                </a:lnTo>
                <a:lnTo>
                  <a:pt x="5007" y="1281538"/>
                </a:lnTo>
                <a:lnTo>
                  <a:pt x="0" y="1231900"/>
                </a:lnTo>
                <a:lnTo>
                  <a:pt x="0" y="862329"/>
                </a:lnTo>
                <a:lnTo>
                  <a:pt x="0" y="2463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08109" y="2538425"/>
            <a:ext cx="19767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arguments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passed</a:t>
            </a:r>
            <a:endParaRPr sz="18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calle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88" y="2106167"/>
            <a:ext cx="2715895" cy="1664970"/>
          </a:xfrm>
          <a:custGeom>
            <a:avLst/>
            <a:gdLst/>
            <a:ahLst/>
            <a:cxnLst/>
            <a:rect l="l" t="t" r="r" b="b"/>
            <a:pathLst>
              <a:path w="2715895" h="1664970">
                <a:moveTo>
                  <a:pt x="0" y="246634"/>
                </a:moveTo>
                <a:lnTo>
                  <a:pt x="5010" y="196911"/>
                </a:lnTo>
                <a:lnTo>
                  <a:pt x="19382" y="150608"/>
                </a:lnTo>
                <a:lnTo>
                  <a:pt x="42122" y="108712"/>
                </a:lnTo>
                <a:lnTo>
                  <a:pt x="72239" y="72215"/>
                </a:lnTo>
                <a:lnTo>
                  <a:pt x="108740" y="42105"/>
                </a:lnTo>
                <a:lnTo>
                  <a:pt x="150634" y="19373"/>
                </a:lnTo>
                <a:lnTo>
                  <a:pt x="196929" y="5008"/>
                </a:lnTo>
                <a:lnTo>
                  <a:pt x="246633" y="0"/>
                </a:lnTo>
                <a:lnTo>
                  <a:pt x="452628" y="0"/>
                </a:lnTo>
                <a:lnTo>
                  <a:pt x="1131570" y="0"/>
                </a:lnTo>
                <a:lnTo>
                  <a:pt x="2469134" y="0"/>
                </a:lnTo>
                <a:lnTo>
                  <a:pt x="2518856" y="5008"/>
                </a:lnTo>
                <a:lnTo>
                  <a:pt x="2565159" y="19373"/>
                </a:lnTo>
                <a:lnTo>
                  <a:pt x="2607055" y="42105"/>
                </a:lnTo>
                <a:lnTo>
                  <a:pt x="2643552" y="72215"/>
                </a:lnTo>
                <a:lnTo>
                  <a:pt x="2673662" y="108712"/>
                </a:lnTo>
                <a:lnTo>
                  <a:pt x="2696394" y="150608"/>
                </a:lnTo>
                <a:lnTo>
                  <a:pt x="2710759" y="196911"/>
                </a:lnTo>
                <a:lnTo>
                  <a:pt x="2715768" y="246634"/>
                </a:lnTo>
                <a:lnTo>
                  <a:pt x="2715768" y="863219"/>
                </a:lnTo>
                <a:lnTo>
                  <a:pt x="2715768" y="1233170"/>
                </a:lnTo>
                <a:lnTo>
                  <a:pt x="2710759" y="1282892"/>
                </a:lnTo>
                <a:lnTo>
                  <a:pt x="2696394" y="1329195"/>
                </a:lnTo>
                <a:lnTo>
                  <a:pt x="2673662" y="1371091"/>
                </a:lnTo>
                <a:lnTo>
                  <a:pt x="2643552" y="1407588"/>
                </a:lnTo>
                <a:lnTo>
                  <a:pt x="2607055" y="1437698"/>
                </a:lnTo>
                <a:lnTo>
                  <a:pt x="2565159" y="1460430"/>
                </a:lnTo>
                <a:lnTo>
                  <a:pt x="2518856" y="1474795"/>
                </a:lnTo>
                <a:lnTo>
                  <a:pt x="2469134" y="1479804"/>
                </a:lnTo>
                <a:lnTo>
                  <a:pt x="1131570" y="1479804"/>
                </a:lnTo>
                <a:lnTo>
                  <a:pt x="792111" y="1664716"/>
                </a:lnTo>
                <a:lnTo>
                  <a:pt x="452628" y="1479804"/>
                </a:lnTo>
                <a:lnTo>
                  <a:pt x="246633" y="1479804"/>
                </a:lnTo>
                <a:lnTo>
                  <a:pt x="196929" y="1474795"/>
                </a:lnTo>
                <a:lnTo>
                  <a:pt x="150634" y="1460430"/>
                </a:lnTo>
                <a:lnTo>
                  <a:pt x="108740" y="1437698"/>
                </a:lnTo>
                <a:lnTo>
                  <a:pt x="72239" y="1407588"/>
                </a:lnTo>
                <a:lnTo>
                  <a:pt x="42122" y="1371091"/>
                </a:lnTo>
                <a:lnTo>
                  <a:pt x="19382" y="1329195"/>
                </a:lnTo>
                <a:lnTo>
                  <a:pt x="5010" y="1282892"/>
                </a:lnTo>
                <a:lnTo>
                  <a:pt x="0" y="1233170"/>
                </a:lnTo>
                <a:lnTo>
                  <a:pt x="0" y="863219"/>
                </a:lnTo>
                <a:lnTo>
                  <a:pt x="0" y="24663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918" y="2552446"/>
            <a:ext cx="217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calle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-92252"/>
            <a:ext cx="10065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dirty="0">
                <a:uFill>
                  <a:solidFill>
                    <a:srgbClr val="000000"/>
                  </a:solidFill>
                </a:uFill>
              </a:rPr>
              <a:t>ii.</a:t>
            </a:r>
            <a:r>
              <a:rPr sz="32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32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will</a:t>
            </a:r>
            <a:r>
              <a:rPr sz="3200"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not</a:t>
            </a:r>
            <a:r>
              <a:rPr sz="320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return</a:t>
            </a:r>
            <a:r>
              <a:rPr sz="32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any</a:t>
            </a:r>
            <a:r>
              <a:rPr sz="32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value</a:t>
            </a:r>
            <a:r>
              <a:rPr sz="32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but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passes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</a:rPr>
              <a:t>argument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01751" y="401803"/>
            <a:ext cx="2251075" cy="172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#include&lt;iostream.h&gt; #include&lt;conio.h&gt;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add(int,int);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51" y="2104491"/>
            <a:ext cx="4060825" cy="44507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a,b;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1500"/>
              </a:lnSpc>
            </a:pPr>
            <a:r>
              <a:rPr sz="2000" dirty="0">
                <a:latin typeface="Times New Roman"/>
                <a:cs typeface="Times New Roman"/>
              </a:rPr>
              <a:t>cout&lt;&lt;“enter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b”&lt;&lt;endl; cin&gt;&gt;a&gt;&gt;b;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latin typeface="Times New Roman"/>
                <a:cs typeface="Times New Roman"/>
              </a:rPr>
              <a:t>add(a,b);</a:t>
            </a:r>
            <a:endParaRPr sz="2000">
              <a:latin typeface="Times New Roman"/>
              <a:cs typeface="Times New Roman"/>
            </a:endParaRPr>
          </a:p>
          <a:p>
            <a:pPr marL="12700" marR="3173095">
              <a:lnSpc>
                <a:spcPct val="111500"/>
              </a:lnSpc>
            </a:pPr>
            <a:r>
              <a:rPr sz="2000" spc="-10" dirty="0">
                <a:latin typeface="Times New Roman"/>
                <a:cs typeface="Times New Roman"/>
              </a:rPr>
              <a:t>getch();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add(int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x,int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 marR="3315335">
              <a:lnSpc>
                <a:spcPct val="1115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c; </a:t>
            </a:r>
            <a:r>
              <a:rPr sz="2000" spc="-10" dirty="0">
                <a:latin typeface="Times New Roman"/>
                <a:cs typeface="Times New Roman"/>
              </a:rPr>
              <a:t>c=x+y;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/>
                <a:cs typeface="Times New Roman"/>
              </a:rPr>
              <a:t>cout&lt;&lt;“addition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is”&lt;&lt;c;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0" y="1251203"/>
            <a:ext cx="4585970" cy="3213100"/>
          </a:xfrm>
          <a:custGeom>
            <a:avLst/>
            <a:gdLst/>
            <a:ahLst/>
            <a:cxnLst/>
            <a:rect l="l" t="t" r="r" b="b"/>
            <a:pathLst>
              <a:path w="4585970" h="3213100">
                <a:moveTo>
                  <a:pt x="0" y="535432"/>
                </a:moveTo>
                <a:lnTo>
                  <a:pt x="2188" y="486704"/>
                </a:lnTo>
                <a:lnTo>
                  <a:pt x="8628" y="439201"/>
                </a:lnTo>
                <a:lnTo>
                  <a:pt x="19129" y="393112"/>
                </a:lnTo>
                <a:lnTo>
                  <a:pt x="33504" y="348624"/>
                </a:lnTo>
                <a:lnTo>
                  <a:pt x="51562" y="305928"/>
                </a:lnTo>
                <a:lnTo>
                  <a:pt x="73114" y="265213"/>
                </a:lnTo>
                <a:lnTo>
                  <a:pt x="97971" y="226668"/>
                </a:lnTo>
                <a:lnTo>
                  <a:pt x="125944" y="190482"/>
                </a:lnTo>
                <a:lnTo>
                  <a:pt x="156844" y="156844"/>
                </a:lnTo>
                <a:lnTo>
                  <a:pt x="190482" y="125944"/>
                </a:lnTo>
                <a:lnTo>
                  <a:pt x="226668" y="97971"/>
                </a:lnTo>
                <a:lnTo>
                  <a:pt x="265213" y="73114"/>
                </a:lnTo>
                <a:lnTo>
                  <a:pt x="305928" y="51562"/>
                </a:lnTo>
                <a:lnTo>
                  <a:pt x="348624" y="33504"/>
                </a:lnTo>
                <a:lnTo>
                  <a:pt x="393112" y="19129"/>
                </a:lnTo>
                <a:lnTo>
                  <a:pt x="439201" y="8628"/>
                </a:lnTo>
                <a:lnTo>
                  <a:pt x="486704" y="2188"/>
                </a:lnTo>
                <a:lnTo>
                  <a:pt x="535432" y="0"/>
                </a:lnTo>
                <a:lnTo>
                  <a:pt x="4050283" y="0"/>
                </a:lnTo>
                <a:lnTo>
                  <a:pt x="4099011" y="2188"/>
                </a:lnTo>
                <a:lnTo>
                  <a:pt x="4146514" y="8628"/>
                </a:lnTo>
                <a:lnTo>
                  <a:pt x="4192603" y="19129"/>
                </a:lnTo>
                <a:lnTo>
                  <a:pt x="4237091" y="33504"/>
                </a:lnTo>
                <a:lnTo>
                  <a:pt x="4279787" y="51562"/>
                </a:lnTo>
                <a:lnTo>
                  <a:pt x="4320502" y="73114"/>
                </a:lnTo>
                <a:lnTo>
                  <a:pt x="4359047" y="97971"/>
                </a:lnTo>
                <a:lnTo>
                  <a:pt x="4395233" y="125944"/>
                </a:lnTo>
                <a:lnTo>
                  <a:pt x="4428871" y="156844"/>
                </a:lnTo>
                <a:lnTo>
                  <a:pt x="4459771" y="190482"/>
                </a:lnTo>
                <a:lnTo>
                  <a:pt x="4487744" y="226668"/>
                </a:lnTo>
                <a:lnTo>
                  <a:pt x="4512601" y="265213"/>
                </a:lnTo>
                <a:lnTo>
                  <a:pt x="4534153" y="305928"/>
                </a:lnTo>
                <a:lnTo>
                  <a:pt x="4552211" y="348624"/>
                </a:lnTo>
                <a:lnTo>
                  <a:pt x="4566586" y="393112"/>
                </a:lnTo>
                <a:lnTo>
                  <a:pt x="4577087" y="439201"/>
                </a:lnTo>
                <a:lnTo>
                  <a:pt x="4583527" y="486704"/>
                </a:lnTo>
                <a:lnTo>
                  <a:pt x="4585716" y="535432"/>
                </a:lnTo>
                <a:lnTo>
                  <a:pt x="4585716" y="2677160"/>
                </a:lnTo>
                <a:lnTo>
                  <a:pt x="4583527" y="2725887"/>
                </a:lnTo>
                <a:lnTo>
                  <a:pt x="4577087" y="2773390"/>
                </a:lnTo>
                <a:lnTo>
                  <a:pt x="4566586" y="2819479"/>
                </a:lnTo>
                <a:lnTo>
                  <a:pt x="4552211" y="2863967"/>
                </a:lnTo>
                <a:lnTo>
                  <a:pt x="4534153" y="2906663"/>
                </a:lnTo>
                <a:lnTo>
                  <a:pt x="4512601" y="2947378"/>
                </a:lnTo>
                <a:lnTo>
                  <a:pt x="4487744" y="2985923"/>
                </a:lnTo>
                <a:lnTo>
                  <a:pt x="4459771" y="3022109"/>
                </a:lnTo>
                <a:lnTo>
                  <a:pt x="4428871" y="3055746"/>
                </a:lnTo>
                <a:lnTo>
                  <a:pt x="4395233" y="3086647"/>
                </a:lnTo>
                <a:lnTo>
                  <a:pt x="4359047" y="3114620"/>
                </a:lnTo>
                <a:lnTo>
                  <a:pt x="4320502" y="3139477"/>
                </a:lnTo>
                <a:lnTo>
                  <a:pt x="4279787" y="3161029"/>
                </a:lnTo>
                <a:lnTo>
                  <a:pt x="4237091" y="3179087"/>
                </a:lnTo>
                <a:lnTo>
                  <a:pt x="4192603" y="3193462"/>
                </a:lnTo>
                <a:lnTo>
                  <a:pt x="4146514" y="3203963"/>
                </a:lnTo>
                <a:lnTo>
                  <a:pt x="4099011" y="3210403"/>
                </a:lnTo>
                <a:lnTo>
                  <a:pt x="4050283" y="3212592"/>
                </a:lnTo>
                <a:lnTo>
                  <a:pt x="535432" y="3212592"/>
                </a:lnTo>
                <a:lnTo>
                  <a:pt x="486704" y="3210403"/>
                </a:lnTo>
                <a:lnTo>
                  <a:pt x="439201" y="3203963"/>
                </a:lnTo>
                <a:lnTo>
                  <a:pt x="393112" y="3193462"/>
                </a:lnTo>
                <a:lnTo>
                  <a:pt x="348624" y="3179087"/>
                </a:lnTo>
                <a:lnTo>
                  <a:pt x="305928" y="3161029"/>
                </a:lnTo>
                <a:lnTo>
                  <a:pt x="265213" y="3139477"/>
                </a:lnTo>
                <a:lnTo>
                  <a:pt x="226668" y="3114620"/>
                </a:lnTo>
                <a:lnTo>
                  <a:pt x="190482" y="3086647"/>
                </a:lnTo>
                <a:lnTo>
                  <a:pt x="156844" y="3055747"/>
                </a:lnTo>
                <a:lnTo>
                  <a:pt x="125944" y="3022109"/>
                </a:lnTo>
                <a:lnTo>
                  <a:pt x="97971" y="2985923"/>
                </a:lnTo>
                <a:lnTo>
                  <a:pt x="73114" y="2947378"/>
                </a:lnTo>
                <a:lnTo>
                  <a:pt x="51562" y="2906663"/>
                </a:lnTo>
                <a:lnTo>
                  <a:pt x="33504" y="2863967"/>
                </a:lnTo>
                <a:lnTo>
                  <a:pt x="19129" y="2819479"/>
                </a:lnTo>
                <a:lnTo>
                  <a:pt x="8628" y="2773390"/>
                </a:lnTo>
                <a:lnTo>
                  <a:pt x="2188" y="2725887"/>
                </a:lnTo>
                <a:lnTo>
                  <a:pt x="0" y="2677160"/>
                </a:lnTo>
                <a:lnTo>
                  <a:pt x="0" y="535432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37069" y="1855673"/>
            <a:ext cx="148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add(a,b);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570" y="2831719"/>
            <a:ext cx="33889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0575">
              <a:lnSpc>
                <a:spcPct val="100000"/>
              </a:lnSpc>
              <a:spcBef>
                <a:spcPts val="105"/>
              </a:spcBef>
              <a:tabLst>
                <a:tab pos="2953385" algn="l"/>
              </a:tabLst>
            </a:pP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void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add(int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x,int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y);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70164" y="3489959"/>
            <a:ext cx="1074420" cy="469900"/>
            <a:chOff x="8170164" y="3489959"/>
            <a:chExt cx="1074420" cy="469900"/>
          </a:xfrm>
        </p:grpSpPr>
        <p:sp>
          <p:nvSpPr>
            <p:cNvPr id="9" name="object 9"/>
            <p:cNvSpPr/>
            <p:nvPr/>
          </p:nvSpPr>
          <p:spPr>
            <a:xfrm>
              <a:off x="8176260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71450" y="0"/>
                  </a:moveTo>
                  <a:lnTo>
                    <a:pt x="57150" y="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76260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342900"/>
                  </a:moveTo>
                  <a:lnTo>
                    <a:pt x="57150" y="3429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9888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71450" y="0"/>
                  </a:moveTo>
                  <a:lnTo>
                    <a:pt x="57150" y="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9888" y="349605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342900"/>
                  </a:moveTo>
                  <a:lnTo>
                    <a:pt x="57150" y="3429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16953" y="3377184"/>
            <a:ext cx="307975" cy="1396365"/>
            <a:chOff x="416953" y="3377184"/>
            <a:chExt cx="307975" cy="1396365"/>
          </a:xfrm>
        </p:grpSpPr>
        <p:sp>
          <p:nvSpPr>
            <p:cNvPr id="14" name="object 14"/>
            <p:cNvSpPr/>
            <p:nvPr/>
          </p:nvSpPr>
          <p:spPr>
            <a:xfrm>
              <a:off x="416953" y="3415157"/>
              <a:ext cx="307975" cy="1358265"/>
            </a:xfrm>
            <a:custGeom>
              <a:avLst/>
              <a:gdLst/>
              <a:ahLst/>
              <a:cxnLst/>
              <a:rect l="l" t="t" r="r" b="b"/>
              <a:pathLst>
                <a:path w="307975" h="1358264">
                  <a:moveTo>
                    <a:pt x="299935" y="1326896"/>
                  </a:moveTo>
                  <a:lnTo>
                    <a:pt x="243687" y="1326896"/>
                  </a:lnTo>
                  <a:lnTo>
                    <a:pt x="230962" y="1326896"/>
                  </a:lnTo>
                  <a:lnTo>
                    <a:pt x="229476" y="1358011"/>
                  </a:lnTo>
                  <a:lnTo>
                    <a:pt x="299935" y="1326896"/>
                  </a:lnTo>
                  <a:close/>
                </a:path>
                <a:path w="307975" h="1358264">
                  <a:moveTo>
                    <a:pt x="307416" y="1323594"/>
                  </a:moveTo>
                  <a:lnTo>
                    <a:pt x="233133" y="1281938"/>
                  </a:lnTo>
                  <a:lnTo>
                    <a:pt x="231609" y="1313599"/>
                  </a:lnTo>
                  <a:lnTo>
                    <a:pt x="48717" y="1304810"/>
                  </a:lnTo>
                  <a:lnTo>
                    <a:pt x="69710" y="1260729"/>
                  </a:lnTo>
                  <a:lnTo>
                    <a:pt x="76187" y="1247140"/>
                  </a:lnTo>
                  <a:lnTo>
                    <a:pt x="44424" y="1247787"/>
                  </a:lnTo>
                  <a:lnTo>
                    <a:pt x="20688" y="254"/>
                  </a:lnTo>
                  <a:lnTo>
                    <a:pt x="20688" y="0"/>
                  </a:lnTo>
                  <a:lnTo>
                    <a:pt x="7988" y="254"/>
                  </a:lnTo>
                  <a:lnTo>
                    <a:pt x="31711" y="1247140"/>
                  </a:lnTo>
                  <a:lnTo>
                    <a:pt x="31724" y="1248041"/>
                  </a:lnTo>
                  <a:lnTo>
                    <a:pt x="0" y="1248664"/>
                  </a:lnTo>
                  <a:lnTo>
                    <a:pt x="39547" y="1324102"/>
                  </a:lnTo>
                  <a:lnTo>
                    <a:pt x="42799" y="1317256"/>
                  </a:lnTo>
                  <a:lnTo>
                    <a:pt x="231000" y="1326299"/>
                  </a:lnTo>
                  <a:lnTo>
                    <a:pt x="243713" y="1326299"/>
                  </a:lnTo>
                  <a:lnTo>
                    <a:pt x="301307" y="1326299"/>
                  </a:lnTo>
                  <a:lnTo>
                    <a:pt x="307416" y="1323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3377184"/>
              <a:ext cx="253593" cy="762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87630"/>
            <a:ext cx="9980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000000"/>
                  </a:solidFill>
                </a:uFill>
              </a:rPr>
              <a:t>iii)</a:t>
            </a:r>
            <a:r>
              <a:rPr sz="4000" u="sng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4000" u="sng" spc="-1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4000"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arguments</a:t>
            </a:r>
            <a:r>
              <a:rPr sz="400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4000" u="sng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return</a:t>
            </a:r>
            <a:r>
              <a:rPr sz="4000" u="sng" spc="-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</a:rPr>
              <a:t>value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638708"/>
            <a:ext cx="1584325" cy="7480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latin typeface="Times New Roman"/>
                <a:cs typeface="Times New Roman"/>
              </a:rPr>
              <a:t>main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function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59814"/>
            <a:ext cx="4043679" cy="32829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b="1" dirty="0">
                <a:latin typeface="Times New Roman"/>
                <a:cs typeface="Times New Roman"/>
              </a:rPr>
              <a:t>int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sqr(int);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a,ans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 marR="1228090">
              <a:lnSpc>
                <a:spcPct val="107700"/>
              </a:lnSpc>
            </a:pPr>
            <a:r>
              <a:rPr sz="2200" dirty="0">
                <a:latin typeface="Times New Roman"/>
                <a:cs typeface="Times New Roman"/>
              </a:rPr>
              <a:t>cout&lt;&lt;“enter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number”; cin&gt;&gt;</a:t>
            </a:r>
            <a:r>
              <a:rPr sz="2200" b="1" spc="-1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b="1" spc="-10" dirty="0">
                <a:latin typeface="Times New Roman"/>
                <a:cs typeface="Times New Roman"/>
              </a:rPr>
              <a:t>ans=sqr(a);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7700"/>
              </a:lnSpc>
            </a:pPr>
            <a:r>
              <a:rPr sz="2200" dirty="0">
                <a:latin typeface="Times New Roman"/>
                <a:cs typeface="Times New Roman"/>
              </a:rPr>
              <a:t>cout&lt;&lt;“square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is”&lt;&lt;ans; getch();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Times New Roman"/>
                <a:cs typeface="Times New Roman"/>
              </a:rPr>
              <a:t>return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2895" y="1387855"/>
            <a:ext cx="2254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//function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prototype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0659" y="2835351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//function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call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79974"/>
            <a:ext cx="1665605" cy="1471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05"/>
              </a:spcBef>
            </a:pPr>
            <a:r>
              <a:rPr sz="2200" b="1" dirty="0">
                <a:latin typeface="Times New Roman"/>
                <a:cs typeface="Times New Roman"/>
              </a:rPr>
              <a:t>int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sqr(int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X)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Times New Roman"/>
                <a:cs typeface="Times New Roman"/>
              </a:rPr>
              <a:t>return(X*X);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200" spc="-5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003" y="5006466"/>
            <a:ext cx="3601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//function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declaratory/definition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55" y="2917951"/>
            <a:ext cx="744220" cy="3045460"/>
          </a:xfrm>
          <a:custGeom>
            <a:avLst/>
            <a:gdLst/>
            <a:ahLst/>
            <a:cxnLst/>
            <a:rect l="l" t="t" r="r" b="b"/>
            <a:pathLst>
              <a:path w="744219" h="3045460">
                <a:moveTo>
                  <a:pt x="327659" y="1230122"/>
                </a:moveTo>
                <a:lnTo>
                  <a:pt x="328381" y="1294713"/>
                </a:lnTo>
                <a:lnTo>
                  <a:pt x="330523" y="1358467"/>
                </a:lnTo>
                <a:lnTo>
                  <a:pt x="334048" y="1421263"/>
                </a:lnTo>
                <a:lnTo>
                  <a:pt x="338921" y="1482978"/>
                </a:lnTo>
                <a:lnTo>
                  <a:pt x="345106" y="1543490"/>
                </a:lnTo>
                <a:lnTo>
                  <a:pt x="352567" y="1602677"/>
                </a:lnTo>
                <a:lnTo>
                  <a:pt x="361267" y="1660417"/>
                </a:lnTo>
                <a:lnTo>
                  <a:pt x="371171" y="1716588"/>
                </a:lnTo>
                <a:lnTo>
                  <a:pt x="382242" y="1771066"/>
                </a:lnTo>
                <a:lnTo>
                  <a:pt x="394446" y="1823732"/>
                </a:lnTo>
                <a:lnTo>
                  <a:pt x="407745" y="1874461"/>
                </a:lnTo>
                <a:lnTo>
                  <a:pt x="422104" y="1923133"/>
                </a:lnTo>
                <a:lnTo>
                  <a:pt x="437486" y="1969625"/>
                </a:lnTo>
                <a:lnTo>
                  <a:pt x="453857" y="2013815"/>
                </a:lnTo>
                <a:lnTo>
                  <a:pt x="471179" y="2055580"/>
                </a:lnTo>
                <a:lnTo>
                  <a:pt x="489417" y="2094800"/>
                </a:lnTo>
                <a:lnTo>
                  <a:pt x="508534" y="2131350"/>
                </a:lnTo>
                <a:lnTo>
                  <a:pt x="528496" y="2165110"/>
                </a:lnTo>
                <a:lnTo>
                  <a:pt x="570806" y="2223770"/>
                </a:lnTo>
                <a:lnTo>
                  <a:pt x="616058" y="2269802"/>
                </a:lnTo>
                <a:lnTo>
                  <a:pt x="639699" y="2287778"/>
                </a:lnTo>
                <a:lnTo>
                  <a:pt x="639699" y="2235835"/>
                </a:lnTo>
                <a:lnTo>
                  <a:pt x="743712" y="2374519"/>
                </a:lnTo>
                <a:lnTo>
                  <a:pt x="639699" y="2443861"/>
                </a:lnTo>
                <a:lnTo>
                  <a:pt x="639699" y="2391791"/>
                </a:lnTo>
                <a:lnTo>
                  <a:pt x="616058" y="2373815"/>
                </a:lnTo>
                <a:lnTo>
                  <a:pt x="570806" y="2327783"/>
                </a:lnTo>
                <a:lnTo>
                  <a:pt x="528496" y="2269123"/>
                </a:lnTo>
                <a:lnTo>
                  <a:pt x="508534" y="2235363"/>
                </a:lnTo>
                <a:lnTo>
                  <a:pt x="489417" y="2198813"/>
                </a:lnTo>
                <a:lnTo>
                  <a:pt x="471179" y="2159593"/>
                </a:lnTo>
                <a:lnTo>
                  <a:pt x="453857" y="2117828"/>
                </a:lnTo>
                <a:lnTo>
                  <a:pt x="437486" y="2073638"/>
                </a:lnTo>
                <a:lnTo>
                  <a:pt x="422104" y="2027146"/>
                </a:lnTo>
                <a:lnTo>
                  <a:pt x="407745" y="1978474"/>
                </a:lnTo>
                <a:lnTo>
                  <a:pt x="394446" y="1927745"/>
                </a:lnTo>
                <a:lnTo>
                  <a:pt x="382242" y="1875079"/>
                </a:lnTo>
                <a:lnTo>
                  <a:pt x="371171" y="1820601"/>
                </a:lnTo>
                <a:lnTo>
                  <a:pt x="361267" y="1764430"/>
                </a:lnTo>
                <a:lnTo>
                  <a:pt x="352567" y="1706690"/>
                </a:lnTo>
                <a:lnTo>
                  <a:pt x="345106" y="1647503"/>
                </a:lnTo>
                <a:lnTo>
                  <a:pt x="338921" y="1586991"/>
                </a:lnTo>
                <a:lnTo>
                  <a:pt x="334048" y="1525276"/>
                </a:lnTo>
                <a:lnTo>
                  <a:pt x="330523" y="1462480"/>
                </a:lnTo>
                <a:lnTo>
                  <a:pt x="328381" y="1398726"/>
                </a:lnTo>
                <a:lnTo>
                  <a:pt x="327659" y="1334135"/>
                </a:lnTo>
                <a:lnTo>
                  <a:pt x="327659" y="1230122"/>
                </a:lnTo>
                <a:lnTo>
                  <a:pt x="328419" y="1163569"/>
                </a:lnTo>
                <a:lnTo>
                  <a:pt x="330668" y="1098072"/>
                </a:lnTo>
                <a:lnTo>
                  <a:pt x="334363" y="1033743"/>
                </a:lnTo>
                <a:lnTo>
                  <a:pt x="339460" y="970698"/>
                </a:lnTo>
                <a:lnTo>
                  <a:pt x="345917" y="909051"/>
                </a:lnTo>
                <a:lnTo>
                  <a:pt x="353689" y="848916"/>
                </a:lnTo>
                <a:lnTo>
                  <a:pt x="362733" y="790407"/>
                </a:lnTo>
                <a:lnTo>
                  <a:pt x="373005" y="733639"/>
                </a:lnTo>
                <a:lnTo>
                  <a:pt x="384462" y="678725"/>
                </a:lnTo>
                <a:lnTo>
                  <a:pt x="397061" y="625780"/>
                </a:lnTo>
                <a:lnTo>
                  <a:pt x="410758" y="574919"/>
                </a:lnTo>
                <a:lnTo>
                  <a:pt x="425509" y="526254"/>
                </a:lnTo>
                <a:lnTo>
                  <a:pt x="441271" y="479902"/>
                </a:lnTo>
                <a:lnTo>
                  <a:pt x="458000" y="435975"/>
                </a:lnTo>
                <a:lnTo>
                  <a:pt x="475654" y="394589"/>
                </a:lnTo>
                <a:lnTo>
                  <a:pt x="494187" y="355857"/>
                </a:lnTo>
                <a:lnTo>
                  <a:pt x="513558" y="319893"/>
                </a:lnTo>
                <a:lnTo>
                  <a:pt x="533721" y="286813"/>
                </a:lnTo>
                <a:lnTo>
                  <a:pt x="576254" y="229757"/>
                </a:lnTo>
                <a:lnTo>
                  <a:pt x="621438" y="185604"/>
                </a:lnTo>
                <a:lnTo>
                  <a:pt x="668925" y="155267"/>
                </a:lnTo>
                <a:lnTo>
                  <a:pt x="718367" y="139661"/>
                </a:lnTo>
                <a:lnTo>
                  <a:pt x="743712" y="137668"/>
                </a:lnTo>
                <a:lnTo>
                  <a:pt x="743712" y="241681"/>
                </a:lnTo>
                <a:lnTo>
                  <a:pt x="718268" y="243694"/>
                </a:lnTo>
                <a:lnTo>
                  <a:pt x="693217" y="249658"/>
                </a:lnTo>
                <a:lnTo>
                  <a:pt x="644477" y="272984"/>
                </a:lnTo>
                <a:lnTo>
                  <a:pt x="597854" y="310747"/>
                </a:lnTo>
                <a:lnTo>
                  <a:pt x="553714" y="362037"/>
                </a:lnTo>
                <a:lnTo>
                  <a:pt x="512418" y="425943"/>
                </a:lnTo>
                <a:lnTo>
                  <a:pt x="492951" y="462342"/>
                </a:lnTo>
                <a:lnTo>
                  <a:pt x="474332" y="501554"/>
                </a:lnTo>
                <a:lnTo>
                  <a:pt x="456606" y="543464"/>
                </a:lnTo>
                <a:lnTo>
                  <a:pt x="439818" y="587959"/>
                </a:lnTo>
                <a:lnTo>
                  <a:pt x="424015" y="634925"/>
                </a:lnTo>
                <a:lnTo>
                  <a:pt x="409241" y="684248"/>
                </a:lnTo>
                <a:lnTo>
                  <a:pt x="395542" y="735814"/>
                </a:lnTo>
                <a:lnTo>
                  <a:pt x="382964" y="789509"/>
                </a:lnTo>
                <a:lnTo>
                  <a:pt x="371551" y="845220"/>
                </a:lnTo>
                <a:lnTo>
                  <a:pt x="361350" y="902832"/>
                </a:lnTo>
                <a:lnTo>
                  <a:pt x="352406" y="962232"/>
                </a:lnTo>
                <a:lnTo>
                  <a:pt x="344764" y="1023306"/>
                </a:lnTo>
                <a:lnTo>
                  <a:pt x="338470" y="1085940"/>
                </a:lnTo>
                <a:lnTo>
                  <a:pt x="333569" y="1150021"/>
                </a:lnTo>
                <a:lnTo>
                  <a:pt x="330107" y="1215433"/>
                </a:lnTo>
                <a:lnTo>
                  <a:pt x="328129" y="1282065"/>
                </a:lnTo>
              </a:path>
              <a:path w="744219" h="3045460">
                <a:moveTo>
                  <a:pt x="0" y="1459103"/>
                </a:moveTo>
                <a:lnTo>
                  <a:pt x="675" y="1524195"/>
                </a:lnTo>
                <a:lnTo>
                  <a:pt x="2684" y="1588538"/>
                </a:lnTo>
                <a:lnTo>
                  <a:pt x="5996" y="1652066"/>
                </a:lnTo>
                <a:lnTo>
                  <a:pt x="10582" y="1714719"/>
                </a:lnTo>
                <a:lnTo>
                  <a:pt x="16414" y="1776432"/>
                </a:lnTo>
                <a:lnTo>
                  <a:pt x="23463" y="1837144"/>
                </a:lnTo>
                <a:lnTo>
                  <a:pt x="31699" y="1896791"/>
                </a:lnTo>
                <a:lnTo>
                  <a:pt x="41094" y="1955310"/>
                </a:lnTo>
                <a:lnTo>
                  <a:pt x="51618" y="2012640"/>
                </a:lnTo>
                <a:lnTo>
                  <a:pt x="63243" y="2068716"/>
                </a:lnTo>
                <a:lnTo>
                  <a:pt x="75939" y="2123477"/>
                </a:lnTo>
                <a:lnTo>
                  <a:pt x="89678" y="2176859"/>
                </a:lnTo>
                <a:lnTo>
                  <a:pt x="104431" y="2228800"/>
                </a:lnTo>
                <a:lnTo>
                  <a:pt x="120169" y="2279237"/>
                </a:lnTo>
                <a:lnTo>
                  <a:pt x="136862" y="2328107"/>
                </a:lnTo>
                <a:lnTo>
                  <a:pt x="154482" y="2375348"/>
                </a:lnTo>
                <a:lnTo>
                  <a:pt x="172999" y="2420896"/>
                </a:lnTo>
                <a:lnTo>
                  <a:pt x="192385" y="2464689"/>
                </a:lnTo>
                <a:lnTo>
                  <a:pt x="212611" y="2506663"/>
                </a:lnTo>
                <a:lnTo>
                  <a:pt x="233648" y="2546757"/>
                </a:lnTo>
                <a:lnTo>
                  <a:pt x="255467" y="2584908"/>
                </a:lnTo>
                <a:lnTo>
                  <a:pt x="278038" y="2621052"/>
                </a:lnTo>
                <a:lnTo>
                  <a:pt x="301333" y="2655127"/>
                </a:lnTo>
                <a:lnTo>
                  <a:pt x="325323" y="2687070"/>
                </a:lnTo>
                <a:lnTo>
                  <a:pt x="349978" y="2716819"/>
                </a:lnTo>
                <a:lnTo>
                  <a:pt x="401171" y="2769481"/>
                </a:lnTo>
                <a:lnTo>
                  <a:pt x="454679" y="2812610"/>
                </a:lnTo>
                <a:lnTo>
                  <a:pt x="510271" y="2845706"/>
                </a:lnTo>
                <a:lnTo>
                  <a:pt x="567714" y="2868265"/>
                </a:lnTo>
                <a:lnTo>
                  <a:pt x="626777" y="2879785"/>
                </a:lnTo>
                <a:lnTo>
                  <a:pt x="656844" y="2881249"/>
                </a:lnTo>
                <a:lnTo>
                  <a:pt x="656844" y="3045460"/>
                </a:lnTo>
                <a:lnTo>
                  <a:pt x="597058" y="3039647"/>
                </a:lnTo>
                <a:lnTo>
                  <a:pt x="538776" y="3022545"/>
                </a:lnTo>
                <a:lnTo>
                  <a:pt x="482229" y="2994655"/>
                </a:lnTo>
                <a:lnTo>
                  <a:pt x="427650" y="2956479"/>
                </a:lnTo>
                <a:lnTo>
                  <a:pt x="375271" y="2908521"/>
                </a:lnTo>
                <a:lnTo>
                  <a:pt x="325323" y="2851281"/>
                </a:lnTo>
                <a:lnTo>
                  <a:pt x="301333" y="2819338"/>
                </a:lnTo>
                <a:lnTo>
                  <a:pt x="278038" y="2785263"/>
                </a:lnTo>
                <a:lnTo>
                  <a:pt x="255467" y="2749119"/>
                </a:lnTo>
                <a:lnTo>
                  <a:pt x="233648" y="2710968"/>
                </a:lnTo>
                <a:lnTo>
                  <a:pt x="212611" y="2670874"/>
                </a:lnTo>
                <a:lnTo>
                  <a:pt x="192385" y="2628899"/>
                </a:lnTo>
                <a:lnTo>
                  <a:pt x="172999" y="2585107"/>
                </a:lnTo>
                <a:lnTo>
                  <a:pt x="154482" y="2539559"/>
                </a:lnTo>
                <a:lnTo>
                  <a:pt x="136862" y="2492318"/>
                </a:lnTo>
                <a:lnTo>
                  <a:pt x="120169" y="2443448"/>
                </a:lnTo>
                <a:lnTo>
                  <a:pt x="104431" y="2393011"/>
                </a:lnTo>
                <a:lnTo>
                  <a:pt x="89678" y="2341070"/>
                </a:lnTo>
                <a:lnTo>
                  <a:pt x="75939" y="2287688"/>
                </a:lnTo>
                <a:lnTo>
                  <a:pt x="63243" y="2232927"/>
                </a:lnTo>
                <a:lnTo>
                  <a:pt x="51618" y="2176851"/>
                </a:lnTo>
                <a:lnTo>
                  <a:pt x="41094" y="2119521"/>
                </a:lnTo>
                <a:lnTo>
                  <a:pt x="31699" y="2061002"/>
                </a:lnTo>
                <a:lnTo>
                  <a:pt x="23463" y="2001355"/>
                </a:lnTo>
                <a:lnTo>
                  <a:pt x="16414" y="1940643"/>
                </a:lnTo>
                <a:lnTo>
                  <a:pt x="10582" y="1878930"/>
                </a:lnTo>
                <a:lnTo>
                  <a:pt x="5996" y="1816277"/>
                </a:lnTo>
                <a:lnTo>
                  <a:pt x="2684" y="1752749"/>
                </a:lnTo>
                <a:lnTo>
                  <a:pt x="675" y="1688406"/>
                </a:lnTo>
                <a:lnTo>
                  <a:pt x="0" y="1623314"/>
                </a:lnTo>
                <a:lnTo>
                  <a:pt x="0" y="1459103"/>
                </a:lnTo>
                <a:lnTo>
                  <a:pt x="628" y="1396604"/>
                </a:lnTo>
                <a:lnTo>
                  <a:pt x="2499" y="1334683"/>
                </a:lnTo>
                <a:lnTo>
                  <a:pt x="5588" y="1273406"/>
                </a:lnTo>
                <a:lnTo>
                  <a:pt x="9873" y="1212838"/>
                </a:lnTo>
                <a:lnTo>
                  <a:pt x="15330" y="1153042"/>
                </a:lnTo>
                <a:lnTo>
                  <a:pt x="21936" y="1094084"/>
                </a:lnTo>
                <a:lnTo>
                  <a:pt x="29668" y="1036029"/>
                </a:lnTo>
                <a:lnTo>
                  <a:pt x="38502" y="978942"/>
                </a:lnTo>
                <a:lnTo>
                  <a:pt x="48416" y="922887"/>
                </a:lnTo>
                <a:lnTo>
                  <a:pt x="59386" y="867929"/>
                </a:lnTo>
                <a:lnTo>
                  <a:pt x="71389" y="814133"/>
                </a:lnTo>
                <a:lnTo>
                  <a:pt x="84402" y="761564"/>
                </a:lnTo>
                <a:lnTo>
                  <a:pt x="98402" y="710286"/>
                </a:lnTo>
                <a:lnTo>
                  <a:pt x="113365" y="660365"/>
                </a:lnTo>
                <a:lnTo>
                  <a:pt x="129268" y="611865"/>
                </a:lnTo>
                <a:lnTo>
                  <a:pt x="146087" y="564851"/>
                </a:lnTo>
                <a:lnTo>
                  <a:pt x="163801" y="519388"/>
                </a:lnTo>
                <a:lnTo>
                  <a:pt x="182385" y="475541"/>
                </a:lnTo>
                <a:lnTo>
                  <a:pt x="201816" y="433374"/>
                </a:lnTo>
                <a:lnTo>
                  <a:pt x="222072" y="392952"/>
                </a:lnTo>
                <a:lnTo>
                  <a:pt x="243128" y="354341"/>
                </a:lnTo>
                <a:lnTo>
                  <a:pt x="264962" y="317604"/>
                </a:lnTo>
                <a:lnTo>
                  <a:pt x="287551" y="282807"/>
                </a:lnTo>
                <a:lnTo>
                  <a:pt x="310870" y="250015"/>
                </a:lnTo>
                <a:lnTo>
                  <a:pt x="334898" y="219292"/>
                </a:lnTo>
                <a:lnTo>
                  <a:pt x="384985" y="164314"/>
                </a:lnTo>
                <a:lnTo>
                  <a:pt x="437625" y="118391"/>
                </a:lnTo>
                <a:lnTo>
                  <a:pt x="492633" y="82042"/>
                </a:lnTo>
                <a:lnTo>
                  <a:pt x="492633" y="0"/>
                </a:lnTo>
                <a:lnTo>
                  <a:pt x="656844" y="118999"/>
                </a:lnTo>
                <a:lnTo>
                  <a:pt x="492633" y="328422"/>
                </a:lnTo>
                <a:lnTo>
                  <a:pt x="492633" y="246252"/>
                </a:lnTo>
                <a:lnTo>
                  <a:pt x="464321" y="263546"/>
                </a:lnTo>
                <a:lnTo>
                  <a:pt x="409464" y="305755"/>
                </a:lnTo>
                <a:lnTo>
                  <a:pt x="357134" y="357676"/>
                </a:lnTo>
                <a:lnTo>
                  <a:pt x="331981" y="387110"/>
                </a:lnTo>
                <a:lnTo>
                  <a:pt x="307537" y="418769"/>
                </a:lnTo>
                <a:lnTo>
                  <a:pt x="283828" y="452585"/>
                </a:lnTo>
                <a:lnTo>
                  <a:pt x="260878" y="488490"/>
                </a:lnTo>
                <a:lnTo>
                  <a:pt x="238715" y="526417"/>
                </a:lnTo>
                <a:lnTo>
                  <a:pt x="217363" y="566299"/>
                </a:lnTo>
                <a:lnTo>
                  <a:pt x="196848" y="608067"/>
                </a:lnTo>
                <a:lnTo>
                  <a:pt x="177196" y="651654"/>
                </a:lnTo>
                <a:lnTo>
                  <a:pt x="158433" y="696992"/>
                </a:lnTo>
                <a:lnTo>
                  <a:pt x="140584" y="744013"/>
                </a:lnTo>
                <a:lnTo>
                  <a:pt x="123676" y="792649"/>
                </a:lnTo>
                <a:lnTo>
                  <a:pt x="107732" y="842834"/>
                </a:lnTo>
                <a:lnTo>
                  <a:pt x="92781" y="894499"/>
                </a:lnTo>
                <a:lnTo>
                  <a:pt x="78846" y="947576"/>
                </a:lnTo>
                <a:lnTo>
                  <a:pt x="65954" y="1001999"/>
                </a:lnTo>
                <a:lnTo>
                  <a:pt x="54131" y="1057698"/>
                </a:lnTo>
                <a:lnTo>
                  <a:pt x="43402" y="1114607"/>
                </a:lnTo>
                <a:lnTo>
                  <a:pt x="33793" y="1172657"/>
                </a:lnTo>
                <a:lnTo>
                  <a:pt x="25329" y="1231782"/>
                </a:lnTo>
                <a:lnTo>
                  <a:pt x="18036" y="1291913"/>
                </a:lnTo>
                <a:lnTo>
                  <a:pt x="11940" y="1352982"/>
                </a:lnTo>
                <a:lnTo>
                  <a:pt x="7067" y="1414922"/>
                </a:lnTo>
                <a:lnTo>
                  <a:pt x="3443" y="1477666"/>
                </a:lnTo>
                <a:lnTo>
                  <a:pt x="1092" y="154114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-102870"/>
            <a:ext cx="11111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000000"/>
                  </a:solidFill>
                </a:uFill>
              </a:rPr>
              <a:t>iv)</a:t>
            </a:r>
            <a:r>
              <a:rPr sz="4000"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4000" u="sng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400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no</a:t>
            </a:r>
            <a:r>
              <a:rPr sz="4000"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arguments</a:t>
            </a:r>
            <a:r>
              <a:rPr sz="4000"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but</a:t>
            </a:r>
            <a:r>
              <a:rPr sz="400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returns</a:t>
            </a:r>
            <a:r>
              <a:rPr sz="4000"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sz="4000"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</a:rPr>
              <a:t>value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8027" y="599719"/>
            <a:ext cx="1125855" cy="7486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main()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1321079"/>
            <a:ext cx="3072130" cy="255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36065">
              <a:lnSpc>
                <a:spcPct val="108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add(void); </a:t>
            </a:r>
            <a:r>
              <a:rPr sz="2200" dirty="0">
                <a:latin typeface="Calibri"/>
                <a:cs typeface="Calibri"/>
              </a:rPr>
              <a:t>int</a:t>
            </a:r>
            <a:r>
              <a:rPr sz="2200" spc="-25" dirty="0">
                <a:latin typeface="Calibri"/>
                <a:cs typeface="Calibri"/>
              </a:rPr>
              <a:t> z;</a:t>
            </a:r>
            <a:r>
              <a:rPr sz="2200" spc="5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z=add();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dirty="0">
                <a:latin typeface="Calibri"/>
                <a:cs typeface="Calibri"/>
              </a:rPr>
              <a:t>cout&lt;&lt;sum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is”&lt;&lt;z;</a:t>
            </a:r>
            <a:endParaRPr sz="2200">
              <a:latin typeface="Calibri"/>
              <a:cs typeface="Calibri"/>
            </a:endParaRPr>
          </a:p>
          <a:p>
            <a:pPr marL="12700" marR="2058035">
              <a:lnSpc>
                <a:spcPct val="107700"/>
              </a:lnSpc>
              <a:spcBef>
                <a:spcPts val="15"/>
              </a:spcBef>
            </a:pPr>
            <a:r>
              <a:rPr sz="2200" spc="-10" dirty="0">
                <a:latin typeface="Calibri"/>
                <a:cs typeface="Calibri"/>
              </a:rPr>
              <a:t>getch();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27" y="4217314"/>
            <a:ext cx="2389505" cy="25571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add(void);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dirty="0">
                <a:latin typeface="Calibri"/>
                <a:cs typeface="Calibri"/>
              </a:rPr>
              <a:t>int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a,b;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20"/>
              </a:spcBef>
            </a:pPr>
            <a:r>
              <a:rPr sz="2200" spc="-20" dirty="0">
                <a:latin typeface="Calibri"/>
                <a:cs typeface="Calibri"/>
              </a:rPr>
              <a:t>cout&lt;&lt;“enter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nos”; </a:t>
            </a:r>
            <a:r>
              <a:rPr sz="2200" spc="-10" dirty="0">
                <a:latin typeface="Calibri"/>
                <a:cs typeface="Calibri"/>
              </a:rPr>
              <a:t>cin&gt;&gt;a&gt;&gt;b;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>
                <a:latin typeface="Calibri"/>
                <a:cs typeface="Calibri"/>
              </a:rPr>
              <a:t>return(a+b);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7747" y="1298193"/>
            <a:ext cx="1887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call </a:t>
            </a:r>
            <a:r>
              <a:rPr sz="2800" spc="-10" dirty="0">
                <a:latin typeface="Times New Roman"/>
                <a:cs typeface="Times New Roman"/>
              </a:rPr>
              <a:t>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7747" y="2151329"/>
            <a:ext cx="264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8535" algn="l"/>
              </a:tabLst>
            </a:pPr>
            <a:r>
              <a:rPr sz="2800" spc="-25" dirty="0">
                <a:latin typeface="Times New Roman"/>
                <a:cs typeface="Times New Roman"/>
              </a:rPr>
              <a:t>i.e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z=add(x,y);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5336" y="2242311"/>
            <a:ext cx="4232910" cy="76200"/>
          </a:xfrm>
          <a:custGeom>
            <a:avLst/>
            <a:gdLst/>
            <a:ahLst/>
            <a:cxnLst/>
            <a:rect l="l" t="t" r="r" b="b"/>
            <a:pathLst>
              <a:path w="4232910" h="76200">
                <a:moveTo>
                  <a:pt x="4156455" y="0"/>
                </a:moveTo>
                <a:lnTo>
                  <a:pt x="4156614" y="31700"/>
                </a:lnTo>
                <a:lnTo>
                  <a:pt x="4156741" y="57023"/>
                </a:lnTo>
                <a:lnTo>
                  <a:pt x="4156837" y="76200"/>
                </a:lnTo>
                <a:lnTo>
                  <a:pt x="4219494" y="44400"/>
                </a:lnTo>
                <a:lnTo>
                  <a:pt x="4169410" y="44400"/>
                </a:lnTo>
                <a:lnTo>
                  <a:pt x="4169342" y="37591"/>
                </a:lnTo>
                <a:lnTo>
                  <a:pt x="4169283" y="31700"/>
                </a:lnTo>
                <a:lnTo>
                  <a:pt x="4220927" y="31700"/>
                </a:lnTo>
                <a:lnTo>
                  <a:pt x="4156455" y="0"/>
                </a:lnTo>
                <a:close/>
              </a:path>
              <a:path w="4232910" h="76200">
                <a:moveTo>
                  <a:pt x="4156614" y="31700"/>
                </a:moveTo>
                <a:lnTo>
                  <a:pt x="0" y="57023"/>
                </a:lnTo>
                <a:lnTo>
                  <a:pt x="0" y="69723"/>
                </a:lnTo>
                <a:lnTo>
                  <a:pt x="4156678" y="44400"/>
                </a:lnTo>
                <a:lnTo>
                  <a:pt x="4156614" y="31700"/>
                </a:lnTo>
                <a:close/>
              </a:path>
              <a:path w="4232910" h="76200">
                <a:moveTo>
                  <a:pt x="4220927" y="31700"/>
                </a:moveTo>
                <a:lnTo>
                  <a:pt x="4169283" y="31700"/>
                </a:lnTo>
                <a:lnTo>
                  <a:pt x="4169342" y="37591"/>
                </a:lnTo>
                <a:lnTo>
                  <a:pt x="4169410" y="44400"/>
                </a:lnTo>
                <a:lnTo>
                  <a:pt x="4219494" y="44400"/>
                </a:lnTo>
                <a:lnTo>
                  <a:pt x="4232910" y="37591"/>
                </a:lnTo>
                <a:lnTo>
                  <a:pt x="4220927" y="31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90700" y="2168651"/>
            <a:ext cx="361315" cy="4116704"/>
            <a:chOff x="90700" y="2168651"/>
            <a:chExt cx="361315" cy="411670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6" y="4456175"/>
              <a:ext cx="173863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7076" y="2305811"/>
              <a:ext cx="76200" cy="2189480"/>
            </a:xfrm>
            <a:custGeom>
              <a:avLst/>
              <a:gdLst/>
              <a:ahLst/>
              <a:cxnLst/>
              <a:rect l="l" t="t" r="r" b="b"/>
              <a:pathLst>
                <a:path w="76200" h="2189479">
                  <a:moveTo>
                    <a:pt x="31750" y="2113153"/>
                  </a:moveTo>
                  <a:lnTo>
                    <a:pt x="0" y="2113153"/>
                  </a:lnTo>
                  <a:lnTo>
                    <a:pt x="38100" y="2189353"/>
                  </a:lnTo>
                  <a:lnTo>
                    <a:pt x="69850" y="2125853"/>
                  </a:lnTo>
                  <a:lnTo>
                    <a:pt x="31750" y="2125853"/>
                  </a:lnTo>
                  <a:lnTo>
                    <a:pt x="31750" y="2113153"/>
                  </a:lnTo>
                  <a:close/>
                </a:path>
                <a:path w="76200" h="2189479">
                  <a:moveTo>
                    <a:pt x="44450" y="0"/>
                  </a:moveTo>
                  <a:lnTo>
                    <a:pt x="31750" y="0"/>
                  </a:lnTo>
                  <a:lnTo>
                    <a:pt x="31750" y="2125853"/>
                  </a:lnTo>
                  <a:lnTo>
                    <a:pt x="44450" y="2125853"/>
                  </a:lnTo>
                  <a:lnTo>
                    <a:pt x="44450" y="0"/>
                  </a:lnTo>
                  <a:close/>
                </a:path>
                <a:path w="76200" h="2189479">
                  <a:moveTo>
                    <a:pt x="76200" y="2113153"/>
                  </a:moveTo>
                  <a:lnTo>
                    <a:pt x="44450" y="2113153"/>
                  </a:lnTo>
                  <a:lnTo>
                    <a:pt x="44450" y="2125853"/>
                  </a:lnTo>
                  <a:lnTo>
                    <a:pt x="69850" y="2125853"/>
                  </a:lnTo>
                  <a:lnTo>
                    <a:pt x="76200" y="2113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76" y="2267711"/>
              <a:ext cx="173863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690" y="2168651"/>
              <a:ext cx="361315" cy="4116704"/>
            </a:xfrm>
            <a:custGeom>
              <a:avLst/>
              <a:gdLst/>
              <a:ahLst/>
              <a:cxnLst/>
              <a:rect l="l" t="t" r="r" b="b"/>
              <a:pathLst>
                <a:path w="361315" h="4116704">
                  <a:moveTo>
                    <a:pt x="361099" y="38100"/>
                  </a:moveTo>
                  <a:lnTo>
                    <a:pt x="348399" y="31750"/>
                  </a:lnTo>
                  <a:lnTo>
                    <a:pt x="284899" y="0"/>
                  </a:lnTo>
                  <a:lnTo>
                    <a:pt x="284899" y="31750"/>
                  </a:lnTo>
                  <a:lnTo>
                    <a:pt x="35801" y="31750"/>
                  </a:lnTo>
                  <a:lnTo>
                    <a:pt x="35801" y="42760"/>
                  </a:lnTo>
                  <a:lnTo>
                    <a:pt x="0" y="116205"/>
                  </a:lnTo>
                  <a:lnTo>
                    <a:pt x="31750" y="115887"/>
                  </a:lnTo>
                  <a:lnTo>
                    <a:pt x="44450" y="115760"/>
                  </a:lnTo>
                  <a:lnTo>
                    <a:pt x="76200" y="115443"/>
                  </a:lnTo>
                  <a:lnTo>
                    <a:pt x="69875" y="103124"/>
                  </a:lnTo>
                  <a:lnTo>
                    <a:pt x="39789" y="44450"/>
                  </a:lnTo>
                  <a:lnTo>
                    <a:pt x="284899" y="44450"/>
                  </a:lnTo>
                  <a:lnTo>
                    <a:pt x="284899" y="76200"/>
                  </a:lnTo>
                  <a:lnTo>
                    <a:pt x="348399" y="44450"/>
                  </a:lnTo>
                  <a:lnTo>
                    <a:pt x="361099" y="38100"/>
                  </a:lnTo>
                  <a:close/>
                </a:path>
                <a:path w="361315" h="4116704">
                  <a:moveTo>
                    <a:pt x="361213" y="4083050"/>
                  </a:moveTo>
                  <a:lnTo>
                    <a:pt x="361137" y="4072077"/>
                  </a:lnTo>
                  <a:lnTo>
                    <a:pt x="361137" y="4070350"/>
                  </a:lnTo>
                  <a:lnTo>
                    <a:pt x="113461" y="4072001"/>
                  </a:lnTo>
                  <a:lnTo>
                    <a:pt x="113258" y="4040238"/>
                  </a:lnTo>
                  <a:lnTo>
                    <a:pt x="84886" y="4054665"/>
                  </a:lnTo>
                  <a:lnTo>
                    <a:pt x="44450" y="116205"/>
                  </a:lnTo>
                  <a:lnTo>
                    <a:pt x="44450" y="115887"/>
                  </a:lnTo>
                  <a:lnTo>
                    <a:pt x="31750" y="115887"/>
                  </a:lnTo>
                  <a:lnTo>
                    <a:pt x="72250" y="4061091"/>
                  </a:lnTo>
                  <a:lnTo>
                    <a:pt x="37325" y="4078846"/>
                  </a:lnTo>
                  <a:lnTo>
                    <a:pt x="113779" y="4116438"/>
                  </a:lnTo>
                  <a:lnTo>
                    <a:pt x="113563" y="4084777"/>
                  </a:lnTo>
                  <a:lnTo>
                    <a:pt x="100863" y="4084777"/>
                  </a:lnTo>
                  <a:lnTo>
                    <a:pt x="113550" y="4084701"/>
                  </a:lnTo>
                  <a:lnTo>
                    <a:pt x="361213" y="408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10021" y="6426809"/>
            <a:ext cx="1170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P.P.Krishnaraj</a:t>
            </a:r>
            <a:r>
              <a:rPr sz="1200" spc="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RSET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002" y="82042"/>
            <a:ext cx="1829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spc="-10" dirty="0">
                <a:uFill>
                  <a:solidFill>
                    <a:srgbClr val="000000"/>
                  </a:solidFill>
                </a:uFill>
              </a:rPr>
              <a:t>Pointers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2847" y="1063243"/>
            <a:ext cx="9993630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marR="475615">
              <a:lnSpc>
                <a:spcPts val="3030"/>
              </a:lnSpc>
              <a:spcBef>
                <a:spcPts val="209"/>
              </a:spcBef>
            </a:pPr>
            <a:r>
              <a:rPr sz="2800" dirty="0">
                <a:latin typeface="Calibri"/>
                <a:cs typeface="Calibri"/>
              </a:rPr>
              <a:t>i.e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627" y="4570476"/>
            <a:ext cx="1507490" cy="119824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7749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185"/>
              </a:spcBef>
            </a:pPr>
            <a:r>
              <a:rPr sz="4000" spc="-25" dirty="0">
                <a:latin typeface="Times New Roman"/>
                <a:cs typeface="Times New Roman"/>
              </a:rPr>
              <a:t>100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3704" y="2917393"/>
            <a:ext cx="216217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int </a:t>
            </a:r>
            <a:r>
              <a:rPr sz="3600" spc="-10" dirty="0">
                <a:latin typeface="Times New Roman"/>
                <a:cs typeface="Times New Roman"/>
              </a:rPr>
              <a:t>a=100;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600" dirty="0">
                <a:latin typeface="Times New Roman"/>
                <a:cs typeface="Times New Roman"/>
              </a:rPr>
              <a:t>1)a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name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186" y="4864989"/>
            <a:ext cx="195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Wingdings"/>
                <a:cs typeface="Wingdings"/>
              </a:rPr>
              <a:t>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2)value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105" y="5786424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3)address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5285" y="3267202"/>
            <a:ext cx="8916035" cy="3345815"/>
            <a:chOff x="2415285" y="3267202"/>
            <a:chExt cx="8916035" cy="3345815"/>
          </a:xfrm>
        </p:grpSpPr>
        <p:sp>
          <p:nvSpPr>
            <p:cNvPr id="9" name="object 9"/>
            <p:cNvSpPr/>
            <p:nvPr/>
          </p:nvSpPr>
          <p:spPr>
            <a:xfrm>
              <a:off x="2421635" y="3717036"/>
              <a:ext cx="4803775" cy="2889885"/>
            </a:xfrm>
            <a:custGeom>
              <a:avLst/>
              <a:gdLst/>
              <a:ahLst/>
              <a:cxnLst/>
              <a:rect l="l" t="t" r="r" b="b"/>
              <a:pathLst>
                <a:path w="4803775" h="2889884">
                  <a:moveTo>
                    <a:pt x="0" y="481583"/>
                  </a:moveTo>
                  <a:lnTo>
                    <a:pt x="2486" y="432350"/>
                  </a:lnTo>
                  <a:lnTo>
                    <a:pt x="9785" y="384537"/>
                  </a:lnTo>
                  <a:lnTo>
                    <a:pt x="21653" y="338388"/>
                  </a:lnTo>
                  <a:lnTo>
                    <a:pt x="37849" y="294143"/>
                  </a:lnTo>
                  <a:lnTo>
                    <a:pt x="58131" y="252047"/>
                  </a:lnTo>
                  <a:lnTo>
                    <a:pt x="82255" y="212340"/>
                  </a:lnTo>
                  <a:lnTo>
                    <a:pt x="109981" y="175265"/>
                  </a:lnTo>
                  <a:lnTo>
                    <a:pt x="141065" y="141065"/>
                  </a:lnTo>
                  <a:lnTo>
                    <a:pt x="175265" y="109981"/>
                  </a:lnTo>
                  <a:lnTo>
                    <a:pt x="212340" y="82255"/>
                  </a:lnTo>
                  <a:lnTo>
                    <a:pt x="252047" y="58131"/>
                  </a:lnTo>
                  <a:lnTo>
                    <a:pt x="294143" y="37849"/>
                  </a:lnTo>
                  <a:lnTo>
                    <a:pt x="338388" y="21653"/>
                  </a:lnTo>
                  <a:lnTo>
                    <a:pt x="384537" y="9785"/>
                  </a:lnTo>
                  <a:lnTo>
                    <a:pt x="432350" y="2486"/>
                  </a:lnTo>
                  <a:lnTo>
                    <a:pt x="481583" y="0"/>
                  </a:lnTo>
                  <a:lnTo>
                    <a:pt x="4322064" y="0"/>
                  </a:lnTo>
                  <a:lnTo>
                    <a:pt x="4371297" y="2486"/>
                  </a:lnTo>
                  <a:lnTo>
                    <a:pt x="4419110" y="9785"/>
                  </a:lnTo>
                  <a:lnTo>
                    <a:pt x="4465259" y="21653"/>
                  </a:lnTo>
                  <a:lnTo>
                    <a:pt x="4509504" y="37849"/>
                  </a:lnTo>
                  <a:lnTo>
                    <a:pt x="4551600" y="58131"/>
                  </a:lnTo>
                  <a:lnTo>
                    <a:pt x="4591307" y="82255"/>
                  </a:lnTo>
                  <a:lnTo>
                    <a:pt x="4628382" y="109981"/>
                  </a:lnTo>
                  <a:lnTo>
                    <a:pt x="4662582" y="141065"/>
                  </a:lnTo>
                  <a:lnTo>
                    <a:pt x="4693666" y="175265"/>
                  </a:lnTo>
                  <a:lnTo>
                    <a:pt x="4721392" y="212340"/>
                  </a:lnTo>
                  <a:lnTo>
                    <a:pt x="4745516" y="252047"/>
                  </a:lnTo>
                  <a:lnTo>
                    <a:pt x="4765798" y="294143"/>
                  </a:lnTo>
                  <a:lnTo>
                    <a:pt x="4781994" y="338388"/>
                  </a:lnTo>
                  <a:lnTo>
                    <a:pt x="4793862" y="384537"/>
                  </a:lnTo>
                  <a:lnTo>
                    <a:pt x="4801161" y="432350"/>
                  </a:lnTo>
                  <a:lnTo>
                    <a:pt x="4803647" y="481583"/>
                  </a:lnTo>
                  <a:lnTo>
                    <a:pt x="4803647" y="2407907"/>
                  </a:lnTo>
                  <a:lnTo>
                    <a:pt x="4801161" y="2457147"/>
                  </a:lnTo>
                  <a:lnTo>
                    <a:pt x="4793862" y="2504965"/>
                  </a:lnTo>
                  <a:lnTo>
                    <a:pt x="4781994" y="2551118"/>
                  </a:lnTo>
                  <a:lnTo>
                    <a:pt x="4765798" y="2595365"/>
                  </a:lnTo>
                  <a:lnTo>
                    <a:pt x="4745516" y="2637463"/>
                  </a:lnTo>
                  <a:lnTo>
                    <a:pt x="4721392" y="2677171"/>
                  </a:lnTo>
                  <a:lnTo>
                    <a:pt x="4693666" y="2714246"/>
                  </a:lnTo>
                  <a:lnTo>
                    <a:pt x="4662582" y="2748446"/>
                  </a:lnTo>
                  <a:lnTo>
                    <a:pt x="4628382" y="2779529"/>
                  </a:lnTo>
                  <a:lnTo>
                    <a:pt x="4591307" y="2807254"/>
                  </a:lnTo>
                  <a:lnTo>
                    <a:pt x="4551600" y="2831377"/>
                  </a:lnTo>
                  <a:lnTo>
                    <a:pt x="4509504" y="2851657"/>
                  </a:lnTo>
                  <a:lnTo>
                    <a:pt x="4465259" y="2867852"/>
                  </a:lnTo>
                  <a:lnTo>
                    <a:pt x="4419110" y="2879719"/>
                  </a:lnTo>
                  <a:lnTo>
                    <a:pt x="4371297" y="2887017"/>
                  </a:lnTo>
                  <a:lnTo>
                    <a:pt x="4322064" y="2889504"/>
                  </a:lnTo>
                  <a:lnTo>
                    <a:pt x="481583" y="2889504"/>
                  </a:lnTo>
                  <a:lnTo>
                    <a:pt x="432350" y="2887017"/>
                  </a:lnTo>
                  <a:lnTo>
                    <a:pt x="384537" y="2879719"/>
                  </a:lnTo>
                  <a:lnTo>
                    <a:pt x="338388" y="2867852"/>
                  </a:lnTo>
                  <a:lnTo>
                    <a:pt x="294143" y="2851657"/>
                  </a:lnTo>
                  <a:lnTo>
                    <a:pt x="252047" y="2831377"/>
                  </a:lnTo>
                  <a:lnTo>
                    <a:pt x="212340" y="2807254"/>
                  </a:lnTo>
                  <a:lnTo>
                    <a:pt x="175265" y="2779529"/>
                  </a:lnTo>
                  <a:lnTo>
                    <a:pt x="141065" y="2748446"/>
                  </a:lnTo>
                  <a:lnTo>
                    <a:pt x="109981" y="2714246"/>
                  </a:lnTo>
                  <a:lnTo>
                    <a:pt x="82255" y="2677171"/>
                  </a:lnTo>
                  <a:lnTo>
                    <a:pt x="58131" y="2637463"/>
                  </a:lnTo>
                  <a:lnTo>
                    <a:pt x="37849" y="2595365"/>
                  </a:lnTo>
                  <a:lnTo>
                    <a:pt x="21653" y="2551118"/>
                  </a:lnTo>
                  <a:lnTo>
                    <a:pt x="9785" y="2504965"/>
                  </a:lnTo>
                  <a:lnTo>
                    <a:pt x="2486" y="2457147"/>
                  </a:lnTo>
                  <a:lnTo>
                    <a:pt x="0" y="2407907"/>
                  </a:lnTo>
                  <a:lnTo>
                    <a:pt x="0" y="4815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7467" y="3273552"/>
              <a:ext cx="2627630" cy="2593975"/>
            </a:xfrm>
            <a:custGeom>
              <a:avLst/>
              <a:gdLst/>
              <a:ahLst/>
              <a:cxnLst/>
              <a:rect l="l" t="t" r="r" b="b"/>
              <a:pathLst>
                <a:path w="2627629" h="2593975">
                  <a:moveTo>
                    <a:pt x="0" y="432308"/>
                  </a:moveTo>
                  <a:lnTo>
                    <a:pt x="2536" y="385202"/>
                  </a:lnTo>
                  <a:lnTo>
                    <a:pt x="9970" y="339566"/>
                  </a:lnTo>
                  <a:lnTo>
                    <a:pt x="22039" y="295664"/>
                  </a:lnTo>
                  <a:lnTo>
                    <a:pt x="38477" y="253758"/>
                  </a:lnTo>
                  <a:lnTo>
                    <a:pt x="59022" y="214112"/>
                  </a:lnTo>
                  <a:lnTo>
                    <a:pt x="83409" y="176991"/>
                  </a:lnTo>
                  <a:lnTo>
                    <a:pt x="111376" y="142657"/>
                  </a:lnTo>
                  <a:lnTo>
                    <a:pt x="142657" y="111376"/>
                  </a:lnTo>
                  <a:lnTo>
                    <a:pt x="176991" y="83409"/>
                  </a:lnTo>
                  <a:lnTo>
                    <a:pt x="214112" y="59022"/>
                  </a:lnTo>
                  <a:lnTo>
                    <a:pt x="253758" y="38477"/>
                  </a:lnTo>
                  <a:lnTo>
                    <a:pt x="295664" y="22039"/>
                  </a:lnTo>
                  <a:lnTo>
                    <a:pt x="339566" y="9970"/>
                  </a:lnTo>
                  <a:lnTo>
                    <a:pt x="385202" y="2536"/>
                  </a:lnTo>
                  <a:lnTo>
                    <a:pt x="432307" y="0"/>
                  </a:lnTo>
                  <a:lnTo>
                    <a:pt x="2195067" y="0"/>
                  </a:lnTo>
                  <a:lnTo>
                    <a:pt x="2242173" y="2536"/>
                  </a:lnTo>
                  <a:lnTo>
                    <a:pt x="2287809" y="9970"/>
                  </a:lnTo>
                  <a:lnTo>
                    <a:pt x="2331711" y="22039"/>
                  </a:lnTo>
                  <a:lnTo>
                    <a:pt x="2373617" y="38477"/>
                  </a:lnTo>
                  <a:lnTo>
                    <a:pt x="2413263" y="59022"/>
                  </a:lnTo>
                  <a:lnTo>
                    <a:pt x="2450384" y="83409"/>
                  </a:lnTo>
                  <a:lnTo>
                    <a:pt x="2484718" y="111376"/>
                  </a:lnTo>
                  <a:lnTo>
                    <a:pt x="2515999" y="142657"/>
                  </a:lnTo>
                  <a:lnTo>
                    <a:pt x="2543966" y="176991"/>
                  </a:lnTo>
                  <a:lnTo>
                    <a:pt x="2568353" y="214112"/>
                  </a:lnTo>
                  <a:lnTo>
                    <a:pt x="2588898" y="253758"/>
                  </a:lnTo>
                  <a:lnTo>
                    <a:pt x="2605336" y="295664"/>
                  </a:lnTo>
                  <a:lnTo>
                    <a:pt x="2617405" y="339566"/>
                  </a:lnTo>
                  <a:lnTo>
                    <a:pt x="2624839" y="385202"/>
                  </a:lnTo>
                  <a:lnTo>
                    <a:pt x="2627376" y="432308"/>
                  </a:lnTo>
                  <a:lnTo>
                    <a:pt x="2627376" y="2161540"/>
                  </a:lnTo>
                  <a:lnTo>
                    <a:pt x="2624839" y="2208643"/>
                  </a:lnTo>
                  <a:lnTo>
                    <a:pt x="2617405" y="2254277"/>
                  </a:lnTo>
                  <a:lnTo>
                    <a:pt x="2605336" y="2298178"/>
                  </a:lnTo>
                  <a:lnTo>
                    <a:pt x="2588898" y="2340084"/>
                  </a:lnTo>
                  <a:lnTo>
                    <a:pt x="2568353" y="2379729"/>
                  </a:lnTo>
                  <a:lnTo>
                    <a:pt x="2543966" y="2416851"/>
                  </a:lnTo>
                  <a:lnTo>
                    <a:pt x="2515999" y="2451185"/>
                  </a:lnTo>
                  <a:lnTo>
                    <a:pt x="2484718" y="2482467"/>
                  </a:lnTo>
                  <a:lnTo>
                    <a:pt x="2450384" y="2510434"/>
                  </a:lnTo>
                  <a:lnTo>
                    <a:pt x="2413263" y="2534823"/>
                  </a:lnTo>
                  <a:lnTo>
                    <a:pt x="2373617" y="2555368"/>
                  </a:lnTo>
                  <a:lnTo>
                    <a:pt x="2331711" y="2571807"/>
                  </a:lnTo>
                  <a:lnTo>
                    <a:pt x="2287809" y="2583876"/>
                  </a:lnTo>
                  <a:lnTo>
                    <a:pt x="2242173" y="2591311"/>
                  </a:lnTo>
                  <a:lnTo>
                    <a:pt x="2195067" y="2593848"/>
                  </a:lnTo>
                  <a:lnTo>
                    <a:pt x="432307" y="2593848"/>
                  </a:lnTo>
                  <a:lnTo>
                    <a:pt x="385202" y="2591311"/>
                  </a:lnTo>
                  <a:lnTo>
                    <a:pt x="339566" y="2583876"/>
                  </a:lnTo>
                  <a:lnTo>
                    <a:pt x="295664" y="2571807"/>
                  </a:lnTo>
                  <a:lnTo>
                    <a:pt x="253758" y="2555368"/>
                  </a:lnTo>
                  <a:lnTo>
                    <a:pt x="214112" y="2534823"/>
                  </a:lnTo>
                  <a:lnTo>
                    <a:pt x="176991" y="2510434"/>
                  </a:lnTo>
                  <a:lnTo>
                    <a:pt x="142657" y="2482467"/>
                  </a:lnTo>
                  <a:lnTo>
                    <a:pt x="111376" y="2451185"/>
                  </a:lnTo>
                  <a:lnTo>
                    <a:pt x="83409" y="2416851"/>
                  </a:lnTo>
                  <a:lnTo>
                    <a:pt x="59022" y="2379729"/>
                  </a:lnTo>
                  <a:lnTo>
                    <a:pt x="38477" y="2340084"/>
                  </a:lnTo>
                  <a:lnTo>
                    <a:pt x="22039" y="2298178"/>
                  </a:lnTo>
                  <a:lnTo>
                    <a:pt x="9970" y="2254277"/>
                  </a:lnTo>
                  <a:lnTo>
                    <a:pt x="2536" y="2208643"/>
                  </a:lnTo>
                  <a:lnTo>
                    <a:pt x="0" y="2161540"/>
                  </a:lnTo>
                  <a:lnTo>
                    <a:pt x="0" y="432308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02648" y="3479419"/>
            <a:ext cx="20161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Pointer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stores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location,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no </a:t>
            </a:r>
            <a:r>
              <a:rPr sz="2800" dirty="0">
                <a:latin typeface="Times New Roman"/>
                <a:cs typeface="Times New Roman"/>
              </a:rPr>
              <a:t>direct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stored.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8117" y="5284089"/>
            <a:ext cx="3930015" cy="813435"/>
          </a:xfrm>
          <a:custGeom>
            <a:avLst/>
            <a:gdLst/>
            <a:ahLst/>
            <a:cxnLst/>
            <a:rect l="l" t="t" r="r" b="b"/>
            <a:pathLst>
              <a:path w="3930015" h="813435">
                <a:moveTo>
                  <a:pt x="3853966" y="31182"/>
                </a:moveTo>
                <a:lnTo>
                  <a:pt x="0" y="800747"/>
                </a:lnTo>
                <a:lnTo>
                  <a:pt x="2540" y="813206"/>
                </a:lnTo>
                <a:lnTo>
                  <a:pt x="3856461" y="43637"/>
                </a:lnTo>
                <a:lnTo>
                  <a:pt x="3853966" y="31182"/>
                </a:lnTo>
                <a:close/>
              </a:path>
              <a:path w="3930015" h="813435">
                <a:moveTo>
                  <a:pt x="3921897" y="28702"/>
                </a:moveTo>
                <a:lnTo>
                  <a:pt x="3866388" y="28702"/>
                </a:lnTo>
                <a:lnTo>
                  <a:pt x="3868928" y="41148"/>
                </a:lnTo>
                <a:lnTo>
                  <a:pt x="3856461" y="43637"/>
                </a:lnTo>
                <a:lnTo>
                  <a:pt x="3862705" y="74803"/>
                </a:lnTo>
                <a:lnTo>
                  <a:pt x="3921897" y="28702"/>
                </a:lnTo>
                <a:close/>
              </a:path>
              <a:path w="3930015" h="813435">
                <a:moveTo>
                  <a:pt x="3866388" y="28702"/>
                </a:moveTo>
                <a:lnTo>
                  <a:pt x="3853966" y="31182"/>
                </a:lnTo>
                <a:lnTo>
                  <a:pt x="3856461" y="43637"/>
                </a:lnTo>
                <a:lnTo>
                  <a:pt x="3868928" y="41148"/>
                </a:lnTo>
                <a:lnTo>
                  <a:pt x="3866388" y="28702"/>
                </a:lnTo>
                <a:close/>
              </a:path>
              <a:path w="3930015" h="813435">
                <a:moveTo>
                  <a:pt x="3847718" y="0"/>
                </a:moveTo>
                <a:lnTo>
                  <a:pt x="3853966" y="31182"/>
                </a:lnTo>
                <a:lnTo>
                  <a:pt x="3866388" y="28702"/>
                </a:lnTo>
                <a:lnTo>
                  <a:pt x="3921897" y="28702"/>
                </a:lnTo>
                <a:lnTo>
                  <a:pt x="3929888" y="22479"/>
                </a:lnTo>
                <a:lnTo>
                  <a:pt x="3847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6765"/>
            <a:ext cx="177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Declaration: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326" y="786765"/>
            <a:ext cx="1485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Data_type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875" y="786765"/>
            <a:ext cx="2392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*variable_name;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5108" y="1764792"/>
            <a:ext cx="3749040" cy="16738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5620" marR="1797685" indent="-24765">
              <a:lnSpc>
                <a:spcPts val="4040"/>
              </a:lnSpc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a=100;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*ptr;</a:t>
            </a:r>
            <a:endParaRPr sz="28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ptr=&amp;a;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//referencing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17008" y="2827020"/>
            <a:ext cx="1446530" cy="814069"/>
            <a:chOff x="5017008" y="2827020"/>
            <a:chExt cx="1446530" cy="814069"/>
          </a:xfrm>
        </p:grpSpPr>
        <p:sp>
          <p:nvSpPr>
            <p:cNvPr id="7" name="object 7"/>
            <p:cNvSpPr/>
            <p:nvPr/>
          </p:nvSpPr>
          <p:spPr>
            <a:xfrm>
              <a:off x="6185916" y="2833116"/>
              <a:ext cx="271780" cy="515620"/>
            </a:xfrm>
            <a:custGeom>
              <a:avLst/>
              <a:gdLst/>
              <a:ahLst/>
              <a:cxnLst/>
              <a:rect l="l" t="t" r="r" b="b"/>
              <a:pathLst>
                <a:path w="271779" h="515620">
                  <a:moveTo>
                    <a:pt x="0" y="45212"/>
                  </a:moveTo>
                  <a:lnTo>
                    <a:pt x="3546" y="27592"/>
                  </a:lnTo>
                  <a:lnTo>
                    <a:pt x="13223" y="13223"/>
                  </a:lnTo>
                  <a:lnTo>
                    <a:pt x="27592" y="3546"/>
                  </a:lnTo>
                  <a:lnTo>
                    <a:pt x="45212" y="0"/>
                  </a:lnTo>
                  <a:lnTo>
                    <a:pt x="226060" y="0"/>
                  </a:lnTo>
                  <a:lnTo>
                    <a:pt x="243679" y="3546"/>
                  </a:lnTo>
                  <a:lnTo>
                    <a:pt x="258048" y="13223"/>
                  </a:lnTo>
                  <a:lnTo>
                    <a:pt x="267725" y="27592"/>
                  </a:lnTo>
                  <a:lnTo>
                    <a:pt x="271272" y="45212"/>
                  </a:lnTo>
                  <a:lnTo>
                    <a:pt x="271272" y="469900"/>
                  </a:lnTo>
                  <a:lnTo>
                    <a:pt x="267725" y="487519"/>
                  </a:lnTo>
                  <a:lnTo>
                    <a:pt x="258048" y="501888"/>
                  </a:lnTo>
                  <a:lnTo>
                    <a:pt x="243679" y="511565"/>
                  </a:lnTo>
                  <a:lnTo>
                    <a:pt x="226060" y="515112"/>
                  </a:lnTo>
                  <a:lnTo>
                    <a:pt x="45212" y="515112"/>
                  </a:lnTo>
                  <a:lnTo>
                    <a:pt x="27592" y="511565"/>
                  </a:lnTo>
                  <a:lnTo>
                    <a:pt x="13223" y="501888"/>
                  </a:lnTo>
                  <a:lnTo>
                    <a:pt x="3546" y="487519"/>
                  </a:lnTo>
                  <a:lnTo>
                    <a:pt x="0" y="469900"/>
                  </a:lnTo>
                  <a:lnTo>
                    <a:pt x="0" y="45212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7008" y="3564636"/>
              <a:ext cx="1248410" cy="76200"/>
            </a:xfrm>
            <a:custGeom>
              <a:avLst/>
              <a:gdLst/>
              <a:ahLst/>
              <a:cxnLst/>
              <a:rect l="l" t="t" r="r" b="b"/>
              <a:pathLst>
                <a:path w="1248410" h="76200">
                  <a:moveTo>
                    <a:pt x="1172082" y="0"/>
                  </a:moveTo>
                  <a:lnTo>
                    <a:pt x="1172082" y="76200"/>
                  </a:lnTo>
                  <a:lnTo>
                    <a:pt x="1235582" y="44450"/>
                  </a:lnTo>
                  <a:lnTo>
                    <a:pt x="1184782" y="44450"/>
                  </a:lnTo>
                  <a:lnTo>
                    <a:pt x="1184782" y="31750"/>
                  </a:lnTo>
                  <a:lnTo>
                    <a:pt x="1235582" y="31750"/>
                  </a:lnTo>
                  <a:lnTo>
                    <a:pt x="1172082" y="0"/>
                  </a:lnTo>
                  <a:close/>
                </a:path>
                <a:path w="1248410" h="76200">
                  <a:moveTo>
                    <a:pt x="117208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72082" y="44450"/>
                  </a:lnTo>
                  <a:lnTo>
                    <a:pt x="1172082" y="31750"/>
                  </a:lnTo>
                  <a:close/>
                </a:path>
                <a:path w="1248410" h="76200">
                  <a:moveTo>
                    <a:pt x="1235582" y="31750"/>
                  </a:moveTo>
                  <a:lnTo>
                    <a:pt x="1184782" y="31750"/>
                  </a:lnTo>
                  <a:lnTo>
                    <a:pt x="1184782" y="44450"/>
                  </a:lnTo>
                  <a:lnTo>
                    <a:pt x="1235582" y="44450"/>
                  </a:lnTo>
                  <a:lnTo>
                    <a:pt x="1248282" y="38100"/>
                  </a:lnTo>
                  <a:lnTo>
                    <a:pt x="123558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271" y="3363468"/>
              <a:ext cx="76073" cy="2399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700527" y="3232404"/>
            <a:ext cx="2254250" cy="515620"/>
          </a:xfrm>
          <a:custGeom>
            <a:avLst/>
            <a:gdLst/>
            <a:ahLst/>
            <a:cxnLst/>
            <a:rect l="l" t="t" r="r" b="b"/>
            <a:pathLst>
              <a:path w="2254250" h="515620">
                <a:moveTo>
                  <a:pt x="0" y="85851"/>
                </a:moveTo>
                <a:lnTo>
                  <a:pt x="6752" y="52452"/>
                </a:lnTo>
                <a:lnTo>
                  <a:pt x="25161" y="25161"/>
                </a:lnTo>
                <a:lnTo>
                  <a:pt x="52452" y="6752"/>
                </a:lnTo>
                <a:lnTo>
                  <a:pt x="85852" y="0"/>
                </a:lnTo>
                <a:lnTo>
                  <a:pt x="2168144" y="0"/>
                </a:lnTo>
                <a:lnTo>
                  <a:pt x="2201543" y="6752"/>
                </a:lnTo>
                <a:lnTo>
                  <a:pt x="2228834" y="25161"/>
                </a:lnTo>
                <a:lnTo>
                  <a:pt x="2247243" y="52452"/>
                </a:lnTo>
                <a:lnTo>
                  <a:pt x="2253996" y="85851"/>
                </a:lnTo>
                <a:lnTo>
                  <a:pt x="2253996" y="429260"/>
                </a:lnTo>
                <a:lnTo>
                  <a:pt x="2247243" y="462659"/>
                </a:lnTo>
                <a:lnTo>
                  <a:pt x="2228834" y="489950"/>
                </a:lnTo>
                <a:lnTo>
                  <a:pt x="2201543" y="508359"/>
                </a:lnTo>
                <a:lnTo>
                  <a:pt x="2168144" y="515112"/>
                </a:lnTo>
                <a:lnTo>
                  <a:pt x="85852" y="515112"/>
                </a:lnTo>
                <a:lnTo>
                  <a:pt x="52452" y="508359"/>
                </a:lnTo>
                <a:lnTo>
                  <a:pt x="25161" y="489950"/>
                </a:lnTo>
                <a:lnTo>
                  <a:pt x="6752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191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39" y="2712110"/>
            <a:ext cx="3934460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10" dirty="0">
                <a:latin typeface="Times New Roman"/>
                <a:cs typeface="Times New Roman"/>
              </a:rPr>
              <a:t>Intialisation:</a:t>
            </a:r>
            <a:endParaRPr sz="2800">
              <a:latin typeface="Times New Roman"/>
              <a:cs typeface="Times New Roman"/>
            </a:endParaRPr>
          </a:p>
          <a:p>
            <a:pPr marL="190055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Times New Roman"/>
                <a:cs typeface="Times New Roman"/>
              </a:rPr>
              <a:t>“Address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of”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6671" y="566927"/>
            <a:ext cx="1506220" cy="1198245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27686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2180"/>
              </a:spcBef>
            </a:pPr>
            <a:r>
              <a:rPr sz="4000" spc="-25" dirty="0">
                <a:latin typeface="Times New Roman"/>
                <a:cs typeface="Times New Roman"/>
              </a:rPr>
              <a:t>100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39555" y="1729866"/>
            <a:ext cx="1739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9596" y="17475"/>
            <a:ext cx="22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78569" y="3581146"/>
            <a:ext cx="2321560" cy="1210945"/>
            <a:chOff x="8878569" y="3581146"/>
            <a:chExt cx="2321560" cy="1210945"/>
          </a:xfrm>
        </p:grpSpPr>
        <p:sp>
          <p:nvSpPr>
            <p:cNvPr id="16" name="object 16"/>
            <p:cNvSpPr/>
            <p:nvPr/>
          </p:nvSpPr>
          <p:spPr>
            <a:xfrm>
              <a:off x="8884919" y="3587496"/>
              <a:ext cx="2308860" cy="1198245"/>
            </a:xfrm>
            <a:custGeom>
              <a:avLst/>
              <a:gdLst/>
              <a:ahLst/>
              <a:cxnLst/>
              <a:rect l="l" t="t" r="r" b="b"/>
              <a:pathLst>
                <a:path w="2308859" h="1198245">
                  <a:moveTo>
                    <a:pt x="2308860" y="0"/>
                  </a:moveTo>
                  <a:lnTo>
                    <a:pt x="0" y="0"/>
                  </a:lnTo>
                  <a:lnTo>
                    <a:pt x="0" y="1197864"/>
                  </a:lnTo>
                  <a:lnTo>
                    <a:pt x="2308860" y="119786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84919" y="3587496"/>
              <a:ext cx="2308860" cy="1198245"/>
            </a:xfrm>
            <a:custGeom>
              <a:avLst/>
              <a:gdLst/>
              <a:ahLst/>
              <a:cxnLst/>
              <a:rect l="l" t="t" r="r" b="b"/>
              <a:pathLst>
                <a:path w="2308859" h="1198245">
                  <a:moveTo>
                    <a:pt x="0" y="1197864"/>
                  </a:moveTo>
                  <a:lnTo>
                    <a:pt x="2308860" y="119786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11978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74022" y="3853434"/>
            <a:ext cx="193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address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39453" y="2927984"/>
            <a:ext cx="53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Times New Roman"/>
                <a:cs typeface="Times New Roman"/>
              </a:rPr>
              <a:t>ptr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1195" y="4737303"/>
            <a:ext cx="1741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890504" y="2028444"/>
            <a:ext cx="925194" cy="2400935"/>
            <a:chOff x="10890504" y="2028444"/>
            <a:chExt cx="925194" cy="2400935"/>
          </a:xfrm>
        </p:grpSpPr>
        <p:sp>
          <p:nvSpPr>
            <p:cNvPr id="22" name="object 22"/>
            <p:cNvSpPr/>
            <p:nvPr/>
          </p:nvSpPr>
          <p:spPr>
            <a:xfrm>
              <a:off x="10896600" y="2034539"/>
              <a:ext cx="913130" cy="2388870"/>
            </a:xfrm>
            <a:custGeom>
              <a:avLst/>
              <a:gdLst/>
              <a:ahLst/>
              <a:cxnLst/>
              <a:rect l="l" t="t" r="r" b="b"/>
              <a:pathLst>
                <a:path w="913129" h="2388870">
                  <a:moveTo>
                    <a:pt x="912901" y="1256017"/>
                  </a:moveTo>
                  <a:lnTo>
                    <a:pt x="912876" y="1255229"/>
                  </a:lnTo>
                  <a:lnTo>
                    <a:pt x="912876" y="1039622"/>
                  </a:lnTo>
                  <a:lnTo>
                    <a:pt x="912050" y="1001306"/>
                  </a:lnTo>
                  <a:lnTo>
                    <a:pt x="912050" y="1229626"/>
                  </a:lnTo>
                  <a:lnTo>
                    <a:pt x="911466" y="1211554"/>
                  </a:lnTo>
                  <a:lnTo>
                    <a:pt x="911758" y="1215961"/>
                  </a:lnTo>
                  <a:lnTo>
                    <a:pt x="912050" y="1229626"/>
                  </a:lnTo>
                  <a:lnTo>
                    <a:pt x="912050" y="1001306"/>
                  </a:lnTo>
                  <a:lnTo>
                    <a:pt x="911758" y="987742"/>
                  </a:lnTo>
                  <a:lnTo>
                    <a:pt x="909675" y="955675"/>
                  </a:lnTo>
                  <a:lnTo>
                    <a:pt x="909675" y="1184059"/>
                  </a:lnTo>
                  <a:lnTo>
                    <a:pt x="907783" y="1158824"/>
                  </a:lnTo>
                  <a:lnTo>
                    <a:pt x="908431" y="1164729"/>
                  </a:lnTo>
                  <a:lnTo>
                    <a:pt x="909675" y="1184059"/>
                  </a:lnTo>
                  <a:lnTo>
                    <a:pt x="909675" y="955675"/>
                  </a:lnTo>
                  <a:lnTo>
                    <a:pt x="902970" y="886002"/>
                  </a:lnTo>
                  <a:lnTo>
                    <a:pt x="895413" y="836269"/>
                  </a:lnTo>
                  <a:lnTo>
                    <a:pt x="885812" y="787374"/>
                  </a:lnTo>
                  <a:lnTo>
                    <a:pt x="874217" y="739368"/>
                  </a:lnTo>
                  <a:lnTo>
                    <a:pt x="860691" y="692327"/>
                  </a:lnTo>
                  <a:lnTo>
                    <a:pt x="845273" y="646303"/>
                  </a:lnTo>
                  <a:lnTo>
                    <a:pt x="828027" y="601345"/>
                  </a:lnTo>
                  <a:lnTo>
                    <a:pt x="809002" y="557530"/>
                  </a:lnTo>
                  <a:lnTo>
                    <a:pt x="788238" y="514908"/>
                  </a:lnTo>
                  <a:lnTo>
                    <a:pt x="765810" y="473544"/>
                  </a:lnTo>
                  <a:lnTo>
                    <a:pt x="741743" y="433489"/>
                  </a:lnTo>
                  <a:lnTo>
                    <a:pt x="716114" y="394804"/>
                  </a:lnTo>
                  <a:lnTo>
                    <a:pt x="688962" y="357555"/>
                  </a:lnTo>
                  <a:lnTo>
                    <a:pt x="660349" y="321805"/>
                  </a:lnTo>
                  <a:lnTo>
                    <a:pt x="630313" y="287604"/>
                  </a:lnTo>
                  <a:lnTo>
                    <a:pt x="598919" y="255003"/>
                  </a:lnTo>
                  <a:lnTo>
                    <a:pt x="566204" y="224091"/>
                  </a:lnTo>
                  <a:lnTo>
                    <a:pt x="532244" y="194894"/>
                  </a:lnTo>
                  <a:lnTo>
                    <a:pt x="497078" y="167500"/>
                  </a:lnTo>
                  <a:lnTo>
                    <a:pt x="460756" y="141947"/>
                  </a:lnTo>
                  <a:lnTo>
                    <a:pt x="423329" y="118300"/>
                  </a:lnTo>
                  <a:lnTo>
                    <a:pt x="384848" y="96634"/>
                  </a:lnTo>
                  <a:lnTo>
                    <a:pt x="345376" y="76987"/>
                  </a:lnTo>
                  <a:lnTo>
                    <a:pt x="304965" y="59436"/>
                  </a:lnTo>
                  <a:lnTo>
                    <a:pt x="263652" y="44018"/>
                  </a:lnTo>
                  <a:lnTo>
                    <a:pt x="221500" y="30822"/>
                  </a:lnTo>
                  <a:lnTo>
                    <a:pt x="178562" y="19888"/>
                  </a:lnTo>
                  <a:lnTo>
                    <a:pt x="134899" y="11277"/>
                  </a:lnTo>
                  <a:lnTo>
                    <a:pt x="90538" y="5054"/>
                  </a:lnTo>
                  <a:lnTo>
                    <a:pt x="45554" y="1282"/>
                  </a:lnTo>
                  <a:lnTo>
                    <a:pt x="0" y="0"/>
                  </a:lnTo>
                  <a:lnTo>
                    <a:pt x="0" y="228219"/>
                  </a:lnTo>
                  <a:lnTo>
                    <a:pt x="45554" y="229501"/>
                  </a:lnTo>
                  <a:lnTo>
                    <a:pt x="90538" y="233273"/>
                  </a:lnTo>
                  <a:lnTo>
                    <a:pt x="134899" y="239496"/>
                  </a:lnTo>
                  <a:lnTo>
                    <a:pt x="178562" y="248107"/>
                  </a:lnTo>
                  <a:lnTo>
                    <a:pt x="221500" y="259041"/>
                  </a:lnTo>
                  <a:lnTo>
                    <a:pt x="263652" y="272237"/>
                  </a:lnTo>
                  <a:lnTo>
                    <a:pt x="304965" y="287655"/>
                  </a:lnTo>
                  <a:lnTo>
                    <a:pt x="345376" y="305206"/>
                  </a:lnTo>
                  <a:lnTo>
                    <a:pt x="384848" y="324853"/>
                  </a:lnTo>
                  <a:lnTo>
                    <a:pt x="423329" y="346519"/>
                  </a:lnTo>
                  <a:lnTo>
                    <a:pt x="460756" y="370166"/>
                  </a:lnTo>
                  <a:lnTo>
                    <a:pt x="497078" y="395719"/>
                  </a:lnTo>
                  <a:lnTo>
                    <a:pt x="532244" y="423113"/>
                  </a:lnTo>
                  <a:lnTo>
                    <a:pt x="566204" y="452310"/>
                  </a:lnTo>
                  <a:lnTo>
                    <a:pt x="598919" y="483222"/>
                  </a:lnTo>
                  <a:lnTo>
                    <a:pt x="630313" y="515823"/>
                  </a:lnTo>
                  <a:lnTo>
                    <a:pt x="660349" y="550024"/>
                  </a:lnTo>
                  <a:lnTo>
                    <a:pt x="688962" y="585774"/>
                  </a:lnTo>
                  <a:lnTo>
                    <a:pt x="716114" y="623023"/>
                  </a:lnTo>
                  <a:lnTo>
                    <a:pt x="741743" y="661708"/>
                  </a:lnTo>
                  <a:lnTo>
                    <a:pt x="765810" y="701763"/>
                  </a:lnTo>
                  <a:lnTo>
                    <a:pt x="788238" y="743127"/>
                  </a:lnTo>
                  <a:lnTo>
                    <a:pt x="809002" y="785749"/>
                  </a:lnTo>
                  <a:lnTo>
                    <a:pt x="828027" y="829564"/>
                  </a:lnTo>
                  <a:lnTo>
                    <a:pt x="845273" y="874522"/>
                  </a:lnTo>
                  <a:lnTo>
                    <a:pt x="860691" y="920546"/>
                  </a:lnTo>
                  <a:lnTo>
                    <a:pt x="874217" y="967587"/>
                  </a:lnTo>
                  <a:lnTo>
                    <a:pt x="885812" y="1015593"/>
                  </a:lnTo>
                  <a:lnTo>
                    <a:pt x="895413" y="1064488"/>
                  </a:lnTo>
                  <a:lnTo>
                    <a:pt x="902970" y="1114221"/>
                  </a:lnTo>
                  <a:lnTo>
                    <a:pt x="907326" y="1154531"/>
                  </a:lnTo>
                  <a:lnTo>
                    <a:pt x="901319" y="1204950"/>
                  </a:lnTo>
                  <a:lnTo>
                    <a:pt x="893089" y="1255318"/>
                  </a:lnTo>
                  <a:lnTo>
                    <a:pt x="882764" y="1304836"/>
                  </a:lnTo>
                  <a:lnTo>
                    <a:pt x="870381" y="1353451"/>
                  </a:lnTo>
                  <a:lnTo>
                    <a:pt x="856018" y="1401089"/>
                  </a:lnTo>
                  <a:lnTo>
                    <a:pt x="839711" y="1447685"/>
                  </a:lnTo>
                  <a:lnTo>
                    <a:pt x="821512" y="1493164"/>
                  </a:lnTo>
                  <a:lnTo>
                    <a:pt x="801471" y="1537474"/>
                  </a:lnTo>
                  <a:lnTo>
                    <a:pt x="779653" y="1580540"/>
                  </a:lnTo>
                  <a:lnTo>
                    <a:pt x="756081" y="1622298"/>
                  </a:lnTo>
                  <a:lnTo>
                    <a:pt x="730821" y="1662671"/>
                  </a:lnTo>
                  <a:lnTo>
                    <a:pt x="703922" y="1701609"/>
                  </a:lnTo>
                  <a:lnTo>
                    <a:pt x="675436" y="1739049"/>
                  </a:lnTo>
                  <a:lnTo>
                    <a:pt x="645414" y="1774901"/>
                  </a:lnTo>
                  <a:lnTo>
                    <a:pt x="613905" y="1809115"/>
                  </a:lnTo>
                  <a:lnTo>
                    <a:pt x="580961" y="1841627"/>
                  </a:lnTo>
                  <a:lnTo>
                    <a:pt x="546633" y="1872348"/>
                  </a:lnTo>
                  <a:lnTo>
                    <a:pt x="510971" y="1901240"/>
                  </a:lnTo>
                  <a:lnTo>
                    <a:pt x="474014" y="1928228"/>
                  </a:lnTo>
                  <a:lnTo>
                    <a:pt x="435838" y="1953234"/>
                  </a:lnTo>
                  <a:lnTo>
                    <a:pt x="396481" y="1976208"/>
                  </a:lnTo>
                  <a:lnTo>
                    <a:pt x="355981" y="1997075"/>
                  </a:lnTo>
                  <a:lnTo>
                    <a:pt x="314401" y="2015756"/>
                  </a:lnTo>
                  <a:lnTo>
                    <a:pt x="271792" y="2032215"/>
                  </a:lnTo>
                  <a:lnTo>
                    <a:pt x="228219" y="2046351"/>
                  </a:lnTo>
                  <a:lnTo>
                    <a:pt x="228219" y="1932178"/>
                  </a:lnTo>
                  <a:lnTo>
                    <a:pt x="0" y="2193417"/>
                  </a:lnTo>
                  <a:lnTo>
                    <a:pt x="228219" y="2388616"/>
                  </a:lnTo>
                  <a:lnTo>
                    <a:pt x="228219" y="2274570"/>
                  </a:lnTo>
                  <a:lnTo>
                    <a:pt x="271665" y="2260498"/>
                  </a:lnTo>
                  <a:lnTo>
                    <a:pt x="314058" y="2244166"/>
                  </a:lnTo>
                  <a:lnTo>
                    <a:pt x="355384" y="2225649"/>
                  </a:lnTo>
                  <a:lnTo>
                    <a:pt x="395579" y="2205024"/>
                  </a:lnTo>
                  <a:lnTo>
                    <a:pt x="434606" y="2182355"/>
                  </a:lnTo>
                  <a:lnTo>
                    <a:pt x="472414" y="2157704"/>
                  </a:lnTo>
                  <a:lnTo>
                    <a:pt x="508977" y="2131161"/>
                  </a:lnTo>
                  <a:lnTo>
                    <a:pt x="544245" y="2102764"/>
                  </a:lnTo>
                  <a:lnTo>
                    <a:pt x="578167" y="2072614"/>
                  </a:lnTo>
                  <a:lnTo>
                    <a:pt x="610717" y="2040763"/>
                  </a:lnTo>
                  <a:lnTo>
                    <a:pt x="641845" y="2007273"/>
                  </a:lnTo>
                  <a:lnTo>
                    <a:pt x="671512" y="1972233"/>
                  </a:lnTo>
                  <a:lnTo>
                    <a:pt x="699668" y="1935708"/>
                  </a:lnTo>
                  <a:lnTo>
                    <a:pt x="726287" y="1897748"/>
                  </a:lnTo>
                  <a:lnTo>
                    <a:pt x="751306" y="1858441"/>
                  </a:lnTo>
                  <a:lnTo>
                    <a:pt x="774700" y="1817852"/>
                  </a:lnTo>
                  <a:lnTo>
                    <a:pt x="796417" y="1776056"/>
                  </a:lnTo>
                  <a:lnTo>
                    <a:pt x="816432" y="1733118"/>
                  </a:lnTo>
                  <a:lnTo>
                    <a:pt x="834669" y="1689100"/>
                  </a:lnTo>
                  <a:lnTo>
                    <a:pt x="851128" y="1644078"/>
                  </a:lnTo>
                  <a:lnTo>
                    <a:pt x="865733" y="1598117"/>
                  </a:lnTo>
                  <a:lnTo>
                    <a:pt x="878459" y="1551292"/>
                  </a:lnTo>
                  <a:lnTo>
                    <a:pt x="889254" y="1503667"/>
                  </a:lnTo>
                  <a:lnTo>
                    <a:pt x="898080" y="1455318"/>
                  </a:lnTo>
                  <a:lnTo>
                    <a:pt x="904913" y="1406309"/>
                  </a:lnTo>
                  <a:lnTo>
                    <a:pt x="909675" y="1356702"/>
                  </a:lnTo>
                  <a:lnTo>
                    <a:pt x="912355" y="1306588"/>
                  </a:lnTo>
                  <a:lnTo>
                    <a:pt x="912799" y="1264678"/>
                  </a:lnTo>
                  <a:lnTo>
                    <a:pt x="912876" y="1267841"/>
                  </a:lnTo>
                  <a:lnTo>
                    <a:pt x="912876" y="1258379"/>
                  </a:lnTo>
                  <a:lnTo>
                    <a:pt x="912901" y="125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96600" y="2034540"/>
              <a:ext cx="913130" cy="2388870"/>
            </a:xfrm>
            <a:custGeom>
              <a:avLst/>
              <a:gdLst/>
              <a:ahLst/>
              <a:cxnLst/>
              <a:rect l="l" t="t" r="r" b="b"/>
              <a:pathLst>
                <a:path w="913129" h="2388870">
                  <a:moveTo>
                    <a:pt x="912876" y="1267840"/>
                  </a:moveTo>
                  <a:lnTo>
                    <a:pt x="911758" y="1215953"/>
                  </a:lnTo>
                  <a:lnTo>
                    <a:pt x="908442" y="1164724"/>
                  </a:lnTo>
                  <a:lnTo>
                    <a:pt x="902978" y="1114213"/>
                  </a:lnTo>
                  <a:lnTo>
                    <a:pt x="895420" y="1064480"/>
                  </a:lnTo>
                  <a:lnTo>
                    <a:pt x="885818" y="1015583"/>
                  </a:lnTo>
                  <a:lnTo>
                    <a:pt x="874227" y="967584"/>
                  </a:lnTo>
                  <a:lnTo>
                    <a:pt x="860698" y="920541"/>
                  </a:lnTo>
                  <a:lnTo>
                    <a:pt x="845283" y="874514"/>
                  </a:lnTo>
                  <a:lnTo>
                    <a:pt x="828034" y="829562"/>
                  </a:lnTo>
                  <a:lnTo>
                    <a:pt x="809005" y="785746"/>
                  </a:lnTo>
                  <a:lnTo>
                    <a:pt x="788246" y="743124"/>
                  </a:lnTo>
                  <a:lnTo>
                    <a:pt x="765811" y="701756"/>
                  </a:lnTo>
                  <a:lnTo>
                    <a:pt x="741752" y="661701"/>
                  </a:lnTo>
                  <a:lnTo>
                    <a:pt x="716121" y="623020"/>
                  </a:lnTo>
                  <a:lnTo>
                    <a:pt x="688970" y="585772"/>
                  </a:lnTo>
                  <a:lnTo>
                    <a:pt x="660352" y="550016"/>
                  </a:lnTo>
                  <a:lnTo>
                    <a:pt x="630318" y="515813"/>
                  </a:lnTo>
                  <a:lnTo>
                    <a:pt x="598922" y="483220"/>
                  </a:lnTo>
                  <a:lnTo>
                    <a:pt x="566216" y="452299"/>
                  </a:lnTo>
                  <a:lnTo>
                    <a:pt x="532251" y="423109"/>
                  </a:lnTo>
                  <a:lnTo>
                    <a:pt x="497080" y="395708"/>
                  </a:lnTo>
                  <a:lnTo>
                    <a:pt x="460755" y="370157"/>
                  </a:lnTo>
                  <a:lnTo>
                    <a:pt x="423330" y="346516"/>
                  </a:lnTo>
                  <a:lnTo>
                    <a:pt x="384855" y="324844"/>
                  </a:lnTo>
                  <a:lnTo>
                    <a:pt x="345383" y="305200"/>
                  </a:lnTo>
                  <a:lnTo>
                    <a:pt x="304967" y="287644"/>
                  </a:lnTo>
                  <a:lnTo>
                    <a:pt x="263658" y="272235"/>
                  </a:lnTo>
                  <a:lnTo>
                    <a:pt x="221510" y="259034"/>
                  </a:lnTo>
                  <a:lnTo>
                    <a:pt x="178574" y="248099"/>
                  </a:lnTo>
                  <a:lnTo>
                    <a:pt x="134903" y="239491"/>
                  </a:lnTo>
                  <a:lnTo>
                    <a:pt x="90548" y="233268"/>
                  </a:lnTo>
                  <a:lnTo>
                    <a:pt x="45563" y="229491"/>
                  </a:lnTo>
                  <a:lnTo>
                    <a:pt x="0" y="228219"/>
                  </a:lnTo>
                  <a:lnTo>
                    <a:pt x="0" y="0"/>
                  </a:lnTo>
                  <a:lnTo>
                    <a:pt x="45563" y="1272"/>
                  </a:lnTo>
                  <a:lnTo>
                    <a:pt x="90548" y="5049"/>
                  </a:lnTo>
                  <a:lnTo>
                    <a:pt x="134903" y="11272"/>
                  </a:lnTo>
                  <a:lnTo>
                    <a:pt x="178574" y="19880"/>
                  </a:lnTo>
                  <a:lnTo>
                    <a:pt x="221510" y="30815"/>
                  </a:lnTo>
                  <a:lnTo>
                    <a:pt x="263658" y="44016"/>
                  </a:lnTo>
                  <a:lnTo>
                    <a:pt x="304967" y="59425"/>
                  </a:lnTo>
                  <a:lnTo>
                    <a:pt x="345383" y="76981"/>
                  </a:lnTo>
                  <a:lnTo>
                    <a:pt x="384855" y="96625"/>
                  </a:lnTo>
                  <a:lnTo>
                    <a:pt x="423330" y="118297"/>
                  </a:lnTo>
                  <a:lnTo>
                    <a:pt x="460756" y="141938"/>
                  </a:lnTo>
                  <a:lnTo>
                    <a:pt x="497080" y="167489"/>
                  </a:lnTo>
                  <a:lnTo>
                    <a:pt x="532251" y="194890"/>
                  </a:lnTo>
                  <a:lnTo>
                    <a:pt x="566216" y="224080"/>
                  </a:lnTo>
                  <a:lnTo>
                    <a:pt x="598922" y="255001"/>
                  </a:lnTo>
                  <a:lnTo>
                    <a:pt x="630318" y="287594"/>
                  </a:lnTo>
                  <a:lnTo>
                    <a:pt x="660352" y="321797"/>
                  </a:lnTo>
                  <a:lnTo>
                    <a:pt x="688970" y="357553"/>
                  </a:lnTo>
                  <a:lnTo>
                    <a:pt x="716121" y="394801"/>
                  </a:lnTo>
                  <a:lnTo>
                    <a:pt x="741752" y="433482"/>
                  </a:lnTo>
                  <a:lnTo>
                    <a:pt x="765811" y="473537"/>
                  </a:lnTo>
                  <a:lnTo>
                    <a:pt x="788246" y="514905"/>
                  </a:lnTo>
                  <a:lnTo>
                    <a:pt x="809005" y="557527"/>
                  </a:lnTo>
                  <a:lnTo>
                    <a:pt x="828034" y="601343"/>
                  </a:lnTo>
                  <a:lnTo>
                    <a:pt x="845283" y="646295"/>
                  </a:lnTo>
                  <a:lnTo>
                    <a:pt x="860698" y="692322"/>
                  </a:lnTo>
                  <a:lnTo>
                    <a:pt x="874227" y="739365"/>
                  </a:lnTo>
                  <a:lnTo>
                    <a:pt x="885818" y="787364"/>
                  </a:lnTo>
                  <a:lnTo>
                    <a:pt x="895420" y="836261"/>
                  </a:lnTo>
                  <a:lnTo>
                    <a:pt x="902978" y="885994"/>
                  </a:lnTo>
                  <a:lnTo>
                    <a:pt x="908442" y="936505"/>
                  </a:lnTo>
                  <a:lnTo>
                    <a:pt x="911758" y="987734"/>
                  </a:lnTo>
                  <a:lnTo>
                    <a:pt x="912876" y="1039622"/>
                  </a:lnTo>
                  <a:lnTo>
                    <a:pt x="912876" y="1267840"/>
                  </a:lnTo>
                  <a:lnTo>
                    <a:pt x="911725" y="1320258"/>
                  </a:lnTo>
                  <a:lnTo>
                    <a:pt x="908306" y="1372110"/>
                  </a:lnTo>
                  <a:lnTo>
                    <a:pt x="902667" y="1423323"/>
                  </a:lnTo>
                  <a:lnTo>
                    <a:pt x="894857" y="1473827"/>
                  </a:lnTo>
                  <a:lnTo>
                    <a:pt x="884925" y="1523550"/>
                  </a:lnTo>
                  <a:lnTo>
                    <a:pt x="872919" y="1572419"/>
                  </a:lnTo>
                  <a:lnTo>
                    <a:pt x="858889" y="1620364"/>
                  </a:lnTo>
                  <a:lnTo>
                    <a:pt x="842883" y="1667312"/>
                  </a:lnTo>
                  <a:lnTo>
                    <a:pt x="824949" y="1713192"/>
                  </a:lnTo>
                  <a:lnTo>
                    <a:pt x="805137" y="1757932"/>
                  </a:lnTo>
                  <a:lnTo>
                    <a:pt x="783496" y="1801460"/>
                  </a:lnTo>
                  <a:lnTo>
                    <a:pt x="760074" y="1843704"/>
                  </a:lnTo>
                  <a:lnTo>
                    <a:pt x="734920" y="1884593"/>
                  </a:lnTo>
                  <a:lnTo>
                    <a:pt x="708083" y="1924056"/>
                  </a:lnTo>
                  <a:lnTo>
                    <a:pt x="679611" y="1962019"/>
                  </a:lnTo>
                  <a:lnTo>
                    <a:pt x="649554" y="1998412"/>
                  </a:lnTo>
                  <a:lnTo>
                    <a:pt x="617959" y="2033163"/>
                  </a:lnTo>
                  <a:lnTo>
                    <a:pt x="584877" y="2066200"/>
                  </a:lnTo>
                  <a:lnTo>
                    <a:pt x="550355" y="2097451"/>
                  </a:lnTo>
                  <a:lnTo>
                    <a:pt x="514443" y="2126845"/>
                  </a:lnTo>
                  <a:lnTo>
                    <a:pt x="477189" y="2154310"/>
                  </a:lnTo>
                  <a:lnTo>
                    <a:pt x="438642" y="2179774"/>
                  </a:lnTo>
                  <a:lnTo>
                    <a:pt x="398850" y="2203165"/>
                  </a:lnTo>
                  <a:lnTo>
                    <a:pt x="357864" y="2224412"/>
                  </a:lnTo>
                  <a:lnTo>
                    <a:pt x="315730" y="2243443"/>
                  </a:lnTo>
                  <a:lnTo>
                    <a:pt x="272499" y="2260186"/>
                  </a:lnTo>
                  <a:lnTo>
                    <a:pt x="228219" y="2274570"/>
                  </a:lnTo>
                  <a:lnTo>
                    <a:pt x="228219" y="2388616"/>
                  </a:lnTo>
                  <a:lnTo>
                    <a:pt x="0" y="2193417"/>
                  </a:lnTo>
                  <a:lnTo>
                    <a:pt x="228219" y="1932178"/>
                  </a:lnTo>
                  <a:lnTo>
                    <a:pt x="228219" y="2046351"/>
                  </a:lnTo>
                  <a:lnTo>
                    <a:pt x="271804" y="2032206"/>
                  </a:lnTo>
                  <a:lnTo>
                    <a:pt x="314411" y="2015756"/>
                  </a:lnTo>
                  <a:lnTo>
                    <a:pt x="355986" y="1997065"/>
                  </a:lnTo>
                  <a:lnTo>
                    <a:pt x="396481" y="1976202"/>
                  </a:lnTo>
                  <a:lnTo>
                    <a:pt x="435844" y="1953232"/>
                  </a:lnTo>
                  <a:lnTo>
                    <a:pt x="474025" y="1928222"/>
                  </a:lnTo>
                  <a:lnTo>
                    <a:pt x="510973" y="1901238"/>
                  </a:lnTo>
                  <a:lnTo>
                    <a:pt x="546636" y="1872347"/>
                  </a:lnTo>
                  <a:lnTo>
                    <a:pt x="580966" y="1841615"/>
                  </a:lnTo>
                  <a:lnTo>
                    <a:pt x="613910" y="1809108"/>
                  </a:lnTo>
                  <a:lnTo>
                    <a:pt x="645419" y="1774894"/>
                  </a:lnTo>
                  <a:lnTo>
                    <a:pt x="675441" y="1739039"/>
                  </a:lnTo>
                  <a:lnTo>
                    <a:pt x="703927" y="1701608"/>
                  </a:lnTo>
                  <a:lnTo>
                    <a:pt x="730824" y="1662669"/>
                  </a:lnTo>
                  <a:lnTo>
                    <a:pt x="756083" y="1622288"/>
                  </a:lnTo>
                  <a:lnTo>
                    <a:pt x="779653" y="1580532"/>
                  </a:lnTo>
                  <a:lnTo>
                    <a:pt x="801484" y="1537467"/>
                  </a:lnTo>
                  <a:lnTo>
                    <a:pt x="821524" y="1493159"/>
                  </a:lnTo>
                  <a:lnTo>
                    <a:pt x="839722" y="1447674"/>
                  </a:lnTo>
                  <a:lnTo>
                    <a:pt x="856029" y="1401081"/>
                  </a:lnTo>
                  <a:lnTo>
                    <a:pt x="870394" y="1353444"/>
                  </a:lnTo>
                  <a:lnTo>
                    <a:pt x="882765" y="1304830"/>
                  </a:lnTo>
                  <a:lnTo>
                    <a:pt x="893093" y="1255307"/>
                  </a:lnTo>
                  <a:lnTo>
                    <a:pt x="901326" y="1204939"/>
                  </a:lnTo>
                  <a:lnTo>
                    <a:pt x="907415" y="11537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049011" y="3773423"/>
            <a:ext cx="3731260" cy="2068195"/>
          </a:xfrm>
          <a:custGeom>
            <a:avLst/>
            <a:gdLst/>
            <a:ahLst/>
            <a:cxnLst/>
            <a:rect l="l" t="t" r="r" b="b"/>
            <a:pathLst>
              <a:path w="3731259" h="2068195">
                <a:moveTo>
                  <a:pt x="0" y="2068067"/>
                </a:moveTo>
                <a:lnTo>
                  <a:pt x="3730751" y="2068067"/>
                </a:lnTo>
                <a:lnTo>
                  <a:pt x="3730751" y="0"/>
                </a:lnTo>
                <a:lnTo>
                  <a:pt x="0" y="0"/>
                </a:lnTo>
                <a:lnTo>
                  <a:pt x="0" y="20680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62217" y="4143883"/>
            <a:ext cx="17945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2065" marR="5080" indent="-91440"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a=100; </a:t>
            </a: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*ptr=&amp;a;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74976" y="5041391"/>
            <a:ext cx="2254250" cy="515620"/>
          </a:xfrm>
          <a:custGeom>
            <a:avLst/>
            <a:gdLst/>
            <a:ahLst/>
            <a:cxnLst/>
            <a:rect l="l" t="t" r="r" b="b"/>
            <a:pathLst>
              <a:path w="2254250" h="515620">
                <a:moveTo>
                  <a:pt x="0" y="85851"/>
                </a:moveTo>
                <a:lnTo>
                  <a:pt x="6752" y="52452"/>
                </a:lnTo>
                <a:lnTo>
                  <a:pt x="25161" y="25161"/>
                </a:lnTo>
                <a:lnTo>
                  <a:pt x="52452" y="6752"/>
                </a:lnTo>
                <a:lnTo>
                  <a:pt x="85851" y="0"/>
                </a:lnTo>
                <a:lnTo>
                  <a:pt x="2168144" y="0"/>
                </a:lnTo>
                <a:lnTo>
                  <a:pt x="2201543" y="6752"/>
                </a:lnTo>
                <a:lnTo>
                  <a:pt x="2228834" y="25161"/>
                </a:lnTo>
                <a:lnTo>
                  <a:pt x="2247243" y="52452"/>
                </a:lnTo>
                <a:lnTo>
                  <a:pt x="2253996" y="85851"/>
                </a:lnTo>
                <a:lnTo>
                  <a:pt x="2253996" y="429259"/>
                </a:lnTo>
                <a:lnTo>
                  <a:pt x="2247243" y="462659"/>
                </a:lnTo>
                <a:lnTo>
                  <a:pt x="2228834" y="489950"/>
                </a:lnTo>
                <a:lnTo>
                  <a:pt x="2201543" y="508359"/>
                </a:lnTo>
                <a:lnTo>
                  <a:pt x="2168144" y="515111"/>
                </a:lnTo>
                <a:lnTo>
                  <a:pt x="85851" y="515111"/>
                </a:lnTo>
                <a:lnTo>
                  <a:pt x="52452" y="508359"/>
                </a:lnTo>
                <a:lnTo>
                  <a:pt x="25161" y="489950"/>
                </a:lnTo>
                <a:lnTo>
                  <a:pt x="6752" y="462659"/>
                </a:lnTo>
                <a:lnTo>
                  <a:pt x="0" y="429259"/>
                </a:lnTo>
                <a:lnTo>
                  <a:pt x="0" y="85851"/>
                </a:lnTo>
                <a:close/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56458" y="5006085"/>
            <a:ext cx="188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Pointer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initialisation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28971" y="5260847"/>
            <a:ext cx="1248410" cy="76200"/>
          </a:xfrm>
          <a:custGeom>
            <a:avLst/>
            <a:gdLst/>
            <a:ahLst/>
            <a:cxnLst/>
            <a:rect l="l" t="t" r="r" b="b"/>
            <a:pathLst>
              <a:path w="1248410" h="76200">
                <a:moveTo>
                  <a:pt x="1172082" y="0"/>
                </a:moveTo>
                <a:lnTo>
                  <a:pt x="1172082" y="76199"/>
                </a:lnTo>
                <a:lnTo>
                  <a:pt x="1235582" y="44449"/>
                </a:lnTo>
                <a:lnTo>
                  <a:pt x="1184782" y="44449"/>
                </a:lnTo>
                <a:lnTo>
                  <a:pt x="1184782" y="31749"/>
                </a:lnTo>
                <a:lnTo>
                  <a:pt x="1235582" y="31749"/>
                </a:lnTo>
                <a:lnTo>
                  <a:pt x="1172082" y="0"/>
                </a:lnTo>
                <a:close/>
              </a:path>
              <a:path w="1248410" h="76200">
                <a:moveTo>
                  <a:pt x="117208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172082" y="44449"/>
                </a:lnTo>
                <a:lnTo>
                  <a:pt x="1172082" y="31749"/>
                </a:lnTo>
                <a:close/>
              </a:path>
              <a:path w="1248410" h="76200">
                <a:moveTo>
                  <a:pt x="1235582" y="31749"/>
                </a:moveTo>
                <a:lnTo>
                  <a:pt x="1184782" y="31749"/>
                </a:lnTo>
                <a:lnTo>
                  <a:pt x="1184782" y="44449"/>
                </a:lnTo>
                <a:lnTo>
                  <a:pt x="1235582" y="44449"/>
                </a:lnTo>
                <a:lnTo>
                  <a:pt x="1248282" y="38099"/>
                </a:lnTo>
                <a:lnTo>
                  <a:pt x="123558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4176" y="1746250"/>
            <a:ext cx="1621155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2;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3;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983" y="1611248"/>
            <a:ext cx="1615440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2; </a:t>
            </a:r>
            <a:r>
              <a:rPr sz="2400" spc="-10" dirty="0">
                <a:latin typeface="Calibri"/>
                <a:cs typeface="Calibri"/>
              </a:rPr>
              <a:t>Sum1();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4; </a:t>
            </a:r>
            <a:r>
              <a:rPr sz="2400" spc="-10" dirty="0">
                <a:latin typeface="Calibri"/>
                <a:cs typeface="Calibri"/>
              </a:rPr>
              <a:t>Sum2();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5;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4315" y="3267455"/>
            <a:ext cx="2152015" cy="875030"/>
          </a:xfrm>
          <a:custGeom>
            <a:avLst/>
            <a:gdLst/>
            <a:ahLst/>
            <a:cxnLst/>
            <a:rect l="l" t="t" r="r" b="b"/>
            <a:pathLst>
              <a:path w="2152015" h="875029">
                <a:moveTo>
                  <a:pt x="0" y="218694"/>
                </a:moveTo>
                <a:lnTo>
                  <a:pt x="1714500" y="218694"/>
                </a:lnTo>
                <a:lnTo>
                  <a:pt x="1714500" y="0"/>
                </a:lnTo>
                <a:lnTo>
                  <a:pt x="2151888" y="437388"/>
                </a:lnTo>
                <a:lnTo>
                  <a:pt x="1714500" y="874776"/>
                </a:lnTo>
                <a:lnTo>
                  <a:pt x="1714500" y="656082"/>
                </a:lnTo>
                <a:lnTo>
                  <a:pt x="0" y="656082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1402080"/>
            <a:ext cx="3749040" cy="245237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861060" marR="852169" algn="ctr">
              <a:lnSpc>
                <a:spcPct val="100000"/>
              </a:lnSpc>
              <a:spcBef>
                <a:spcPts val="1875"/>
              </a:spcBef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a=100; </a:t>
            </a: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*ptr=&amp;a;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**ptr1=&amp;ptr;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28" y="1341119"/>
            <a:ext cx="1071880" cy="544195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62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750" y="1824990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1449"/>
            <a:ext cx="9660890" cy="1191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Times New Roman"/>
                <a:cs typeface="Times New Roman"/>
              </a:rPr>
              <a:t>Note: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another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also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store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another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pointer.</a:t>
            </a:r>
            <a:endParaRPr sz="2800">
              <a:latin typeface="Times New Roman"/>
              <a:cs typeface="Times New Roman"/>
            </a:endParaRPr>
          </a:p>
          <a:p>
            <a:pPr marL="4589145">
              <a:lnSpc>
                <a:spcPts val="2755"/>
              </a:lnSpc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0053" y="2973070"/>
            <a:ext cx="1450340" cy="553720"/>
            <a:chOff x="4750053" y="2973070"/>
            <a:chExt cx="1450340" cy="553720"/>
          </a:xfrm>
        </p:grpSpPr>
        <p:sp>
          <p:nvSpPr>
            <p:cNvPr id="7" name="object 7"/>
            <p:cNvSpPr/>
            <p:nvPr/>
          </p:nvSpPr>
          <p:spPr>
            <a:xfrm>
              <a:off x="4756403" y="2979420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1437131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1437131" y="541020"/>
                  </a:lnTo>
                  <a:lnTo>
                    <a:pt x="143713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6403" y="2979420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0" y="541020"/>
                  </a:moveTo>
                  <a:lnTo>
                    <a:pt x="1437131" y="541020"/>
                  </a:lnTo>
                  <a:lnTo>
                    <a:pt x="1437131" y="0"/>
                  </a:lnTo>
                  <a:lnTo>
                    <a:pt x="0" y="0"/>
                  </a:lnTo>
                  <a:lnTo>
                    <a:pt x="0" y="5410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14620" y="2517089"/>
            <a:ext cx="364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5182" y="2991103"/>
            <a:ext cx="1174115" cy="86486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25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46291" y="1962911"/>
            <a:ext cx="475615" cy="1311275"/>
            <a:chOff x="6146291" y="1962911"/>
            <a:chExt cx="475615" cy="1311275"/>
          </a:xfrm>
        </p:grpSpPr>
        <p:sp>
          <p:nvSpPr>
            <p:cNvPr id="12" name="object 12"/>
            <p:cNvSpPr/>
            <p:nvPr/>
          </p:nvSpPr>
          <p:spPr>
            <a:xfrm>
              <a:off x="6152388" y="196900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83" y="571500"/>
                  </a:moveTo>
                  <a:lnTo>
                    <a:pt x="462330" y="545325"/>
                  </a:lnTo>
                  <a:lnTo>
                    <a:pt x="462330" y="661314"/>
                  </a:lnTo>
                  <a:lnTo>
                    <a:pt x="460971" y="631596"/>
                  </a:lnTo>
                  <a:lnTo>
                    <a:pt x="461391" y="635317"/>
                  </a:lnTo>
                  <a:lnTo>
                    <a:pt x="462330" y="661314"/>
                  </a:lnTo>
                  <a:lnTo>
                    <a:pt x="462330" y="545325"/>
                  </a:lnTo>
                  <a:lnTo>
                    <a:pt x="455828" y="468782"/>
                  </a:lnTo>
                  <a:lnTo>
                    <a:pt x="446747" y="419595"/>
                  </a:lnTo>
                  <a:lnTo>
                    <a:pt x="434314" y="372110"/>
                  </a:lnTo>
                  <a:lnTo>
                    <a:pt x="418693" y="326529"/>
                  </a:lnTo>
                  <a:lnTo>
                    <a:pt x="400037" y="283070"/>
                  </a:lnTo>
                  <a:lnTo>
                    <a:pt x="378536" y="241935"/>
                  </a:lnTo>
                  <a:lnTo>
                    <a:pt x="354342" y="203314"/>
                  </a:lnTo>
                  <a:lnTo>
                    <a:pt x="327609" y="167411"/>
                  </a:lnTo>
                  <a:lnTo>
                    <a:pt x="298500" y="134429"/>
                  </a:lnTo>
                  <a:lnTo>
                    <a:pt x="267195" y="104571"/>
                  </a:lnTo>
                  <a:lnTo>
                    <a:pt x="233845" y="78041"/>
                  </a:lnTo>
                  <a:lnTo>
                    <a:pt x="198615" y="55041"/>
                  </a:lnTo>
                  <a:lnTo>
                    <a:pt x="161671" y="35763"/>
                  </a:lnTo>
                  <a:lnTo>
                    <a:pt x="123164" y="20421"/>
                  </a:lnTo>
                  <a:lnTo>
                    <a:pt x="83286" y="9220"/>
                  </a:lnTo>
                  <a:lnTo>
                    <a:pt x="42164" y="2336"/>
                  </a:lnTo>
                  <a:lnTo>
                    <a:pt x="0" y="0"/>
                  </a:lnTo>
                  <a:lnTo>
                    <a:pt x="0" y="115824"/>
                  </a:lnTo>
                  <a:lnTo>
                    <a:pt x="42164" y="118160"/>
                  </a:lnTo>
                  <a:lnTo>
                    <a:pt x="83286" y="125044"/>
                  </a:lnTo>
                  <a:lnTo>
                    <a:pt x="123164" y="136245"/>
                  </a:lnTo>
                  <a:lnTo>
                    <a:pt x="161671" y="151587"/>
                  </a:lnTo>
                  <a:lnTo>
                    <a:pt x="198615" y="170865"/>
                  </a:lnTo>
                  <a:lnTo>
                    <a:pt x="233845" y="193865"/>
                  </a:lnTo>
                  <a:lnTo>
                    <a:pt x="267195" y="220395"/>
                  </a:lnTo>
                  <a:lnTo>
                    <a:pt x="298500" y="250253"/>
                  </a:lnTo>
                  <a:lnTo>
                    <a:pt x="327609" y="283235"/>
                  </a:lnTo>
                  <a:lnTo>
                    <a:pt x="354342" y="319138"/>
                  </a:lnTo>
                  <a:lnTo>
                    <a:pt x="378536" y="357759"/>
                  </a:lnTo>
                  <a:lnTo>
                    <a:pt x="400037" y="398894"/>
                  </a:lnTo>
                  <a:lnTo>
                    <a:pt x="418693" y="442353"/>
                  </a:lnTo>
                  <a:lnTo>
                    <a:pt x="434314" y="487934"/>
                  </a:lnTo>
                  <a:lnTo>
                    <a:pt x="446747" y="535419"/>
                  </a:lnTo>
                  <a:lnTo>
                    <a:pt x="455828" y="584606"/>
                  </a:lnTo>
                  <a:lnTo>
                    <a:pt x="460806" y="630021"/>
                  </a:lnTo>
                  <a:lnTo>
                    <a:pt x="454291" y="683577"/>
                  </a:lnTo>
                  <a:lnTo>
                    <a:pt x="443699" y="736041"/>
                  </a:lnTo>
                  <a:lnTo>
                    <a:pt x="429285" y="786536"/>
                  </a:lnTo>
                  <a:lnTo>
                    <a:pt x="411226" y="834796"/>
                  </a:lnTo>
                  <a:lnTo>
                    <a:pt x="389724" y="880567"/>
                  </a:lnTo>
                  <a:lnTo>
                    <a:pt x="364959" y="923569"/>
                  </a:lnTo>
                  <a:lnTo>
                    <a:pt x="337108" y="963536"/>
                  </a:lnTo>
                  <a:lnTo>
                    <a:pt x="306362" y="1000213"/>
                  </a:lnTo>
                  <a:lnTo>
                    <a:pt x="272923" y="1033335"/>
                  </a:lnTo>
                  <a:lnTo>
                    <a:pt x="236956" y="1062621"/>
                  </a:lnTo>
                  <a:lnTo>
                    <a:pt x="198653" y="1087805"/>
                  </a:lnTo>
                  <a:lnTo>
                    <a:pt x="158216" y="1108633"/>
                  </a:lnTo>
                  <a:lnTo>
                    <a:pt x="115824" y="1124839"/>
                  </a:lnTo>
                  <a:lnTo>
                    <a:pt x="115824" y="1066927"/>
                  </a:lnTo>
                  <a:lnTo>
                    <a:pt x="0" y="1200912"/>
                  </a:lnTo>
                  <a:lnTo>
                    <a:pt x="115824" y="1298575"/>
                  </a:lnTo>
                  <a:lnTo>
                    <a:pt x="115824" y="1240663"/>
                  </a:lnTo>
                  <a:lnTo>
                    <a:pt x="156464" y="1225257"/>
                  </a:lnTo>
                  <a:lnTo>
                    <a:pt x="195224" y="1205649"/>
                  </a:lnTo>
                  <a:lnTo>
                    <a:pt x="231952" y="1182116"/>
                  </a:lnTo>
                  <a:lnTo>
                    <a:pt x="266496" y="1154874"/>
                  </a:lnTo>
                  <a:lnTo>
                    <a:pt x="298729" y="1124191"/>
                  </a:lnTo>
                  <a:lnTo>
                    <a:pt x="328510" y="1090307"/>
                  </a:lnTo>
                  <a:lnTo>
                    <a:pt x="355701" y="1053465"/>
                  </a:lnTo>
                  <a:lnTo>
                    <a:pt x="380174" y="1013904"/>
                  </a:lnTo>
                  <a:lnTo>
                    <a:pt x="401764" y="971892"/>
                  </a:lnTo>
                  <a:lnTo>
                    <a:pt x="420344" y="927658"/>
                  </a:lnTo>
                  <a:lnTo>
                    <a:pt x="435775" y="881443"/>
                  </a:lnTo>
                  <a:lnTo>
                    <a:pt x="447929" y="833513"/>
                  </a:lnTo>
                  <a:lnTo>
                    <a:pt x="456653" y="784098"/>
                  </a:lnTo>
                  <a:lnTo>
                    <a:pt x="461810" y="733437"/>
                  </a:lnTo>
                  <a:lnTo>
                    <a:pt x="463181" y="684720"/>
                  </a:lnTo>
                  <a:lnTo>
                    <a:pt x="463283" y="687324"/>
                  </a:lnTo>
                  <a:lnTo>
                    <a:pt x="463283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52387" y="196900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5" y="687324"/>
                  </a:moveTo>
                  <a:lnTo>
                    <a:pt x="461402" y="635311"/>
                  </a:lnTo>
                  <a:lnTo>
                    <a:pt x="455832" y="584605"/>
                  </a:lnTo>
                  <a:lnTo>
                    <a:pt x="446748" y="535409"/>
                  </a:lnTo>
                  <a:lnTo>
                    <a:pt x="434314" y="487923"/>
                  </a:lnTo>
                  <a:lnTo>
                    <a:pt x="418694" y="442350"/>
                  </a:lnTo>
                  <a:lnTo>
                    <a:pt x="400049" y="398892"/>
                  </a:lnTo>
                  <a:lnTo>
                    <a:pt x="378546" y="357751"/>
                  </a:lnTo>
                  <a:lnTo>
                    <a:pt x="354345" y="319128"/>
                  </a:lnTo>
                  <a:lnTo>
                    <a:pt x="327612" y="283225"/>
                  </a:lnTo>
                  <a:lnTo>
                    <a:pt x="298509" y="250245"/>
                  </a:lnTo>
                  <a:lnTo>
                    <a:pt x="267200" y="220388"/>
                  </a:lnTo>
                  <a:lnTo>
                    <a:pt x="233849" y="193858"/>
                  </a:lnTo>
                  <a:lnTo>
                    <a:pt x="198618" y="170855"/>
                  </a:lnTo>
                  <a:lnTo>
                    <a:pt x="161672" y="151582"/>
                  </a:lnTo>
                  <a:lnTo>
                    <a:pt x="123174" y="136241"/>
                  </a:lnTo>
                  <a:lnTo>
                    <a:pt x="83286" y="125032"/>
                  </a:lnTo>
                  <a:lnTo>
                    <a:pt x="42174" y="118159"/>
                  </a:lnTo>
                  <a:lnTo>
                    <a:pt x="0" y="115824"/>
                  </a:lnTo>
                  <a:lnTo>
                    <a:pt x="0" y="0"/>
                  </a:lnTo>
                  <a:lnTo>
                    <a:pt x="42174" y="2335"/>
                  </a:lnTo>
                  <a:lnTo>
                    <a:pt x="83286" y="9208"/>
                  </a:lnTo>
                  <a:lnTo>
                    <a:pt x="123174" y="20417"/>
                  </a:lnTo>
                  <a:lnTo>
                    <a:pt x="161672" y="35758"/>
                  </a:lnTo>
                  <a:lnTo>
                    <a:pt x="198618" y="55031"/>
                  </a:lnTo>
                  <a:lnTo>
                    <a:pt x="233849" y="78034"/>
                  </a:lnTo>
                  <a:lnTo>
                    <a:pt x="267200" y="104564"/>
                  </a:lnTo>
                  <a:lnTo>
                    <a:pt x="298509" y="134421"/>
                  </a:lnTo>
                  <a:lnTo>
                    <a:pt x="327612" y="167401"/>
                  </a:lnTo>
                  <a:lnTo>
                    <a:pt x="354345" y="203304"/>
                  </a:lnTo>
                  <a:lnTo>
                    <a:pt x="378546" y="241927"/>
                  </a:lnTo>
                  <a:lnTo>
                    <a:pt x="400049" y="283068"/>
                  </a:lnTo>
                  <a:lnTo>
                    <a:pt x="418694" y="326526"/>
                  </a:lnTo>
                  <a:lnTo>
                    <a:pt x="434314" y="372099"/>
                  </a:lnTo>
                  <a:lnTo>
                    <a:pt x="446748" y="419585"/>
                  </a:lnTo>
                  <a:lnTo>
                    <a:pt x="455832" y="468781"/>
                  </a:lnTo>
                  <a:lnTo>
                    <a:pt x="461402" y="519487"/>
                  </a:lnTo>
                  <a:lnTo>
                    <a:pt x="463295" y="571500"/>
                  </a:lnTo>
                  <a:lnTo>
                    <a:pt x="463295" y="687324"/>
                  </a:lnTo>
                  <a:lnTo>
                    <a:pt x="461415" y="738966"/>
                  </a:lnTo>
                  <a:lnTo>
                    <a:pt x="455868" y="789497"/>
                  </a:lnTo>
                  <a:lnTo>
                    <a:pt x="446800" y="838688"/>
                  </a:lnTo>
                  <a:lnTo>
                    <a:pt x="434354" y="886308"/>
                  </a:lnTo>
                  <a:lnTo>
                    <a:pt x="418676" y="932128"/>
                  </a:lnTo>
                  <a:lnTo>
                    <a:pt x="399909" y="975916"/>
                  </a:lnTo>
                  <a:lnTo>
                    <a:pt x="378198" y="1017444"/>
                  </a:lnTo>
                  <a:lnTo>
                    <a:pt x="353687" y="1056480"/>
                  </a:lnTo>
                  <a:lnTo>
                    <a:pt x="326520" y="1092796"/>
                  </a:lnTo>
                  <a:lnTo>
                    <a:pt x="296841" y="1126160"/>
                  </a:lnTo>
                  <a:lnTo>
                    <a:pt x="264795" y="1156343"/>
                  </a:lnTo>
                  <a:lnTo>
                    <a:pt x="230526" y="1183115"/>
                  </a:lnTo>
                  <a:lnTo>
                    <a:pt x="194178" y="1206246"/>
                  </a:lnTo>
                  <a:lnTo>
                    <a:pt x="155896" y="1225505"/>
                  </a:lnTo>
                  <a:lnTo>
                    <a:pt x="115824" y="1240663"/>
                  </a:lnTo>
                  <a:lnTo>
                    <a:pt x="115824" y="1298575"/>
                  </a:lnTo>
                  <a:lnTo>
                    <a:pt x="0" y="1200912"/>
                  </a:lnTo>
                  <a:lnTo>
                    <a:pt x="115824" y="1066927"/>
                  </a:lnTo>
                  <a:lnTo>
                    <a:pt x="115824" y="1124839"/>
                  </a:lnTo>
                  <a:lnTo>
                    <a:pt x="158223" y="1108633"/>
                  </a:lnTo>
                  <a:lnTo>
                    <a:pt x="198664" y="1087801"/>
                  </a:lnTo>
                  <a:lnTo>
                    <a:pt x="236960" y="1062609"/>
                  </a:lnTo>
                  <a:lnTo>
                    <a:pt x="272924" y="1033323"/>
                  </a:lnTo>
                  <a:lnTo>
                    <a:pt x="306370" y="1000209"/>
                  </a:lnTo>
                  <a:lnTo>
                    <a:pt x="337111" y="963533"/>
                  </a:lnTo>
                  <a:lnTo>
                    <a:pt x="364960" y="923562"/>
                  </a:lnTo>
                  <a:lnTo>
                    <a:pt x="389731" y="880560"/>
                  </a:lnTo>
                  <a:lnTo>
                    <a:pt x="411237" y="834794"/>
                  </a:lnTo>
                  <a:lnTo>
                    <a:pt x="429292" y="786530"/>
                  </a:lnTo>
                  <a:lnTo>
                    <a:pt x="443709" y="736034"/>
                  </a:lnTo>
                  <a:lnTo>
                    <a:pt x="454301" y="683573"/>
                  </a:lnTo>
                  <a:lnTo>
                    <a:pt x="460883" y="6294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92979" y="3616452"/>
            <a:ext cx="1856739" cy="1588135"/>
            <a:chOff x="4792979" y="3616452"/>
            <a:chExt cx="1856739" cy="1588135"/>
          </a:xfrm>
        </p:grpSpPr>
        <p:sp>
          <p:nvSpPr>
            <p:cNvPr id="15" name="object 15"/>
            <p:cNvSpPr/>
            <p:nvPr/>
          </p:nvSpPr>
          <p:spPr>
            <a:xfrm>
              <a:off x="4799075" y="4657344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1437131" y="0"/>
                  </a:moveTo>
                  <a:lnTo>
                    <a:pt x="0" y="0"/>
                  </a:lnTo>
                  <a:lnTo>
                    <a:pt x="0" y="541019"/>
                  </a:lnTo>
                  <a:lnTo>
                    <a:pt x="1437131" y="541019"/>
                  </a:lnTo>
                  <a:lnTo>
                    <a:pt x="1437131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99075" y="4657344"/>
              <a:ext cx="1437640" cy="541020"/>
            </a:xfrm>
            <a:custGeom>
              <a:avLst/>
              <a:gdLst/>
              <a:ahLst/>
              <a:cxnLst/>
              <a:rect l="l" t="t" r="r" b="b"/>
              <a:pathLst>
                <a:path w="1437639" h="541020">
                  <a:moveTo>
                    <a:pt x="0" y="541019"/>
                  </a:moveTo>
                  <a:lnTo>
                    <a:pt x="1437131" y="541019"/>
                  </a:lnTo>
                  <a:lnTo>
                    <a:pt x="1437131" y="0"/>
                  </a:lnTo>
                  <a:lnTo>
                    <a:pt x="0" y="0"/>
                  </a:lnTo>
                  <a:lnTo>
                    <a:pt x="0" y="5410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9820" y="3622547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6" y="571500"/>
                  </a:moveTo>
                  <a:lnTo>
                    <a:pt x="462368" y="546201"/>
                  </a:lnTo>
                  <a:lnTo>
                    <a:pt x="462368" y="662025"/>
                  </a:lnTo>
                  <a:lnTo>
                    <a:pt x="460971" y="631596"/>
                  </a:lnTo>
                  <a:lnTo>
                    <a:pt x="461391" y="635317"/>
                  </a:lnTo>
                  <a:lnTo>
                    <a:pt x="462368" y="662025"/>
                  </a:lnTo>
                  <a:lnTo>
                    <a:pt x="462368" y="546201"/>
                  </a:lnTo>
                  <a:lnTo>
                    <a:pt x="455828" y="468782"/>
                  </a:lnTo>
                  <a:lnTo>
                    <a:pt x="446747" y="419595"/>
                  </a:lnTo>
                  <a:lnTo>
                    <a:pt x="434314" y="372110"/>
                  </a:lnTo>
                  <a:lnTo>
                    <a:pt x="418693" y="326529"/>
                  </a:lnTo>
                  <a:lnTo>
                    <a:pt x="400050" y="283070"/>
                  </a:lnTo>
                  <a:lnTo>
                    <a:pt x="378536" y="241935"/>
                  </a:lnTo>
                  <a:lnTo>
                    <a:pt x="354342" y="203314"/>
                  </a:lnTo>
                  <a:lnTo>
                    <a:pt x="327609" y="167411"/>
                  </a:lnTo>
                  <a:lnTo>
                    <a:pt x="298500" y="134429"/>
                  </a:lnTo>
                  <a:lnTo>
                    <a:pt x="267195" y="104571"/>
                  </a:lnTo>
                  <a:lnTo>
                    <a:pt x="233845" y="78041"/>
                  </a:lnTo>
                  <a:lnTo>
                    <a:pt x="198615" y="55041"/>
                  </a:lnTo>
                  <a:lnTo>
                    <a:pt x="161671" y="35763"/>
                  </a:lnTo>
                  <a:lnTo>
                    <a:pt x="123164" y="20421"/>
                  </a:lnTo>
                  <a:lnTo>
                    <a:pt x="83286" y="9220"/>
                  </a:lnTo>
                  <a:lnTo>
                    <a:pt x="42164" y="2336"/>
                  </a:lnTo>
                  <a:lnTo>
                    <a:pt x="0" y="0"/>
                  </a:lnTo>
                  <a:lnTo>
                    <a:pt x="0" y="115824"/>
                  </a:lnTo>
                  <a:lnTo>
                    <a:pt x="42164" y="118160"/>
                  </a:lnTo>
                  <a:lnTo>
                    <a:pt x="83286" y="125044"/>
                  </a:lnTo>
                  <a:lnTo>
                    <a:pt x="123164" y="136245"/>
                  </a:lnTo>
                  <a:lnTo>
                    <a:pt x="161671" y="151587"/>
                  </a:lnTo>
                  <a:lnTo>
                    <a:pt x="198615" y="170865"/>
                  </a:lnTo>
                  <a:lnTo>
                    <a:pt x="233845" y="193865"/>
                  </a:lnTo>
                  <a:lnTo>
                    <a:pt x="267195" y="220395"/>
                  </a:lnTo>
                  <a:lnTo>
                    <a:pt x="298500" y="250253"/>
                  </a:lnTo>
                  <a:lnTo>
                    <a:pt x="327609" y="283235"/>
                  </a:lnTo>
                  <a:lnTo>
                    <a:pt x="354342" y="319138"/>
                  </a:lnTo>
                  <a:lnTo>
                    <a:pt x="378536" y="357759"/>
                  </a:lnTo>
                  <a:lnTo>
                    <a:pt x="400050" y="398894"/>
                  </a:lnTo>
                  <a:lnTo>
                    <a:pt x="418693" y="442353"/>
                  </a:lnTo>
                  <a:lnTo>
                    <a:pt x="434314" y="487934"/>
                  </a:lnTo>
                  <a:lnTo>
                    <a:pt x="446747" y="535419"/>
                  </a:lnTo>
                  <a:lnTo>
                    <a:pt x="455828" y="584606"/>
                  </a:lnTo>
                  <a:lnTo>
                    <a:pt x="460806" y="630021"/>
                  </a:lnTo>
                  <a:lnTo>
                    <a:pt x="454291" y="683577"/>
                  </a:lnTo>
                  <a:lnTo>
                    <a:pt x="443699" y="736041"/>
                  </a:lnTo>
                  <a:lnTo>
                    <a:pt x="429285" y="786536"/>
                  </a:lnTo>
                  <a:lnTo>
                    <a:pt x="411226" y="834796"/>
                  </a:lnTo>
                  <a:lnTo>
                    <a:pt x="389724" y="880567"/>
                  </a:lnTo>
                  <a:lnTo>
                    <a:pt x="364959" y="923569"/>
                  </a:lnTo>
                  <a:lnTo>
                    <a:pt x="337108" y="963536"/>
                  </a:lnTo>
                  <a:lnTo>
                    <a:pt x="306362" y="1000213"/>
                  </a:lnTo>
                  <a:lnTo>
                    <a:pt x="272923" y="1033335"/>
                  </a:lnTo>
                  <a:lnTo>
                    <a:pt x="236956" y="1062621"/>
                  </a:lnTo>
                  <a:lnTo>
                    <a:pt x="198653" y="1087805"/>
                  </a:lnTo>
                  <a:lnTo>
                    <a:pt x="158216" y="1108633"/>
                  </a:lnTo>
                  <a:lnTo>
                    <a:pt x="115824" y="1124839"/>
                  </a:lnTo>
                  <a:lnTo>
                    <a:pt x="115824" y="1066927"/>
                  </a:lnTo>
                  <a:lnTo>
                    <a:pt x="0" y="1200912"/>
                  </a:lnTo>
                  <a:lnTo>
                    <a:pt x="115824" y="1298575"/>
                  </a:lnTo>
                  <a:lnTo>
                    <a:pt x="115824" y="1240663"/>
                  </a:lnTo>
                  <a:lnTo>
                    <a:pt x="156464" y="1225257"/>
                  </a:lnTo>
                  <a:lnTo>
                    <a:pt x="195224" y="1205649"/>
                  </a:lnTo>
                  <a:lnTo>
                    <a:pt x="231952" y="1182116"/>
                  </a:lnTo>
                  <a:lnTo>
                    <a:pt x="266496" y="1154874"/>
                  </a:lnTo>
                  <a:lnTo>
                    <a:pt x="298729" y="1124191"/>
                  </a:lnTo>
                  <a:lnTo>
                    <a:pt x="328510" y="1090307"/>
                  </a:lnTo>
                  <a:lnTo>
                    <a:pt x="355701" y="1053465"/>
                  </a:lnTo>
                  <a:lnTo>
                    <a:pt x="380161" y="1013917"/>
                  </a:lnTo>
                  <a:lnTo>
                    <a:pt x="401764" y="971892"/>
                  </a:lnTo>
                  <a:lnTo>
                    <a:pt x="420344" y="927658"/>
                  </a:lnTo>
                  <a:lnTo>
                    <a:pt x="435775" y="881443"/>
                  </a:lnTo>
                  <a:lnTo>
                    <a:pt x="447929" y="833513"/>
                  </a:lnTo>
                  <a:lnTo>
                    <a:pt x="456653" y="784098"/>
                  </a:lnTo>
                  <a:lnTo>
                    <a:pt x="461810" y="733437"/>
                  </a:lnTo>
                  <a:lnTo>
                    <a:pt x="463181" y="684530"/>
                  </a:lnTo>
                  <a:lnTo>
                    <a:pt x="463296" y="687324"/>
                  </a:lnTo>
                  <a:lnTo>
                    <a:pt x="463296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9819" y="3622548"/>
              <a:ext cx="463550" cy="1298575"/>
            </a:xfrm>
            <a:custGeom>
              <a:avLst/>
              <a:gdLst/>
              <a:ahLst/>
              <a:cxnLst/>
              <a:rect l="l" t="t" r="r" b="b"/>
              <a:pathLst>
                <a:path w="463550" h="1298575">
                  <a:moveTo>
                    <a:pt x="463296" y="687324"/>
                  </a:moveTo>
                  <a:lnTo>
                    <a:pt x="461402" y="635311"/>
                  </a:lnTo>
                  <a:lnTo>
                    <a:pt x="455832" y="584605"/>
                  </a:lnTo>
                  <a:lnTo>
                    <a:pt x="446748" y="535409"/>
                  </a:lnTo>
                  <a:lnTo>
                    <a:pt x="434314" y="487923"/>
                  </a:lnTo>
                  <a:lnTo>
                    <a:pt x="418694" y="442350"/>
                  </a:lnTo>
                  <a:lnTo>
                    <a:pt x="400050" y="398892"/>
                  </a:lnTo>
                  <a:lnTo>
                    <a:pt x="378546" y="357751"/>
                  </a:lnTo>
                  <a:lnTo>
                    <a:pt x="354345" y="319128"/>
                  </a:lnTo>
                  <a:lnTo>
                    <a:pt x="327612" y="283225"/>
                  </a:lnTo>
                  <a:lnTo>
                    <a:pt x="298509" y="250245"/>
                  </a:lnTo>
                  <a:lnTo>
                    <a:pt x="267200" y="220388"/>
                  </a:lnTo>
                  <a:lnTo>
                    <a:pt x="233849" y="193858"/>
                  </a:lnTo>
                  <a:lnTo>
                    <a:pt x="198618" y="170855"/>
                  </a:lnTo>
                  <a:lnTo>
                    <a:pt x="161672" y="151582"/>
                  </a:lnTo>
                  <a:lnTo>
                    <a:pt x="123174" y="136241"/>
                  </a:lnTo>
                  <a:lnTo>
                    <a:pt x="83286" y="125032"/>
                  </a:lnTo>
                  <a:lnTo>
                    <a:pt x="42174" y="118159"/>
                  </a:lnTo>
                  <a:lnTo>
                    <a:pt x="0" y="115824"/>
                  </a:lnTo>
                  <a:lnTo>
                    <a:pt x="0" y="0"/>
                  </a:lnTo>
                  <a:lnTo>
                    <a:pt x="42174" y="2335"/>
                  </a:lnTo>
                  <a:lnTo>
                    <a:pt x="83286" y="9208"/>
                  </a:lnTo>
                  <a:lnTo>
                    <a:pt x="123174" y="20417"/>
                  </a:lnTo>
                  <a:lnTo>
                    <a:pt x="161672" y="35758"/>
                  </a:lnTo>
                  <a:lnTo>
                    <a:pt x="198618" y="55031"/>
                  </a:lnTo>
                  <a:lnTo>
                    <a:pt x="233849" y="78034"/>
                  </a:lnTo>
                  <a:lnTo>
                    <a:pt x="267200" y="104564"/>
                  </a:lnTo>
                  <a:lnTo>
                    <a:pt x="298509" y="134421"/>
                  </a:lnTo>
                  <a:lnTo>
                    <a:pt x="327612" y="167401"/>
                  </a:lnTo>
                  <a:lnTo>
                    <a:pt x="354345" y="203304"/>
                  </a:lnTo>
                  <a:lnTo>
                    <a:pt x="378546" y="241927"/>
                  </a:lnTo>
                  <a:lnTo>
                    <a:pt x="400050" y="283068"/>
                  </a:lnTo>
                  <a:lnTo>
                    <a:pt x="418694" y="326526"/>
                  </a:lnTo>
                  <a:lnTo>
                    <a:pt x="434314" y="372099"/>
                  </a:lnTo>
                  <a:lnTo>
                    <a:pt x="446748" y="419585"/>
                  </a:lnTo>
                  <a:lnTo>
                    <a:pt x="455832" y="468781"/>
                  </a:lnTo>
                  <a:lnTo>
                    <a:pt x="461402" y="519487"/>
                  </a:lnTo>
                  <a:lnTo>
                    <a:pt x="463296" y="571500"/>
                  </a:lnTo>
                  <a:lnTo>
                    <a:pt x="463296" y="687324"/>
                  </a:lnTo>
                  <a:lnTo>
                    <a:pt x="461415" y="738966"/>
                  </a:lnTo>
                  <a:lnTo>
                    <a:pt x="455868" y="789497"/>
                  </a:lnTo>
                  <a:lnTo>
                    <a:pt x="446800" y="838688"/>
                  </a:lnTo>
                  <a:lnTo>
                    <a:pt x="434354" y="886308"/>
                  </a:lnTo>
                  <a:lnTo>
                    <a:pt x="418676" y="932128"/>
                  </a:lnTo>
                  <a:lnTo>
                    <a:pt x="399909" y="975916"/>
                  </a:lnTo>
                  <a:lnTo>
                    <a:pt x="378198" y="1017444"/>
                  </a:lnTo>
                  <a:lnTo>
                    <a:pt x="353687" y="1056480"/>
                  </a:lnTo>
                  <a:lnTo>
                    <a:pt x="326520" y="1092796"/>
                  </a:lnTo>
                  <a:lnTo>
                    <a:pt x="296841" y="1126160"/>
                  </a:lnTo>
                  <a:lnTo>
                    <a:pt x="264795" y="1156343"/>
                  </a:lnTo>
                  <a:lnTo>
                    <a:pt x="230526" y="1183115"/>
                  </a:lnTo>
                  <a:lnTo>
                    <a:pt x="194178" y="1206246"/>
                  </a:lnTo>
                  <a:lnTo>
                    <a:pt x="155896" y="1225505"/>
                  </a:lnTo>
                  <a:lnTo>
                    <a:pt x="115824" y="1240663"/>
                  </a:lnTo>
                  <a:lnTo>
                    <a:pt x="115824" y="1298575"/>
                  </a:lnTo>
                  <a:lnTo>
                    <a:pt x="0" y="1200912"/>
                  </a:lnTo>
                  <a:lnTo>
                    <a:pt x="115824" y="1066927"/>
                  </a:lnTo>
                  <a:lnTo>
                    <a:pt x="115824" y="1124839"/>
                  </a:lnTo>
                  <a:lnTo>
                    <a:pt x="158223" y="1108633"/>
                  </a:lnTo>
                  <a:lnTo>
                    <a:pt x="198664" y="1087801"/>
                  </a:lnTo>
                  <a:lnTo>
                    <a:pt x="236960" y="1062609"/>
                  </a:lnTo>
                  <a:lnTo>
                    <a:pt x="272924" y="1033323"/>
                  </a:lnTo>
                  <a:lnTo>
                    <a:pt x="306370" y="1000209"/>
                  </a:lnTo>
                  <a:lnTo>
                    <a:pt x="337111" y="963533"/>
                  </a:lnTo>
                  <a:lnTo>
                    <a:pt x="364960" y="923562"/>
                  </a:lnTo>
                  <a:lnTo>
                    <a:pt x="389731" y="880560"/>
                  </a:lnTo>
                  <a:lnTo>
                    <a:pt x="411237" y="834794"/>
                  </a:lnTo>
                  <a:lnTo>
                    <a:pt x="429292" y="786530"/>
                  </a:lnTo>
                  <a:lnTo>
                    <a:pt x="443709" y="736034"/>
                  </a:lnTo>
                  <a:lnTo>
                    <a:pt x="454301" y="683573"/>
                  </a:lnTo>
                  <a:lnTo>
                    <a:pt x="460882" y="62941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2308" y="3926789"/>
            <a:ext cx="5669280" cy="160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Note: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points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address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ptr.</a:t>
            </a:r>
            <a:endParaRPr sz="1800">
              <a:latin typeface="Times New Roman"/>
              <a:cs typeface="Times New Roman"/>
            </a:endParaRPr>
          </a:p>
          <a:p>
            <a:pPr marL="4497070" algn="ctr">
              <a:lnSpc>
                <a:spcPts val="2855"/>
              </a:lnSpc>
            </a:pPr>
            <a:r>
              <a:rPr sz="2400" spc="-20" dirty="0">
                <a:latin typeface="Times New Roman"/>
                <a:cs typeface="Times New Roman"/>
              </a:rPr>
              <a:t>ptr1</a:t>
            </a:r>
            <a:endParaRPr sz="2400">
              <a:latin typeface="Times New Roman"/>
              <a:cs typeface="Times New Roman"/>
            </a:endParaRPr>
          </a:p>
          <a:p>
            <a:pPr marL="4500880" algn="ctr">
              <a:lnSpc>
                <a:spcPct val="100000"/>
              </a:lnSpc>
              <a:spcBef>
                <a:spcPts val="1275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4488815" algn="ctr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98207" y="1409700"/>
            <a:ext cx="3822700" cy="23501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224790" marR="218440" indent="635" algn="ctr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latin typeface="Times New Roman"/>
                <a:cs typeface="Times New Roman"/>
              </a:rPr>
              <a:t>cout&lt;&lt;a;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//100 cout&lt;&lt;*ptr;//100 </a:t>
            </a:r>
            <a:r>
              <a:rPr sz="3200" dirty="0">
                <a:latin typeface="Times New Roman"/>
                <a:cs typeface="Times New Roman"/>
              </a:rPr>
              <a:t>cout&lt;&lt;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**ptr1;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//100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494" y="60197"/>
            <a:ext cx="3552190" cy="6520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44880">
              <a:lnSpc>
                <a:spcPts val="3010"/>
              </a:lnSpc>
              <a:spcBef>
                <a:spcPts val="90"/>
              </a:spcBef>
            </a:pPr>
            <a:r>
              <a:rPr sz="2400" spc="-10" dirty="0">
                <a:latin typeface="Times New Roman"/>
                <a:cs typeface="Times New Roman"/>
              </a:rPr>
              <a:t>#include&lt;iosream.h&gt; #include&lt;conio.h&gt;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a=100;</a:t>
            </a:r>
            <a:endParaRPr sz="2400">
              <a:latin typeface="Times New Roman"/>
              <a:cs typeface="Times New Roman"/>
            </a:endParaRPr>
          </a:p>
          <a:p>
            <a:pPr marL="12700" marR="2364105">
              <a:lnSpc>
                <a:spcPct val="1047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*p1;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*p2; </a:t>
            </a:r>
            <a:r>
              <a:rPr sz="2400" spc="-10" dirty="0">
                <a:latin typeface="Times New Roman"/>
                <a:cs typeface="Times New Roman"/>
              </a:rPr>
              <a:t>p1=&amp;a; p2=&amp;p1;</a:t>
            </a:r>
            <a:endParaRPr sz="2400">
              <a:latin typeface="Times New Roman"/>
              <a:cs typeface="Times New Roman"/>
            </a:endParaRPr>
          </a:p>
          <a:p>
            <a:pPr marL="12700" marR="133985">
              <a:lnSpc>
                <a:spcPct val="104600"/>
              </a:lnSpc>
            </a:pPr>
            <a:r>
              <a:rPr sz="2400" dirty="0">
                <a:latin typeface="Times New Roman"/>
                <a:cs typeface="Times New Roman"/>
              </a:rPr>
              <a:t>cout&lt;&lt;“address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a”&lt;&lt;&amp;a; </a:t>
            </a:r>
            <a:r>
              <a:rPr sz="2400" dirty="0">
                <a:latin typeface="Times New Roman"/>
                <a:cs typeface="Times New Roman"/>
              </a:rPr>
              <a:t>cout&lt;&lt;“address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a”&lt;&lt;p1;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cout&lt;&lt;“value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a”&lt;&lt;</a:t>
            </a:r>
            <a:r>
              <a:rPr sz="2400" spc="-20" dirty="0">
                <a:latin typeface="Times New Roman"/>
                <a:cs typeface="Times New Roman"/>
              </a:rPr>
              <a:t> *p1; </a:t>
            </a:r>
            <a:r>
              <a:rPr sz="2400" dirty="0">
                <a:latin typeface="Times New Roman"/>
                <a:cs typeface="Times New Roman"/>
              </a:rPr>
              <a:t>cout&lt;&lt;“value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a”&lt;&lt;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*p2; </a:t>
            </a:r>
            <a:r>
              <a:rPr sz="2400" spc="-10" dirty="0">
                <a:latin typeface="Times New Roman"/>
                <a:cs typeface="Times New Roman"/>
              </a:rPr>
              <a:t>cout&lt;&lt;p2;</a:t>
            </a:r>
            <a:endParaRPr sz="2400">
              <a:latin typeface="Times New Roman"/>
              <a:cs typeface="Times New Roman"/>
            </a:endParaRPr>
          </a:p>
          <a:p>
            <a:pPr marL="12700" marR="2045970">
              <a:lnSpc>
                <a:spcPct val="10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</a:t>
            </a:r>
            <a:r>
              <a:rPr sz="2400" spc="-20" dirty="0">
                <a:latin typeface="Times New Roman"/>
                <a:cs typeface="Times New Roman"/>
              </a:rPr>
              <a:t> *p2; </a:t>
            </a:r>
            <a:r>
              <a:rPr sz="2400" spc="-10" dirty="0">
                <a:latin typeface="Times New Roman"/>
                <a:cs typeface="Times New Roman"/>
              </a:rPr>
              <a:t>getch();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3" y="2722363"/>
            <a:ext cx="3409315" cy="794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imes New Roman"/>
                <a:cs typeface="Times New Roman"/>
              </a:rPr>
              <a:t>//p1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867" y="947927"/>
            <a:ext cx="1071880" cy="546100"/>
          </a:xfrm>
          <a:prstGeom prst="rect">
            <a:avLst/>
          </a:prstGeom>
          <a:solidFill>
            <a:srgbClr val="D0CECE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62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6329" y="1515617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478" y="62682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7823" y="952500"/>
            <a:ext cx="1438910" cy="541020"/>
          </a:xfrm>
          <a:prstGeom prst="rect">
            <a:avLst/>
          </a:prstGeom>
          <a:solidFill>
            <a:srgbClr val="AEABAB"/>
          </a:solidFill>
          <a:ln w="12192">
            <a:solidFill>
              <a:srgbClr val="41709C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address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8971" y="491693"/>
            <a:ext cx="1760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085" algn="l"/>
              </a:tabLst>
            </a:pPr>
            <a:r>
              <a:rPr sz="2400" spc="-25" dirty="0">
                <a:latin typeface="Times New Roman"/>
                <a:cs typeface="Times New Roman"/>
              </a:rPr>
              <a:t>p1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8139" y="1473834"/>
            <a:ext cx="116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6164" y="931163"/>
            <a:ext cx="1437640" cy="541020"/>
          </a:xfrm>
          <a:prstGeom prst="rect">
            <a:avLst/>
          </a:prstGeom>
          <a:solidFill>
            <a:srgbClr val="AEABAB"/>
          </a:solidFill>
          <a:ln w="12192">
            <a:solidFill>
              <a:srgbClr val="41709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4942" y="1507997"/>
            <a:ext cx="116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5420" y="120395"/>
            <a:ext cx="4338955" cy="367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0">
              <a:lnSpc>
                <a:spcPts val="2805"/>
              </a:lnSpc>
            </a:pPr>
            <a:r>
              <a:rPr sz="2400" dirty="0">
                <a:latin typeface="Times New Roman"/>
                <a:cs typeface="Times New Roman"/>
              </a:rPr>
              <a:t>Chain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pointers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40739" y="31496"/>
            <a:ext cx="4002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sz="28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sz="2800" b="1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C++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15239"/>
            <a:ext cx="1032891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b="0" dirty="0">
                <a:latin typeface="Times New Roman"/>
                <a:cs typeface="Times New Roman"/>
              </a:rPr>
              <a:t>When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variable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is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declared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as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reference,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it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becomes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an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alternative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Times New Roman"/>
                <a:cs typeface="Times New Roman"/>
              </a:rPr>
              <a:t>name </a:t>
            </a:r>
            <a:r>
              <a:rPr sz="2800" b="0" dirty="0">
                <a:latin typeface="Times New Roman"/>
                <a:cs typeface="Times New Roman"/>
              </a:rPr>
              <a:t>for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an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existing</a:t>
            </a:r>
            <a:r>
              <a:rPr sz="2800" b="0" spc="-4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variable.</a:t>
            </a:r>
            <a:r>
              <a:rPr sz="2800" b="0" spc="-170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Times New Roman"/>
                <a:cs typeface="Times New Roman"/>
              </a:rPr>
              <a:t>A</a:t>
            </a:r>
            <a:r>
              <a:rPr sz="2800" b="0" spc="-15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variable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can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be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declared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as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reference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Times New Roman"/>
                <a:cs typeface="Times New Roman"/>
              </a:rPr>
              <a:t>by </a:t>
            </a:r>
            <a:r>
              <a:rPr sz="2800" b="0" dirty="0">
                <a:latin typeface="Times New Roman"/>
                <a:cs typeface="Times New Roman"/>
              </a:rPr>
              <a:t>putting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Times New Roman"/>
                <a:cs typeface="Times New Roman"/>
              </a:rPr>
              <a:t>‘&amp;’</a:t>
            </a:r>
            <a:r>
              <a:rPr sz="2800" b="0" spc="-20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in</a:t>
            </a:r>
            <a:r>
              <a:rPr sz="2800" b="0" spc="-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the</a:t>
            </a:r>
            <a:r>
              <a:rPr sz="2800" b="0" spc="-10" dirty="0">
                <a:latin typeface="Times New Roman"/>
                <a:cs typeface="Times New Roman"/>
              </a:rPr>
              <a:t> declaration.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37106"/>
            <a:ext cx="10967720" cy="721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a=100;</a:t>
            </a:r>
            <a:endParaRPr sz="2600">
              <a:latin typeface="Times New Roman"/>
              <a:cs typeface="Times New Roman"/>
            </a:endParaRPr>
          </a:p>
          <a:p>
            <a:pPr marL="4093845">
              <a:lnSpc>
                <a:spcPts val="2740"/>
              </a:lnSpc>
            </a:pPr>
            <a:r>
              <a:rPr sz="2600" dirty="0">
                <a:latin typeface="Calibri"/>
                <a:cs typeface="Calibri"/>
              </a:rPr>
              <a:t>Now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reference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variable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i.e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two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211" y="2314194"/>
            <a:ext cx="36391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45" dirty="0"/>
              <a:t> </a:t>
            </a:r>
            <a:r>
              <a:rPr spc="-10" dirty="0"/>
              <a:t>a=100;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350770" algn="l"/>
              </a:tabLst>
            </a:pPr>
            <a:r>
              <a:rPr dirty="0"/>
              <a:t>int</a:t>
            </a:r>
            <a:r>
              <a:rPr spc="-45" dirty="0"/>
              <a:t> </a:t>
            </a:r>
            <a:r>
              <a:rPr spc="-10" dirty="0"/>
              <a:t>&amp;ref=a;</a:t>
            </a:r>
            <a:r>
              <a:rPr dirty="0"/>
              <a:t>	</a:t>
            </a:r>
            <a:r>
              <a:rPr spc="-10" dirty="0"/>
              <a:t>//initialization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declaration</a:t>
            </a: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pc="-10" dirty="0"/>
          </a:p>
          <a:p>
            <a:pPr marL="12700" marR="528955">
              <a:lnSpc>
                <a:spcPct val="70000"/>
              </a:lnSpc>
            </a:pPr>
            <a:r>
              <a:rPr dirty="0"/>
              <a:t>Now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program</a:t>
            </a:r>
            <a:r>
              <a:rPr spc="-5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either</a:t>
            </a:r>
            <a:r>
              <a:rPr spc="-60" dirty="0"/>
              <a:t> </a:t>
            </a:r>
            <a:r>
              <a:rPr dirty="0"/>
              <a:t>“a”</a:t>
            </a:r>
            <a:r>
              <a:rPr spc="-5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spc="-25" dirty="0"/>
              <a:t>an </a:t>
            </a:r>
            <a:r>
              <a:rPr dirty="0"/>
              <a:t>alternative</a:t>
            </a:r>
            <a:r>
              <a:rPr spc="-85" dirty="0"/>
              <a:t> </a:t>
            </a:r>
            <a:r>
              <a:rPr dirty="0"/>
              <a:t>name</a:t>
            </a:r>
            <a:r>
              <a:rPr spc="-75" dirty="0"/>
              <a:t> </a:t>
            </a:r>
            <a:r>
              <a:rPr spc="-20" dirty="0"/>
              <a:t>“ref”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pc="-20" dirty="0"/>
          </a:p>
          <a:p>
            <a:pPr marL="12700" marR="2618105">
              <a:lnSpc>
                <a:spcPct val="101899"/>
              </a:lnSpc>
              <a:tabLst>
                <a:tab pos="1841500" algn="l"/>
              </a:tabLst>
            </a:pPr>
            <a:r>
              <a:rPr spc="-10" dirty="0"/>
              <a:t>C=a+b;</a:t>
            </a:r>
            <a:r>
              <a:rPr dirty="0"/>
              <a:t>	//same</a:t>
            </a:r>
            <a:r>
              <a:rPr spc="-90" dirty="0"/>
              <a:t> </a:t>
            </a:r>
            <a:r>
              <a:rPr spc="-10" dirty="0"/>
              <a:t>output C=ref+b;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3288" y="3166872"/>
            <a:ext cx="1403985" cy="1134110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34163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2690"/>
              </a:spcBef>
            </a:pPr>
            <a:r>
              <a:rPr sz="2800" spc="-25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266" y="2539365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4464253"/>
            <a:ext cx="1295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0012dcD2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905" y="314959"/>
            <a:ext cx="52933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Program</a:t>
            </a:r>
            <a:r>
              <a:rPr sz="2900" spc="-80" dirty="0"/>
              <a:t> </a:t>
            </a:r>
            <a:r>
              <a:rPr sz="2900" dirty="0"/>
              <a:t>using</a:t>
            </a:r>
            <a:r>
              <a:rPr sz="2900" spc="-70" dirty="0"/>
              <a:t> </a:t>
            </a:r>
            <a:r>
              <a:rPr sz="2900" dirty="0"/>
              <a:t>reference</a:t>
            </a:r>
            <a:r>
              <a:rPr sz="2900" spc="-70" dirty="0"/>
              <a:t> </a:t>
            </a:r>
            <a:r>
              <a:rPr sz="2900" spc="-10" dirty="0"/>
              <a:t>variable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80287" y="986582"/>
            <a:ext cx="3768090" cy="550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960">
              <a:lnSpc>
                <a:spcPct val="1248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#include&lt;iostream.h&gt; #include&lt;conio.h&gt;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2382520">
              <a:lnSpc>
                <a:spcPts val="36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a=100;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&amp;ref=a;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Times New Roman"/>
                <a:cs typeface="Times New Roman"/>
              </a:rPr>
              <a:t>cout&lt;&lt;“value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is”&lt;&lt;a;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/>
                <a:cs typeface="Times New Roman"/>
              </a:rPr>
              <a:t>cout&lt;&lt;“value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 </a:t>
            </a:r>
            <a:r>
              <a:rPr sz="2400" spc="-10" dirty="0">
                <a:latin typeface="Times New Roman"/>
                <a:cs typeface="Times New Roman"/>
              </a:rPr>
              <a:t>is”&lt;&lt;ref;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cout&lt;&lt;address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is”&lt;&lt;&amp;a; </a:t>
            </a:r>
            <a:r>
              <a:rPr sz="2400" dirty="0">
                <a:latin typeface="Times New Roman"/>
                <a:cs typeface="Times New Roman"/>
              </a:rPr>
              <a:t>cout&lt;&lt;address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is”&lt;&lt;&amp;ref; getch();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18586"/>
            <a:ext cx="1527175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25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25" dirty="0">
                <a:latin typeface="Times New Roman"/>
                <a:cs typeface="Times New Roman"/>
              </a:rPr>
              <a:t>100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b="1" spc="-10" dirty="0">
                <a:latin typeface="Times New Roman"/>
                <a:cs typeface="Times New Roman"/>
              </a:rPr>
              <a:t>0012dcD2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10" dirty="0">
                <a:latin typeface="Times New Roman"/>
                <a:cs typeface="Times New Roman"/>
              </a:rPr>
              <a:t>0012dcD2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7167" y="4212335"/>
            <a:ext cx="4932045" cy="1620520"/>
          </a:xfrm>
          <a:custGeom>
            <a:avLst/>
            <a:gdLst/>
            <a:ahLst/>
            <a:cxnLst/>
            <a:rect l="l" t="t" r="r" b="b"/>
            <a:pathLst>
              <a:path w="4932045" h="1620520">
                <a:moveTo>
                  <a:pt x="0" y="810006"/>
                </a:moveTo>
                <a:lnTo>
                  <a:pt x="3903" y="764047"/>
                </a:lnTo>
                <a:lnTo>
                  <a:pt x="15475" y="718760"/>
                </a:lnTo>
                <a:lnTo>
                  <a:pt x="34507" y="674214"/>
                </a:lnTo>
                <a:lnTo>
                  <a:pt x="60790" y="630476"/>
                </a:lnTo>
                <a:lnTo>
                  <a:pt x="94118" y="587615"/>
                </a:lnTo>
                <a:lnTo>
                  <a:pt x="134281" y="545700"/>
                </a:lnTo>
                <a:lnTo>
                  <a:pt x="181071" y="504799"/>
                </a:lnTo>
                <a:lnTo>
                  <a:pt x="234280" y="464980"/>
                </a:lnTo>
                <a:lnTo>
                  <a:pt x="293701" y="426312"/>
                </a:lnTo>
                <a:lnTo>
                  <a:pt x="359124" y="388863"/>
                </a:lnTo>
                <a:lnTo>
                  <a:pt x="394022" y="370618"/>
                </a:lnTo>
                <a:lnTo>
                  <a:pt x="430342" y="352702"/>
                </a:lnTo>
                <a:lnTo>
                  <a:pt x="468059" y="335126"/>
                </a:lnTo>
                <a:lnTo>
                  <a:pt x="507147" y="317898"/>
                </a:lnTo>
                <a:lnTo>
                  <a:pt x="547579" y="301025"/>
                </a:lnTo>
                <a:lnTo>
                  <a:pt x="589330" y="284517"/>
                </a:lnTo>
                <a:lnTo>
                  <a:pt x="632373" y="268383"/>
                </a:lnTo>
                <a:lnTo>
                  <a:pt x="676682" y="252630"/>
                </a:lnTo>
                <a:lnTo>
                  <a:pt x="722233" y="237267"/>
                </a:lnTo>
                <a:lnTo>
                  <a:pt x="768997" y="222304"/>
                </a:lnTo>
                <a:lnTo>
                  <a:pt x="816950" y="207748"/>
                </a:lnTo>
                <a:lnTo>
                  <a:pt x="866066" y="193607"/>
                </a:lnTo>
                <a:lnTo>
                  <a:pt x="916318" y="179892"/>
                </a:lnTo>
                <a:lnTo>
                  <a:pt x="967680" y="166609"/>
                </a:lnTo>
                <a:lnTo>
                  <a:pt x="1020127" y="153769"/>
                </a:lnTo>
                <a:lnTo>
                  <a:pt x="1073632" y="141378"/>
                </a:lnTo>
                <a:lnTo>
                  <a:pt x="1128169" y="129446"/>
                </a:lnTo>
                <a:lnTo>
                  <a:pt x="1183713" y="117982"/>
                </a:lnTo>
                <a:lnTo>
                  <a:pt x="1240237" y="106993"/>
                </a:lnTo>
                <a:lnTo>
                  <a:pt x="1297715" y="96489"/>
                </a:lnTo>
                <a:lnTo>
                  <a:pt x="1356121" y="86477"/>
                </a:lnTo>
                <a:lnTo>
                  <a:pt x="1415430" y="76968"/>
                </a:lnTo>
                <a:lnTo>
                  <a:pt x="1475614" y="67968"/>
                </a:lnTo>
                <a:lnTo>
                  <a:pt x="1536649" y="59487"/>
                </a:lnTo>
                <a:lnTo>
                  <a:pt x="1598508" y="51533"/>
                </a:lnTo>
                <a:lnTo>
                  <a:pt x="1661165" y="44115"/>
                </a:lnTo>
                <a:lnTo>
                  <a:pt x="1724594" y="37241"/>
                </a:lnTo>
                <a:lnTo>
                  <a:pt x="1788770" y="30921"/>
                </a:lnTo>
                <a:lnTo>
                  <a:pt x="1853665" y="25161"/>
                </a:lnTo>
                <a:lnTo>
                  <a:pt x="1919254" y="19971"/>
                </a:lnTo>
                <a:lnTo>
                  <a:pt x="1985512" y="15360"/>
                </a:lnTo>
                <a:lnTo>
                  <a:pt x="2052411" y="11336"/>
                </a:lnTo>
                <a:lnTo>
                  <a:pt x="2119926" y="7908"/>
                </a:lnTo>
                <a:lnTo>
                  <a:pt x="2188032" y="5084"/>
                </a:lnTo>
                <a:lnTo>
                  <a:pt x="2256701" y="2872"/>
                </a:lnTo>
                <a:lnTo>
                  <a:pt x="2325908" y="1282"/>
                </a:lnTo>
                <a:lnTo>
                  <a:pt x="2395627" y="322"/>
                </a:lnTo>
                <a:lnTo>
                  <a:pt x="2465832" y="0"/>
                </a:lnTo>
                <a:lnTo>
                  <a:pt x="2536036" y="322"/>
                </a:lnTo>
                <a:lnTo>
                  <a:pt x="2605755" y="1282"/>
                </a:lnTo>
                <a:lnTo>
                  <a:pt x="2674962" y="2872"/>
                </a:lnTo>
                <a:lnTo>
                  <a:pt x="2743631" y="5084"/>
                </a:lnTo>
                <a:lnTo>
                  <a:pt x="2811737" y="7908"/>
                </a:lnTo>
                <a:lnTo>
                  <a:pt x="2879252" y="11336"/>
                </a:lnTo>
                <a:lnTo>
                  <a:pt x="2946151" y="15360"/>
                </a:lnTo>
                <a:lnTo>
                  <a:pt x="3012409" y="19971"/>
                </a:lnTo>
                <a:lnTo>
                  <a:pt x="3077998" y="25161"/>
                </a:lnTo>
                <a:lnTo>
                  <a:pt x="3142893" y="30921"/>
                </a:lnTo>
                <a:lnTo>
                  <a:pt x="3207069" y="37241"/>
                </a:lnTo>
                <a:lnTo>
                  <a:pt x="3270498" y="44115"/>
                </a:lnTo>
                <a:lnTo>
                  <a:pt x="3333155" y="51533"/>
                </a:lnTo>
                <a:lnTo>
                  <a:pt x="3395014" y="59487"/>
                </a:lnTo>
                <a:lnTo>
                  <a:pt x="3456049" y="67968"/>
                </a:lnTo>
                <a:lnTo>
                  <a:pt x="3516233" y="76968"/>
                </a:lnTo>
                <a:lnTo>
                  <a:pt x="3575542" y="86477"/>
                </a:lnTo>
                <a:lnTo>
                  <a:pt x="3633948" y="96489"/>
                </a:lnTo>
                <a:lnTo>
                  <a:pt x="3691426" y="106993"/>
                </a:lnTo>
                <a:lnTo>
                  <a:pt x="3747950" y="117982"/>
                </a:lnTo>
                <a:lnTo>
                  <a:pt x="3803494" y="129446"/>
                </a:lnTo>
                <a:lnTo>
                  <a:pt x="3858031" y="141378"/>
                </a:lnTo>
                <a:lnTo>
                  <a:pt x="3911536" y="153769"/>
                </a:lnTo>
                <a:lnTo>
                  <a:pt x="3963983" y="166609"/>
                </a:lnTo>
                <a:lnTo>
                  <a:pt x="4015345" y="179892"/>
                </a:lnTo>
                <a:lnTo>
                  <a:pt x="4065597" y="193607"/>
                </a:lnTo>
                <a:lnTo>
                  <a:pt x="4114713" y="207748"/>
                </a:lnTo>
                <a:lnTo>
                  <a:pt x="4162666" y="222304"/>
                </a:lnTo>
                <a:lnTo>
                  <a:pt x="4209430" y="237267"/>
                </a:lnTo>
                <a:lnTo>
                  <a:pt x="4254981" y="252630"/>
                </a:lnTo>
                <a:lnTo>
                  <a:pt x="4299290" y="268383"/>
                </a:lnTo>
                <a:lnTo>
                  <a:pt x="4342333" y="284517"/>
                </a:lnTo>
                <a:lnTo>
                  <a:pt x="4384084" y="301025"/>
                </a:lnTo>
                <a:lnTo>
                  <a:pt x="4424516" y="317898"/>
                </a:lnTo>
                <a:lnTo>
                  <a:pt x="4463604" y="335126"/>
                </a:lnTo>
                <a:lnTo>
                  <a:pt x="4501321" y="352702"/>
                </a:lnTo>
                <a:lnTo>
                  <a:pt x="4537641" y="370618"/>
                </a:lnTo>
                <a:lnTo>
                  <a:pt x="4572539" y="388863"/>
                </a:lnTo>
                <a:lnTo>
                  <a:pt x="4605988" y="407431"/>
                </a:lnTo>
                <a:lnTo>
                  <a:pt x="4668436" y="445498"/>
                </a:lnTo>
                <a:lnTo>
                  <a:pt x="4724777" y="484750"/>
                </a:lnTo>
                <a:lnTo>
                  <a:pt x="4774803" y="525118"/>
                </a:lnTo>
                <a:lnTo>
                  <a:pt x="4818305" y="566535"/>
                </a:lnTo>
                <a:lnTo>
                  <a:pt x="4855076" y="608931"/>
                </a:lnTo>
                <a:lnTo>
                  <a:pt x="4884908" y="652239"/>
                </a:lnTo>
                <a:lnTo>
                  <a:pt x="4907592" y="696390"/>
                </a:lnTo>
                <a:lnTo>
                  <a:pt x="4922920" y="741315"/>
                </a:lnTo>
                <a:lnTo>
                  <a:pt x="4930683" y="786946"/>
                </a:lnTo>
                <a:lnTo>
                  <a:pt x="4931664" y="810006"/>
                </a:lnTo>
                <a:lnTo>
                  <a:pt x="4930683" y="833065"/>
                </a:lnTo>
                <a:lnTo>
                  <a:pt x="4922920" y="878696"/>
                </a:lnTo>
                <a:lnTo>
                  <a:pt x="4907592" y="923621"/>
                </a:lnTo>
                <a:lnTo>
                  <a:pt x="4884908" y="967772"/>
                </a:lnTo>
                <a:lnTo>
                  <a:pt x="4855076" y="1011080"/>
                </a:lnTo>
                <a:lnTo>
                  <a:pt x="4818305" y="1053476"/>
                </a:lnTo>
                <a:lnTo>
                  <a:pt x="4774803" y="1094893"/>
                </a:lnTo>
                <a:lnTo>
                  <a:pt x="4724777" y="1135261"/>
                </a:lnTo>
                <a:lnTo>
                  <a:pt x="4668436" y="1174513"/>
                </a:lnTo>
                <a:lnTo>
                  <a:pt x="4605988" y="1212580"/>
                </a:lnTo>
                <a:lnTo>
                  <a:pt x="4572539" y="1231148"/>
                </a:lnTo>
                <a:lnTo>
                  <a:pt x="4537641" y="1249393"/>
                </a:lnTo>
                <a:lnTo>
                  <a:pt x="4501321" y="1267309"/>
                </a:lnTo>
                <a:lnTo>
                  <a:pt x="4463604" y="1284885"/>
                </a:lnTo>
                <a:lnTo>
                  <a:pt x="4424516" y="1302113"/>
                </a:lnTo>
                <a:lnTo>
                  <a:pt x="4384084" y="1318986"/>
                </a:lnTo>
                <a:lnTo>
                  <a:pt x="4342333" y="1335494"/>
                </a:lnTo>
                <a:lnTo>
                  <a:pt x="4299290" y="1351628"/>
                </a:lnTo>
                <a:lnTo>
                  <a:pt x="4254981" y="1367381"/>
                </a:lnTo>
                <a:lnTo>
                  <a:pt x="4209430" y="1382744"/>
                </a:lnTo>
                <a:lnTo>
                  <a:pt x="4162666" y="1397707"/>
                </a:lnTo>
                <a:lnTo>
                  <a:pt x="4114713" y="1412263"/>
                </a:lnTo>
                <a:lnTo>
                  <a:pt x="4065597" y="1426404"/>
                </a:lnTo>
                <a:lnTo>
                  <a:pt x="4015345" y="1440119"/>
                </a:lnTo>
                <a:lnTo>
                  <a:pt x="3963983" y="1453402"/>
                </a:lnTo>
                <a:lnTo>
                  <a:pt x="3911536" y="1466242"/>
                </a:lnTo>
                <a:lnTo>
                  <a:pt x="3858031" y="1478633"/>
                </a:lnTo>
                <a:lnTo>
                  <a:pt x="3803494" y="1490565"/>
                </a:lnTo>
                <a:lnTo>
                  <a:pt x="3747950" y="1502029"/>
                </a:lnTo>
                <a:lnTo>
                  <a:pt x="3691426" y="1513018"/>
                </a:lnTo>
                <a:lnTo>
                  <a:pt x="3633948" y="1523522"/>
                </a:lnTo>
                <a:lnTo>
                  <a:pt x="3575542" y="1533534"/>
                </a:lnTo>
                <a:lnTo>
                  <a:pt x="3516233" y="1543043"/>
                </a:lnTo>
                <a:lnTo>
                  <a:pt x="3456049" y="1552043"/>
                </a:lnTo>
                <a:lnTo>
                  <a:pt x="3395014" y="1560524"/>
                </a:lnTo>
                <a:lnTo>
                  <a:pt x="3333155" y="1568478"/>
                </a:lnTo>
                <a:lnTo>
                  <a:pt x="3270498" y="1575896"/>
                </a:lnTo>
                <a:lnTo>
                  <a:pt x="3207069" y="1582770"/>
                </a:lnTo>
                <a:lnTo>
                  <a:pt x="3142893" y="1589090"/>
                </a:lnTo>
                <a:lnTo>
                  <a:pt x="3077998" y="1594850"/>
                </a:lnTo>
                <a:lnTo>
                  <a:pt x="3012409" y="1600040"/>
                </a:lnTo>
                <a:lnTo>
                  <a:pt x="2946151" y="1604651"/>
                </a:lnTo>
                <a:lnTo>
                  <a:pt x="2879252" y="1608675"/>
                </a:lnTo>
                <a:lnTo>
                  <a:pt x="2811737" y="1612103"/>
                </a:lnTo>
                <a:lnTo>
                  <a:pt x="2743631" y="1614927"/>
                </a:lnTo>
                <a:lnTo>
                  <a:pt x="2674962" y="1617139"/>
                </a:lnTo>
                <a:lnTo>
                  <a:pt x="2605755" y="1618729"/>
                </a:lnTo>
                <a:lnTo>
                  <a:pt x="2536036" y="1619689"/>
                </a:lnTo>
                <a:lnTo>
                  <a:pt x="2465832" y="1620011"/>
                </a:lnTo>
                <a:lnTo>
                  <a:pt x="2395627" y="1619689"/>
                </a:lnTo>
                <a:lnTo>
                  <a:pt x="2325908" y="1618729"/>
                </a:lnTo>
                <a:lnTo>
                  <a:pt x="2256701" y="1617139"/>
                </a:lnTo>
                <a:lnTo>
                  <a:pt x="2188032" y="1614927"/>
                </a:lnTo>
                <a:lnTo>
                  <a:pt x="2119926" y="1612103"/>
                </a:lnTo>
                <a:lnTo>
                  <a:pt x="2052411" y="1608675"/>
                </a:lnTo>
                <a:lnTo>
                  <a:pt x="1985512" y="1604651"/>
                </a:lnTo>
                <a:lnTo>
                  <a:pt x="1919254" y="1600040"/>
                </a:lnTo>
                <a:lnTo>
                  <a:pt x="1853665" y="1594850"/>
                </a:lnTo>
                <a:lnTo>
                  <a:pt x="1788770" y="1589090"/>
                </a:lnTo>
                <a:lnTo>
                  <a:pt x="1724594" y="1582770"/>
                </a:lnTo>
                <a:lnTo>
                  <a:pt x="1661165" y="1575896"/>
                </a:lnTo>
                <a:lnTo>
                  <a:pt x="1598508" y="1568478"/>
                </a:lnTo>
                <a:lnTo>
                  <a:pt x="1536649" y="1560524"/>
                </a:lnTo>
                <a:lnTo>
                  <a:pt x="1475614" y="1552043"/>
                </a:lnTo>
                <a:lnTo>
                  <a:pt x="1415430" y="1543043"/>
                </a:lnTo>
                <a:lnTo>
                  <a:pt x="1356121" y="1533534"/>
                </a:lnTo>
                <a:lnTo>
                  <a:pt x="1297715" y="1523522"/>
                </a:lnTo>
                <a:lnTo>
                  <a:pt x="1240237" y="1513018"/>
                </a:lnTo>
                <a:lnTo>
                  <a:pt x="1183713" y="1502029"/>
                </a:lnTo>
                <a:lnTo>
                  <a:pt x="1128169" y="1490565"/>
                </a:lnTo>
                <a:lnTo>
                  <a:pt x="1073632" y="1478633"/>
                </a:lnTo>
                <a:lnTo>
                  <a:pt x="1020127" y="1466242"/>
                </a:lnTo>
                <a:lnTo>
                  <a:pt x="967680" y="1453402"/>
                </a:lnTo>
                <a:lnTo>
                  <a:pt x="916318" y="1440119"/>
                </a:lnTo>
                <a:lnTo>
                  <a:pt x="866066" y="1426404"/>
                </a:lnTo>
                <a:lnTo>
                  <a:pt x="816950" y="1412263"/>
                </a:lnTo>
                <a:lnTo>
                  <a:pt x="768997" y="1397707"/>
                </a:lnTo>
                <a:lnTo>
                  <a:pt x="722233" y="1382744"/>
                </a:lnTo>
                <a:lnTo>
                  <a:pt x="676682" y="1367381"/>
                </a:lnTo>
                <a:lnTo>
                  <a:pt x="632373" y="1351628"/>
                </a:lnTo>
                <a:lnTo>
                  <a:pt x="589330" y="1335494"/>
                </a:lnTo>
                <a:lnTo>
                  <a:pt x="547579" y="1318986"/>
                </a:lnTo>
                <a:lnTo>
                  <a:pt x="507147" y="1302113"/>
                </a:lnTo>
                <a:lnTo>
                  <a:pt x="468059" y="1284885"/>
                </a:lnTo>
                <a:lnTo>
                  <a:pt x="430342" y="1267309"/>
                </a:lnTo>
                <a:lnTo>
                  <a:pt x="394022" y="1249393"/>
                </a:lnTo>
                <a:lnTo>
                  <a:pt x="359124" y="1231148"/>
                </a:lnTo>
                <a:lnTo>
                  <a:pt x="325675" y="1212580"/>
                </a:lnTo>
                <a:lnTo>
                  <a:pt x="263227" y="1174513"/>
                </a:lnTo>
                <a:lnTo>
                  <a:pt x="206886" y="1135261"/>
                </a:lnTo>
                <a:lnTo>
                  <a:pt x="156860" y="1094893"/>
                </a:lnTo>
                <a:lnTo>
                  <a:pt x="113358" y="1053476"/>
                </a:lnTo>
                <a:lnTo>
                  <a:pt x="76587" y="1011080"/>
                </a:lnTo>
                <a:lnTo>
                  <a:pt x="46755" y="967772"/>
                </a:lnTo>
                <a:lnTo>
                  <a:pt x="24071" y="923621"/>
                </a:lnTo>
                <a:lnTo>
                  <a:pt x="8743" y="878696"/>
                </a:lnTo>
                <a:lnTo>
                  <a:pt x="980" y="833065"/>
                </a:lnTo>
                <a:lnTo>
                  <a:pt x="0" y="81000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8154" y="4590999"/>
            <a:ext cx="2869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“a”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“ref”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memory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alternative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7160" y="-54736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uFill>
                  <a:solidFill>
                    <a:srgbClr val="000000"/>
                  </a:solidFill>
                </a:uFill>
              </a:rPr>
              <a:t>Call by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</a:rPr>
              <a:t>value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397598"/>
            <a:ext cx="10647680" cy="2840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invoked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manners</a:t>
            </a:r>
            <a:endParaRPr sz="2800">
              <a:latin typeface="Times New Roman"/>
              <a:cs typeface="Times New Roman"/>
            </a:endParaRPr>
          </a:p>
          <a:p>
            <a:pPr marL="347980" indent="-336550">
              <a:lnSpc>
                <a:spcPct val="100000"/>
              </a:lnSpc>
              <a:spcBef>
                <a:spcPts val="675"/>
              </a:spcBef>
              <a:buSzPct val="96428"/>
              <a:buAutoNum type="romanLcParenBoth"/>
              <a:tabLst>
                <a:tab pos="347980" algn="l"/>
              </a:tabLst>
            </a:pPr>
            <a:r>
              <a:rPr sz="2800" dirty="0">
                <a:latin typeface="Times New Roman"/>
                <a:cs typeface="Times New Roman"/>
              </a:rPr>
              <a:t>call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447040" indent="-434340">
              <a:lnSpc>
                <a:spcPct val="100000"/>
              </a:lnSpc>
              <a:spcBef>
                <a:spcPts val="660"/>
              </a:spcBef>
              <a:buSzPct val="96428"/>
              <a:buAutoNum type="romanLcParenBoth"/>
              <a:tabLst>
                <a:tab pos="447040" algn="l"/>
              </a:tabLst>
            </a:pPr>
            <a:r>
              <a:rPr sz="2800" dirty="0">
                <a:latin typeface="Times New Roman"/>
                <a:cs typeface="Times New Roman"/>
              </a:rPr>
              <a:t>call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reference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994"/>
              </a:spcBef>
              <a:tabLst>
                <a:tab pos="174815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actual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parameters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formal parameters</a:t>
            </a:r>
            <a:r>
              <a:rPr sz="2800" dirty="0">
                <a:latin typeface="Times New Roman"/>
                <a:cs typeface="Times New Roman"/>
              </a:rPr>
              <a:t>	i.e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own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arguments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uses </a:t>
            </a:r>
            <a:r>
              <a:rPr sz="2800" spc="-10" dirty="0"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68" y="3811460"/>
            <a:ext cx="10461118" cy="2877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7739" y="3808298"/>
            <a:ext cx="1484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add(a,b);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4358" y="3828415"/>
            <a:ext cx="19234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passed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X,Y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7854" y="5106161"/>
            <a:ext cx="19551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change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Y,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changes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seen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4825" y="4662042"/>
            <a:ext cx="18091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Call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value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passed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9458" y="4296536"/>
            <a:ext cx="3439795" cy="238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void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add(int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x,int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y);</a:t>
            </a:r>
            <a:endParaRPr sz="32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35" algn="ctr">
              <a:lnSpc>
                <a:spcPts val="3545"/>
              </a:lnSpc>
            </a:pPr>
            <a:r>
              <a:rPr sz="3200" dirty="0">
                <a:latin typeface="Times New Roman"/>
                <a:cs typeface="Times New Roman"/>
              </a:rPr>
              <a:t>-------</a:t>
            </a:r>
            <a:r>
              <a:rPr sz="3200" spc="-15" dirty="0">
                <a:latin typeface="Times New Roman"/>
                <a:cs typeface="Times New Roman"/>
              </a:rPr>
              <a:t>-</a:t>
            </a:r>
            <a:r>
              <a:rPr sz="3200" spc="-5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223010">
              <a:lnSpc>
                <a:spcPts val="3545"/>
              </a:lnSpc>
            </a:pPr>
            <a:r>
              <a:rPr sz="1200" spc="-165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65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ri</a:t>
            </a:r>
            <a:r>
              <a:rPr sz="1200" spc="-16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4800" spc="-2092" baseline="-10416" dirty="0">
                <a:latin typeface="Times New Roman"/>
                <a:cs typeface="Times New Roman"/>
              </a:rPr>
              <a:t>}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hna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2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RSET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123" y="-2031"/>
            <a:ext cx="493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/*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program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to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illustrate</a:t>
            </a:r>
            <a:r>
              <a:rPr sz="1800" b="0" spc="-3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the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concept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call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by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value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spc="-25" dirty="0"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123" y="270131"/>
            <a:ext cx="3662045" cy="6010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632585">
              <a:lnSpc>
                <a:spcPct val="136400"/>
              </a:lnSpc>
              <a:spcBef>
                <a:spcPts val="110"/>
              </a:spcBef>
            </a:pPr>
            <a:r>
              <a:rPr sz="1800" spc="-10" dirty="0">
                <a:latin typeface="Times New Roman"/>
                <a:cs typeface="Times New Roman"/>
              </a:rPr>
              <a:t>#include&lt;iostream.h&gt; #include&lt;conio.h&gt; </a:t>
            </a:r>
            <a:r>
              <a:rPr sz="1800" dirty="0">
                <a:latin typeface="Times New Roman"/>
                <a:cs typeface="Times New Roman"/>
              </a:rPr>
              <a:t>void </a:t>
            </a:r>
            <a:r>
              <a:rPr sz="1800" spc="-10" dirty="0">
                <a:latin typeface="Times New Roman"/>
                <a:cs typeface="Times New Roman"/>
              </a:rPr>
              <a:t>add(int,int);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Times New Roman"/>
                <a:cs typeface="Times New Roman"/>
              </a:rPr>
              <a:t>int </a:t>
            </a:r>
            <a:r>
              <a:rPr sz="1800" spc="-10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Times New Roman"/>
                <a:cs typeface="Times New Roman"/>
              </a:rPr>
              <a:t>int </a:t>
            </a:r>
            <a:r>
              <a:rPr sz="1800" spc="-20" dirty="0">
                <a:latin typeface="Times New Roman"/>
                <a:cs typeface="Times New Roman"/>
              </a:rPr>
              <a:t>a,b;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950"/>
              </a:lnSpc>
              <a:spcBef>
                <a:spcPts val="220"/>
              </a:spcBef>
            </a:pPr>
            <a:r>
              <a:rPr sz="1800" dirty="0">
                <a:latin typeface="Times New Roman"/>
                <a:cs typeface="Times New Roman"/>
              </a:rPr>
              <a:t>cout&lt;&lt;“enter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b”&lt;&lt;endl; cin&gt;&gt;a&gt;&gt;b;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latin typeface="Times New Roman"/>
                <a:cs typeface="Times New Roman"/>
              </a:rPr>
              <a:t>add(a,b);</a:t>
            </a:r>
            <a:endParaRPr sz="1800">
              <a:latin typeface="Times New Roman"/>
              <a:cs typeface="Times New Roman"/>
            </a:endParaRPr>
          </a:p>
          <a:p>
            <a:pPr marL="12700" marR="2860040">
              <a:lnSpc>
                <a:spcPts val="2950"/>
              </a:lnSpc>
              <a:spcBef>
                <a:spcPts val="225"/>
              </a:spcBef>
            </a:pPr>
            <a:r>
              <a:rPr sz="1800" spc="-10" dirty="0">
                <a:latin typeface="Times New Roman"/>
                <a:cs typeface="Times New Roman"/>
              </a:rPr>
              <a:t>getch();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Times New Roman"/>
                <a:cs typeface="Times New Roman"/>
              </a:rPr>
              <a:t>void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add(int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x,int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 marR="2986405">
              <a:lnSpc>
                <a:spcPct val="136100"/>
              </a:lnSpc>
            </a:pPr>
            <a:r>
              <a:rPr sz="1800" dirty="0">
                <a:latin typeface="Times New Roman"/>
                <a:cs typeface="Times New Roman"/>
              </a:rPr>
              <a:t>int </a:t>
            </a:r>
            <a:r>
              <a:rPr sz="1800" spc="-25" dirty="0">
                <a:latin typeface="Times New Roman"/>
                <a:cs typeface="Times New Roman"/>
              </a:rPr>
              <a:t>c; </a:t>
            </a:r>
            <a:r>
              <a:rPr sz="1800" spc="-10" dirty="0">
                <a:latin typeface="Times New Roman"/>
                <a:cs typeface="Times New Roman"/>
              </a:rPr>
              <a:t>c=x+y;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4123" y="6355791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cout&lt;&lt;“addition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is”&lt;&lt;c;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0021" y="6426809"/>
            <a:ext cx="1170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P.P.Krishnaraj</a:t>
            </a:r>
            <a:r>
              <a:rPr sz="1200" spc="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RSET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575" y="-41960"/>
            <a:ext cx="373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000000"/>
                  </a:solidFill>
                </a:uFill>
              </a:rPr>
              <a:t>Call</a:t>
            </a:r>
            <a:r>
              <a:rPr sz="4000"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dirty="0">
                <a:uFill>
                  <a:solidFill>
                    <a:srgbClr val="000000"/>
                  </a:solidFill>
                </a:uFill>
              </a:rPr>
              <a:t>by</a:t>
            </a:r>
            <a:r>
              <a:rPr sz="4000" u="sng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000000"/>
                  </a:solidFill>
                </a:uFill>
              </a:rPr>
              <a:t>reference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7560" y="624586"/>
            <a:ext cx="1133157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reference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method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being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reference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original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passed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.i.e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variable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02" y="2029861"/>
            <a:ext cx="10573968" cy="42200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03697" y="2403094"/>
            <a:ext cx="14846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add(a,b);</a:t>
            </a:r>
            <a:endParaRPr sz="3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200" spc="-5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3825" y="3866515"/>
            <a:ext cx="402336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void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add(int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&amp;x,int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&amp;y);</a:t>
            </a:r>
            <a:endParaRPr sz="3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3200" spc="-5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-------</a:t>
            </a:r>
            <a:r>
              <a:rPr sz="3200" spc="-15" dirty="0">
                <a:latin typeface="Times New Roman"/>
                <a:cs typeface="Times New Roman"/>
              </a:rPr>
              <a:t>-</a:t>
            </a:r>
            <a:r>
              <a:rPr sz="3200" spc="-50" dirty="0">
                <a:latin typeface="Times New Roman"/>
                <a:cs typeface="Times New Roman"/>
              </a:rPr>
              <a:t>;</a:t>
            </a:r>
            <a:endParaRPr sz="3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3200" spc="-5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4223" y="2185161"/>
            <a:ext cx="1760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call</a:t>
            </a:r>
            <a:r>
              <a:rPr sz="1800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write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reference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formal arguments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7765" y="4197477"/>
            <a:ext cx="19939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&amp;X,&amp;Y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b.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change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Y,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Value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changed accordingly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597" y="4219447"/>
            <a:ext cx="172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return statement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223" y="-178"/>
            <a:ext cx="5153025" cy="3310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Times New Roman"/>
                <a:cs typeface="Times New Roman"/>
              </a:rPr>
              <a:t>Program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illustrate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call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reference</a:t>
            </a:r>
            <a:endParaRPr sz="2500">
              <a:latin typeface="Times New Roman"/>
              <a:cs typeface="Times New Roman"/>
            </a:endParaRPr>
          </a:p>
          <a:p>
            <a:pPr marL="12700" marR="2254250">
              <a:lnSpc>
                <a:spcPct val="124700"/>
              </a:lnSpc>
              <a:spcBef>
                <a:spcPts val="1310"/>
              </a:spcBef>
            </a:pPr>
            <a:r>
              <a:rPr sz="2400" spc="-10" dirty="0">
                <a:latin typeface="Times New Roman"/>
                <a:cs typeface="Times New Roman"/>
              </a:rPr>
              <a:t>#include&lt;iostream.h&gt; #include&lt;conio.h&gt;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swap(int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&amp;,int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&amp;);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a,b;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223" y="3284982"/>
            <a:ext cx="4441825" cy="230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cout&lt;&lt;“enter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b”; </a:t>
            </a:r>
            <a:r>
              <a:rPr sz="2400" spc="-10" dirty="0">
                <a:latin typeface="Times New Roman"/>
                <a:cs typeface="Times New Roman"/>
              </a:rPr>
              <a:t>cin&gt;&gt;a&gt;&gt;b;</a:t>
            </a:r>
            <a:endParaRPr sz="2400">
              <a:latin typeface="Times New Roman"/>
              <a:cs typeface="Times New Roman"/>
            </a:endParaRPr>
          </a:p>
          <a:p>
            <a:pPr marL="12700" marR="1327150">
              <a:lnSpc>
                <a:spcPct val="1246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cout&lt;&lt;“before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swaping”; cout&lt;&lt;“A”&lt;&lt;a; cout&lt;&lt;“B”&lt;&lt;b;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1730" y="-104393"/>
            <a:ext cx="2898775" cy="2306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</a:pPr>
            <a:r>
              <a:rPr sz="2400" b="0" spc="-10" dirty="0">
                <a:latin typeface="Times New Roman"/>
                <a:cs typeface="Times New Roman"/>
              </a:rPr>
              <a:t>swap(a,b);</a:t>
            </a:r>
            <a:r>
              <a:rPr sz="2400" b="0" dirty="0">
                <a:latin typeface="Times New Roman"/>
                <a:cs typeface="Times New Roman"/>
              </a:rPr>
              <a:t> cout&lt;&lt;“after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Times New Roman"/>
                <a:cs typeface="Times New Roman"/>
              </a:rPr>
              <a:t>swaping”; cout&lt;&lt;“A”&lt;&lt;a; cout&lt;&lt;“B”&lt;&lt;b; getch();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1730" y="2267839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1730" y="3087496"/>
            <a:ext cx="2861945" cy="3220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swap(int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&amp;X,&amp;Y)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751330">
              <a:lnSpc>
                <a:spcPct val="12460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temp; temp=X;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20" dirty="0">
                <a:latin typeface="Times New Roman"/>
                <a:cs typeface="Times New Roman"/>
              </a:rPr>
              <a:t>X=Y;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spc="-20" dirty="0">
                <a:latin typeface="Times New Roman"/>
                <a:cs typeface="Times New Roman"/>
              </a:rPr>
              <a:t>Y=X;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6632" y="3589020"/>
            <a:ext cx="193675" cy="1925320"/>
          </a:xfrm>
          <a:custGeom>
            <a:avLst/>
            <a:gdLst/>
            <a:ahLst/>
            <a:cxnLst/>
            <a:rect l="l" t="t" r="r" b="b"/>
            <a:pathLst>
              <a:path w="193675" h="1925320">
                <a:moveTo>
                  <a:pt x="0" y="0"/>
                </a:moveTo>
                <a:lnTo>
                  <a:pt x="37677" y="1270"/>
                </a:lnTo>
                <a:lnTo>
                  <a:pt x="68437" y="4730"/>
                </a:lnTo>
                <a:lnTo>
                  <a:pt x="89171" y="9858"/>
                </a:lnTo>
                <a:lnTo>
                  <a:pt x="96773" y="16128"/>
                </a:lnTo>
                <a:lnTo>
                  <a:pt x="96773" y="946276"/>
                </a:lnTo>
                <a:lnTo>
                  <a:pt x="104376" y="952547"/>
                </a:lnTo>
                <a:lnTo>
                  <a:pt x="125110" y="957675"/>
                </a:lnTo>
                <a:lnTo>
                  <a:pt x="155870" y="961136"/>
                </a:lnTo>
                <a:lnTo>
                  <a:pt x="193547" y="962405"/>
                </a:lnTo>
                <a:lnTo>
                  <a:pt x="155870" y="963675"/>
                </a:lnTo>
                <a:lnTo>
                  <a:pt x="125110" y="967136"/>
                </a:lnTo>
                <a:lnTo>
                  <a:pt x="104376" y="972264"/>
                </a:lnTo>
                <a:lnTo>
                  <a:pt x="96773" y="978534"/>
                </a:lnTo>
                <a:lnTo>
                  <a:pt x="96773" y="1908682"/>
                </a:lnTo>
                <a:lnTo>
                  <a:pt x="89171" y="1914953"/>
                </a:lnTo>
                <a:lnTo>
                  <a:pt x="68437" y="1920081"/>
                </a:lnTo>
                <a:lnTo>
                  <a:pt x="37677" y="1923541"/>
                </a:lnTo>
                <a:lnTo>
                  <a:pt x="0" y="1924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3264" y="3782567"/>
            <a:ext cx="195580" cy="1925320"/>
          </a:xfrm>
          <a:custGeom>
            <a:avLst/>
            <a:gdLst/>
            <a:ahLst/>
            <a:cxnLst/>
            <a:rect l="l" t="t" r="r" b="b"/>
            <a:pathLst>
              <a:path w="195579" h="1925320">
                <a:moveTo>
                  <a:pt x="0" y="0"/>
                </a:moveTo>
                <a:lnTo>
                  <a:pt x="37957" y="1271"/>
                </a:lnTo>
                <a:lnTo>
                  <a:pt x="68960" y="4746"/>
                </a:lnTo>
                <a:lnTo>
                  <a:pt x="89868" y="9911"/>
                </a:lnTo>
                <a:lnTo>
                  <a:pt x="97535" y="16255"/>
                </a:lnTo>
                <a:lnTo>
                  <a:pt x="97535" y="946149"/>
                </a:lnTo>
                <a:lnTo>
                  <a:pt x="105203" y="952494"/>
                </a:lnTo>
                <a:lnTo>
                  <a:pt x="126110" y="957659"/>
                </a:lnTo>
                <a:lnTo>
                  <a:pt x="157114" y="961134"/>
                </a:lnTo>
                <a:lnTo>
                  <a:pt x="195071" y="962405"/>
                </a:lnTo>
                <a:lnTo>
                  <a:pt x="157114" y="963677"/>
                </a:lnTo>
                <a:lnTo>
                  <a:pt x="126110" y="967152"/>
                </a:lnTo>
                <a:lnTo>
                  <a:pt x="105203" y="972317"/>
                </a:lnTo>
                <a:lnTo>
                  <a:pt x="97535" y="978661"/>
                </a:lnTo>
                <a:lnTo>
                  <a:pt x="97535" y="1908555"/>
                </a:lnTo>
                <a:lnTo>
                  <a:pt x="89868" y="1914883"/>
                </a:lnTo>
                <a:lnTo>
                  <a:pt x="68960" y="1920051"/>
                </a:lnTo>
                <a:lnTo>
                  <a:pt x="37957" y="1923534"/>
                </a:lnTo>
                <a:lnTo>
                  <a:pt x="0" y="19248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0631" y="650748"/>
            <a:ext cx="222885" cy="1371600"/>
          </a:xfrm>
          <a:custGeom>
            <a:avLst/>
            <a:gdLst/>
            <a:ahLst/>
            <a:cxnLst/>
            <a:rect l="l" t="t" r="r" b="b"/>
            <a:pathLst>
              <a:path w="222884" h="1371600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667257"/>
                </a:lnTo>
                <a:lnTo>
                  <a:pt x="119991" y="674495"/>
                </a:lnTo>
                <a:lnTo>
                  <a:pt x="143827" y="680386"/>
                </a:lnTo>
                <a:lnTo>
                  <a:pt x="179189" y="684349"/>
                </a:lnTo>
                <a:lnTo>
                  <a:pt x="222503" y="685800"/>
                </a:lnTo>
                <a:lnTo>
                  <a:pt x="179189" y="687250"/>
                </a:lnTo>
                <a:lnTo>
                  <a:pt x="143827" y="691213"/>
                </a:lnTo>
                <a:lnTo>
                  <a:pt x="119991" y="697104"/>
                </a:lnTo>
                <a:lnTo>
                  <a:pt x="111251" y="704341"/>
                </a:lnTo>
                <a:lnTo>
                  <a:pt x="111251" y="1353057"/>
                </a:lnTo>
                <a:lnTo>
                  <a:pt x="102512" y="1360295"/>
                </a:lnTo>
                <a:lnTo>
                  <a:pt x="78676" y="1366186"/>
                </a:lnTo>
                <a:lnTo>
                  <a:pt x="43314" y="1370149"/>
                </a:lnTo>
                <a:lnTo>
                  <a:pt x="0" y="1371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35" dirty="0"/>
              <a:t>P.P.Krishnaraj</a:t>
            </a:r>
            <a:r>
              <a:rPr spc="55" dirty="0"/>
              <a:t> </a:t>
            </a:r>
            <a:r>
              <a:rPr spc="-20" dirty="0"/>
              <a:t>RSET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6A803C-14DB-8EC3-17D1-72A2A9C1CD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76500"/>
            <a:ext cx="7772400" cy="762000"/>
          </a:xfrm>
        </p:spPr>
        <p:txBody>
          <a:bodyPr anchor="ctr">
            <a:spAutoFit/>
          </a:bodyPr>
          <a:lstStyle/>
          <a:p>
            <a:r>
              <a:rPr lang="en-US" altLang="en-US" sz="4400">
                <a:latin typeface="Arial" panose="020B0604020202020204" pitchFamily="34" charset="0"/>
              </a:rPr>
              <a:t>Recursion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2A0847-6BE2-D3FC-1A30-05690094F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81EA6A-A2DA-BB71-9263-FB38C06FD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11475"/>
          </a:xfrm>
        </p:spPr>
        <p:txBody>
          <a:bodyPr>
            <a:spAutoFit/>
          </a:bodyPr>
          <a:lstStyle/>
          <a:p>
            <a:r>
              <a:rPr lang="en-US" altLang="en-US" sz="2800">
                <a:latin typeface="Arial" panose="020B0604020202020204" pitchFamily="34" charset="0"/>
              </a:rPr>
              <a:t>become familiar with the idea of recursion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learn to use recursion as a programming tool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become familiar with the binary search algorithm as an example of recursion</a:t>
            </a:r>
          </a:p>
          <a:p>
            <a:r>
              <a:rPr lang="en-US" altLang="en-US" sz="2800">
                <a:latin typeface="Arial" panose="020B0604020202020204" pitchFamily="34" charset="0"/>
              </a:rPr>
              <a:t>become familiar with the merge sort algorithm as an example of recursion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Times New Roman"/>
                <a:cs typeface="Times New Roman"/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86"/>
            <a:ext cx="7001509" cy="3093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modular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Reduction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duplication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avoided.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reusability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provided.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Functions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repetitively.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</a:t>
            </a:r>
            <a:r>
              <a:rPr sz="2800" spc="-10" dirty="0">
                <a:latin typeface="Times New Roman"/>
                <a:cs typeface="Times New Roman"/>
              </a:rPr>
              <a:t> libraries.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50E8711-6105-C729-FB73-763005514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How do you look up a name in the phone book?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04F464B-E16F-04C9-A0D9-D85555FB9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altLang="en-US"/>
              <a:t>One Possible Way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A2DDB8-5E2E-0347-4D74-60F0468E6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9530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800">
                <a:latin typeface="Book Antiqua" panose="02040602050305030304" pitchFamily="18" charset="0"/>
              </a:rPr>
              <a:t>	</a:t>
            </a:r>
            <a:r>
              <a:rPr lang="en-US" altLang="en-US" sz="2000" b="1">
                <a:latin typeface="Arial" panose="020B0604020202020204" pitchFamily="34" charset="0"/>
              </a:rPr>
              <a:t>Search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middle page = (first page + last page)/2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Go to middle page;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If (name is on middle page)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     done; 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//this is the 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base case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else if (name is alphabetically before middle page)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     last page = middle page  </a:t>
            </a: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//redefine search area to front half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     </a:t>
            </a:r>
            <a:r>
              <a:rPr lang="en-US" altLang="en-US" sz="2000" b="1">
                <a:latin typeface="Arial" panose="020B0604020202020204" pitchFamily="34" charset="0"/>
              </a:rPr>
              <a:t>Search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//same process on </a:t>
            </a:r>
            <a:r>
              <a:rPr lang="en-US" altLang="en-US" sz="2000" b="1">
                <a:solidFill>
                  <a:srgbClr val="0033CC"/>
                </a:solidFill>
                <a:latin typeface="Arial" panose="020B0604020202020204" pitchFamily="34" charset="0"/>
              </a:rPr>
              <a:t>reduced number of pages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else  //name must be after middle page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     first page = middle page  </a:t>
            </a: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//redefine search area to back half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		    </a:t>
            </a:r>
            <a:r>
              <a:rPr lang="en-US" altLang="en-US" sz="2000" b="1">
                <a:latin typeface="Arial" panose="020B0604020202020204" pitchFamily="34" charset="0"/>
              </a:rPr>
              <a:t>Search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//same process on </a:t>
            </a:r>
            <a:r>
              <a:rPr lang="en-US" altLang="en-US" sz="2000" b="1">
                <a:solidFill>
                  <a:srgbClr val="0033CC"/>
                </a:solidFill>
                <a:latin typeface="Arial" panose="020B0604020202020204" pitchFamily="34" charset="0"/>
              </a:rPr>
              <a:t>reduced number of pages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13CD757-BCD5-3E38-7D4A-20F27BAD8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1676400"/>
            <a:ext cx="5645150" cy="4540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ED7EC60-815C-4F00-91BC-2383F35B0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713" y="1676400"/>
            <a:ext cx="8458200" cy="464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Recursion</a:t>
            </a:r>
            <a:r>
              <a:rPr lang="en-US" altLang="en-US" sz="2400">
                <a:latin typeface="Arial" panose="020B0604020202020204" pitchFamily="34" charset="0"/>
              </a:rPr>
              <a:t>: a definition in terms of itself.</a:t>
            </a:r>
          </a:p>
          <a:p>
            <a:endParaRPr lang="en-US" altLang="en-US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latin typeface="Arial" panose="020B0604020202020204" pitchFamily="34" charset="0"/>
              </a:rPr>
              <a:t>Recursion in algorithms: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Natural approach to </a:t>
            </a:r>
            <a:r>
              <a:rPr lang="en-US" altLang="en-US" sz="2400" b="1">
                <a:latin typeface="Arial" panose="020B0604020202020204" pitchFamily="34" charset="0"/>
              </a:rPr>
              <a:t>some</a:t>
            </a:r>
            <a:r>
              <a:rPr lang="en-US" altLang="en-US" sz="2400">
                <a:latin typeface="Arial" panose="020B0604020202020204" pitchFamily="34" charset="0"/>
              </a:rPr>
              <a:t> (not all) problems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A </a:t>
            </a:r>
            <a:r>
              <a:rPr lang="en-US" altLang="en-US" sz="2400" i="1">
                <a:latin typeface="Arial" panose="020B0604020202020204" pitchFamily="34" charset="0"/>
              </a:rPr>
              <a:t>recursive algorithm</a:t>
            </a:r>
            <a:r>
              <a:rPr lang="en-US" altLang="en-US" sz="2400">
                <a:latin typeface="Arial" panose="020B0604020202020204" pitchFamily="34" charset="0"/>
              </a:rPr>
              <a:t> uses itself to solve one or more smaller identical problems</a:t>
            </a:r>
          </a:p>
          <a:p>
            <a:endParaRPr lang="en-US" altLang="en-US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latin typeface="Arial" panose="020B0604020202020204" pitchFamily="34" charset="0"/>
              </a:rPr>
              <a:t>Recursion in Java:</a:t>
            </a:r>
            <a:endParaRPr lang="en-US" altLang="en-US" sz="2400">
              <a:latin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</a:rPr>
              <a:t>Recursive methods implement recursive algorithms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A </a:t>
            </a:r>
            <a:r>
              <a:rPr lang="en-US" altLang="en-US" sz="2400" i="1">
                <a:latin typeface="Arial" panose="020B0604020202020204" pitchFamily="34" charset="0"/>
              </a:rPr>
              <a:t>recursive method</a:t>
            </a:r>
            <a:r>
              <a:rPr lang="en-US" altLang="en-US" sz="2400">
                <a:latin typeface="Arial" panose="020B0604020202020204" pitchFamily="34" charset="0"/>
              </a:rPr>
              <a:t> includes a call to itself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D58485F-CBC0-828B-EC66-2CB9BF05B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4AA62FB-2736-B876-48B2-87F4D9D48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Methods</a:t>
            </a:r>
            <a:br>
              <a:rPr lang="en-US" altLang="en-US"/>
            </a:br>
            <a:r>
              <a:rPr lang="en-US" altLang="en-US"/>
              <a:t>Must Eventually Terminate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FB8828-5589-63D7-7733-32594483D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A recursive method must have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at least one base, or stopping, case.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A base case does not execute a recursive call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stops the recursion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Each successive call to itself must be a "smaller version of itself”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an argument that describes a smaller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a base case is eventually reached  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45ACF92-1974-1C6A-51BE-0946716A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28800"/>
            <a:ext cx="5562600" cy="1219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BB7D75A-B9F7-0135-7B77-81929BC1D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Factorial (</a:t>
            </a:r>
            <a:r>
              <a:rPr lang="en-US" altLang="en-US" i="1"/>
              <a:t>N</a:t>
            </a:r>
            <a:r>
              <a:rPr lang="en-US" altLang="en-US"/>
              <a:t>!)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F0C9BAB-281F-5543-688F-12151F96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! = (</a:t>
            </a:r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-1)!  * N    [for </a:t>
            </a:r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 &gt; 1]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1! = 1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3! 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 2! * 3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 (1! * 2) * 3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1 * 2 * 3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Recursive design: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Decomposition: 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-1)!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Composition: </a:t>
            </a:r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</a:rPr>
              <a:t>* </a:t>
            </a:r>
            <a:r>
              <a:rPr lang="en-US" altLang="en-US" sz="2400" i="1">
                <a:solidFill>
                  <a:schemeClr val="accent1"/>
                </a:solidFill>
                <a:latin typeface="Arial" panose="020B0604020202020204" pitchFamily="34" charset="0"/>
              </a:rPr>
              <a:t>N 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Base case: 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</a:rPr>
              <a:t>1!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2AFC68-D742-68C3-759B-A634E4EAF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factorial</a:t>
            </a:r>
            <a:r>
              <a:rPr lang="en-US" altLang="en-US"/>
              <a:t> Method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9BCEC52-8DE3-9A50-070A-676805F5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395538"/>
            <a:ext cx="8205787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public static int factorial(int n)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int fact;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if (n &gt; 1) // recursive case (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</a:rPr>
              <a:t>decomposition</a:t>
            </a:r>
            <a:r>
              <a:rPr lang="en-US" altLang="en-US" sz="200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fact = 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</a:rPr>
              <a:t>factorial(n – 1)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accent1"/>
                </a:solidFill>
                <a:latin typeface="Courier New" panose="02070309020205020404" pitchFamily="49" charset="0"/>
              </a:rPr>
              <a:t>* n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r>
              <a:rPr lang="en-US" altLang="en-US" sz="2000">
                <a:solidFill>
                  <a:schemeClr val="accent1"/>
                </a:solidFill>
                <a:latin typeface="Courier New" panose="02070309020205020404" pitchFamily="49" charset="0"/>
              </a:rPr>
              <a:t> // composition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else // </a:t>
            </a:r>
            <a:r>
              <a:rPr lang="en-US" altLang="en-US" sz="2000">
                <a:solidFill>
                  <a:srgbClr val="FF3300"/>
                </a:solidFill>
                <a:latin typeface="Courier New" panose="02070309020205020404" pitchFamily="49" charset="0"/>
              </a:rPr>
              <a:t>base case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fact = 1;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return fact;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35D0CFA-93FB-F209-085B-83E7A514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050" y="153988"/>
            <a:ext cx="3506788" cy="1374775"/>
          </a:xfrm>
        </p:spPr>
        <p:txBody>
          <a:bodyPr/>
          <a:lstStyle/>
          <a:p>
            <a:r>
              <a:rPr lang="en-US" altLang="en-US" sz="3600"/>
              <a:t>Execution Trace (</a:t>
            </a:r>
            <a:r>
              <a:rPr lang="en-US" altLang="en-US" sz="3600">
                <a:solidFill>
                  <a:srgbClr val="0000FF"/>
                </a:solidFill>
              </a:rPr>
              <a:t>decomposition</a:t>
            </a:r>
            <a:r>
              <a:rPr lang="en-US" altLang="en-US" sz="3600"/>
              <a:t>)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94F072BB-D318-284B-A5CD-3C852B69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0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latin typeface="Courier New" panose="02070309020205020404" pitchFamily="49" charset="0"/>
              </a:rPr>
              <a:t>public static int factorial(int n)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int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 // recursive case (decomposition)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factorial(n – 1) * n; (composition)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 // base case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8E3F5111-CE58-A230-6144-7E5B0EA0F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509838"/>
            <a:ext cx="2038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factorial(4)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095CD8FB-5BC4-10F2-5DB5-0999B2A3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3248025"/>
            <a:ext cx="333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factorial(3)    4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55EE3051-15D5-BCC0-DA26-F38E881D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071938"/>
            <a:ext cx="308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factorial(2)     3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F17AB380-93BE-0F6F-CDA7-787B0A32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037138"/>
            <a:ext cx="279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factorial(1)</a:t>
            </a:r>
            <a:r>
              <a:rPr lang="en-US" altLang="en-US" sz="2000">
                <a:latin typeface="Courier New" panose="02070309020205020404" pitchFamily="49" charset="0"/>
              </a:rPr>
              <a:t>    2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354C3D38-CE5A-FE36-65B7-C39FA40BC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9450" y="2925763"/>
            <a:ext cx="584200" cy="255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A9C7B392-01EA-0C31-BCAE-47E6152BC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2925763"/>
            <a:ext cx="585788" cy="2682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8B3B3C1B-C49C-05AE-7C2D-559CEAA29E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1925" y="3676650"/>
            <a:ext cx="584200" cy="2555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66BB2AA8-5064-2DAE-AC98-3AB35ADA7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3687763"/>
            <a:ext cx="585787" cy="2682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E0517E99-D4CA-7539-B2C6-E69115A9B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3738" y="4621213"/>
            <a:ext cx="584200" cy="2555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CCBC42D4-F484-8CC2-7908-AC33409F6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4621213"/>
            <a:ext cx="585787" cy="2682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C620641-1246-68CB-9587-477BEAA79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factorial</a:t>
            </a:r>
            <a:r>
              <a:rPr lang="en-US" altLang="en-US"/>
              <a:t> Method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E6650978-394A-ECDD-1DCF-68F845640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432050"/>
            <a:ext cx="8205788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public static int factorial(int n)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int fact=1;  // base case value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  if (n &gt; 1)   // recursive case (decomposition)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  fact = factorial(n – 1) * n; // composition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// else do nothing; base case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return fact;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D55A7D7-E4F8-7618-F2AF-923992573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08CEBE6-5F10-B30A-B50B-22876087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 i="1">
                <a:latin typeface="Arial" panose="020B0604020202020204" pitchFamily="34" charset="0"/>
              </a:rPr>
              <a:t>N</a:t>
            </a:r>
            <a:r>
              <a:rPr lang="en-US" altLang="en-US" sz="2400">
                <a:latin typeface="Arial" panose="020B0604020202020204" pitchFamily="34" charset="0"/>
              </a:rPr>
              <a:t>th Fibonacci number is the sum of the previous two Fibonacci numbers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0, 1, 1, 2, 3, 5, 8, 13, …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Recursive Design: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Decomposition &amp; Composition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fibonacci(n) = </a:t>
            </a:r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</a:rPr>
              <a:t>fibonacci(n-1)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+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</a:rPr>
              <a:t>fibonacci(n-2)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Base case: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fibonacci(1)</a:t>
            </a:r>
            <a:r>
              <a:rPr lang="en-US" altLang="en-US">
                <a:latin typeface="Arial" panose="020B0604020202020204" pitchFamily="34" charset="0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  <a:latin typeface="Arial" panose="020B0604020202020204" pitchFamily="34" charset="0"/>
              </a:rPr>
              <a:t>fibonacci(2)</a:t>
            </a:r>
            <a:r>
              <a:rPr lang="en-US" altLang="en-US">
                <a:latin typeface="Arial" panose="020B0604020202020204" pitchFamily="34" charset="0"/>
              </a:rPr>
              <a:t> =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50C3DF7-374B-3971-FAAD-5F180D4F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fibonacci</a:t>
            </a:r>
            <a:r>
              <a:rPr lang="en-US" altLang="en-US"/>
              <a:t> Method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7DAFCA19-41AC-E188-E2CC-159771D4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741488"/>
            <a:ext cx="7888288" cy="4506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public static int fibonacci(int n)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int fib;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if (n &gt; 2)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  fib = fibonacci(n-1) + fibonacci(n-2);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else if (n == 2)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  fib = 1;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else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  fib = 0;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 return fib;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697" y="373126"/>
            <a:ext cx="1352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0" dirty="0">
                <a:solidFill>
                  <a:srgbClr val="001F5F"/>
                </a:solidFill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1301496"/>
            <a:ext cx="8129270" cy="1991995"/>
          </a:xfrm>
          <a:custGeom>
            <a:avLst/>
            <a:gdLst/>
            <a:ahLst/>
            <a:cxnLst/>
            <a:rect l="l" t="t" r="r" b="b"/>
            <a:pathLst>
              <a:path w="8129270" h="1991995">
                <a:moveTo>
                  <a:pt x="7797038" y="0"/>
                </a:moveTo>
                <a:lnTo>
                  <a:pt x="331977" y="0"/>
                </a:lnTo>
                <a:lnTo>
                  <a:pt x="282911" y="3598"/>
                </a:lnTo>
                <a:lnTo>
                  <a:pt x="236083" y="14052"/>
                </a:lnTo>
                <a:lnTo>
                  <a:pt x="192006" y="30848"/>
                </a:lnTo>
                <a:lnTo>
                  <a:pt x="151194" y="53473"/>
                </a:lnTo>
                <a:lnTo>
                  <a:pt x="114159" y="81414"/>
                </a:lnTo>
                <a:lnTo>
                  <a:pt x="81414" y="114159"/>
                </a:lnTo>
                <a:lnTo>
                  <a:pt x="53473" y="151194"/>
                </a:lnTo>
                <a:lnTo>
                  <a:pt x="30848" y="192006"/>
                </a:lnTo>
                <a:lnTo>
                  <a:pt x="14052" y="236083"/>
                </a:lnTo>
                <a:lnTo>
                  <a:pt x="3598" y="282911"/>
                </a:lnTo>
                <a:lnTo>
                  <a:pt x="0" y="331977"/>
                </a:lnTo>
                <a:lnTo>
                  <a:pt x="0" y="1659889"/>
                </a:lnTo>
                <a:lnTo>
                  <a:pt x="3598" y="1708956"/>
                </a:lnTo>
                <a:lnTo>
                  <a:pt x="14052" y="1755784"/>
                </a:lnTo>
                <a:lnTo>
                  <a:pt x="30848" y="1799861"/>
                </a:lnTo>
                <a:lnTo>
                  <a:pt x="53473" y="1840673"/>
                </a:lnTo>
                <a:lnTo>
                  <a:pt x="81414" y="1877708"/>
                </a:lnTo>
                <a:lnTo>
                  <a:pt x="114159" y="1910453"/>
                </a:lnTo>
                <a:lnTo>
                  <a:pt x="151194" y="1938394"/>
                </a:lnTo>
                <a:lnTo>
                  <a:pt x="192006" y="1961019"/>
                </a:lnTo>
                <a:lnTo>
                  <a:pt x="236083" y="1977815"/>
                </a:lnTo>
                <a:lnTo>
                  <a:pt x="282911" y="1988269"/>
                </a:lnTo>
                <a:lnTo>
                  <a:pt x="331977" y="1991867"/>
                </a:lnTo>
                <a:lnTo>
                  <a:pt x="7797038" y="1991867"/>
                </a:lnTo>
                <a:lnTo>
                  <a:pt x="7846104" y="1988269"/>
                </a:lnTo>
                <a:lnTo>
                  <a:pt x="7892932" y="1977815"/>
                </a:lnTo>
                <a:lnTo>
                  <a:pt x="7937009" y="1961019"/>
                </a:lnTo>
                <a:lnTo>
                  <a:pt x="7977821" y="1938394"/>
                </a:lnTo>
                <a:lnTo>
                  <a:pt x="8014856" y="1910453"/>
                </a:lnTo>
                <a:lnTo>
                  <a:pt x="8047601" y="1877708"/>
                </a:lnTo>
                <a:lnTo>
                  <a:pt x="8075542" y="1840673"/>
                </a:lnTo>
                <a:lnTo>
                  <a:pt x="8098167" y="1799861"/>
                </a:lnTo>
                <a:lnTo>
                  <a:pt x="8114963" y="1755784"/>
                </a:lnTo>
                <a:lnTo>
                  <a:pt x="8125417" y="1708956"/>
                </a:lnTo>
                <a:lnTo>
                  <a:pt x="8129016" y="1659889"/>
                </a:lnTo>
                <a:lnTo>
                  <a:pt x="8129016" y="331977"/>
                </a:lnTo>
                <a:lnTo>
                  <a:pt x="8125417" y="282911"/>
                </a:lnTo>
                <a:lnTo>
                  <a:pt x="8114963" y="236083"/>
                </a:lnTo>
                <a:lnTo>
                  <a:pt x="8098167" y="192006"/>
                </a:lnTo>
                <a:lnTo>
                  <a:pt x="8075542" y="151194"/>
                </a:lnTo>
                <a:lnTo>
                  <a:pt x="8047601" y="114159"/>
                </a:lnTo>
                <a:lnTo>
                  <a:pt x="8014856" y="81414"/>
                </a:lnTo>
                <a:lnTo>
                  <a:pt x="7977821" y="53473"/>
                </a:lnTo>
                <a:lnTo>
                  <a:pt x="7937009" y="30848"/>
                </a:lnTo>
                <a:lnTo>
                  <a:pt x="7892932" y="14052"/>
                </a:lnTo>
                <a:lnTo>
                  <a:pt x="7846104" y="3598"/>
                </a:lnTo>
                <a:lnTo>
                  <a:pt x="7797038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0373" y="1372656"/>
            <a:ext cx="7495540" cy="17087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1.Built</a:t>
            </a:r>
            <a:r>
              <a:rPr sz="23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3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functions</a:t>
            </a:r>
            <a:r>
              <a:rPr sz="23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2D75B6"/>
                </a:solidFill>
                <a:latin typeface="Times New Roman"/>
                <a:cs typeface="Times New Roman"/>
              </a:rPr>
              <a:t>:-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are</a:t>
            </a:r>
            <a:r>
              <a:rPr sz="23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part</a:t>
            </a:r>
            <a:r>
              <a:rPr sz="23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3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compiler </a:t>
            </a: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package.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Part</a:t>
            </a:r>
            <a:r>
              <a:rPr sz="23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of</a:t>
            </a:r>
            <a:r>
              <a:rPr sz="23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standard</a:t>
            </a:r>
            <a:r>
              <a:rPr sz="2300" spc="-1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library</a:t>
            </a:r>
            <a:r>
              <a:rPr sz="23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made</a:t>
            </a: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available</a:t>
            </a: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by</a:t>
            </a:r>
            <a:r>
              <a:rPr sz="2300" spc="-2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compiler.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Can</a:t>
            </a:r>
            <a:r>
              <a:rPr sz="23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be</a:t>
            </a:r>
            <a:r>
              <a:rPr sz="2300" spc="-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used</a:t>
            </a:r>
            <a:r>
              <a:rPr sz="23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in</a:t>
            </a:r>
            <a:r>
              <a:rPr sz="23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any</a:t>
            </a:r>
            <a:r>
              <a:rPr sz="2300" spc="-4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program</a:t>
            </a:r>
            <a:r>
              <a:rPr sz="2300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by</a:t>
            </a:r>
            <a:r>
              <a:rPr sz="2300" spc="-4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including</a:t>
            </a:r>
            <a:r>
              <a:rPr sz="2300" spc="-2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respective</a:t>
            </a:r>
            <a:r>
              <a:rPr sz="2300" spc="-35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D75B6"/>
                </a:solidFill>
                <a:latin typeface="Times New Roman"/>
                <a:cs typeface="Times New Roman"/>
              </a:rPr>
              <a:t>header</a:t>
            </a:r>
            <a:r>
              <a:rPr sz="2300" spc="-30" dirty="0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Times New Roman"/>
                <a:cs typeface="Times New Roman"/>
              </a:rPr>
              <a:t>file.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674364"/>
            <a:ext cx="8129270" cy="1990725"/>
          </a:xfrm>
          <a:custGeom>
            <a:avLst/>
            <a:gdLst/>
            <a:ahLst/>
            <a:cxnLst/>
            <a:rect l="l" t="t" r="r" b="b"/>
            <a:pathLst>
              <a:path w="8129270" h="1990725">
                <a:moveTo>
                  <a:pt x="7797292" y="0"/>
                </a:moveTo>
                <a:lnTo>
                  <a:pt x="331724" y="0"/>
                </a:lnTo>
                <a:lnTo>
                  <a:pt x="282691" y="3595"/>
                </a:lnTo>
                <a:lnTo>
                  <a:pt x="235897" y="14040"/>
                </a:lnTo>
                <a:lnTo>
                  <a:pt x="191853" y="30822"/>
                </a:lnTo>
                <a:lnTo>
                  <a:pt x="151072" y="53428"/>
                </a:lnTo>
                <a:lnTo>
                  <a:pt x="114066" y="81347"/>
                </a:lnTo>
                <a:lnTo>
                  <a:pt x="81347" y="114066"/>
                </a:lnTo>
                <a:lnTo>
                  <a:pt x="53428" y="151072"/>
                </a:lnTo>
                <a:lnTo>
                  <a:pt x="30822" y="191853"/>
                </a:lnTo>
                <a:lnTo>
                  <a:pt x="14040" y="235897"/>
                </a:lnTo>
                <a:lnTo>
                  <a:pt x="3595" y="282691"/>
                </a:lnTo>
                <a:lnTo>
                  <a:pt x="0" y="331724"/>
                </a:lnTo>
                <a:lnTo>
                  <a:pt x="0" y="1658620"/>
                </a:lnTo>
                <a:lnTo>
                  <a:pt x="3595" y="1707652"/>
                </a:lnTo>
                <a:lnTo>
                  <a:pt x="14040" y="1754446"/>
                </a:lnTo>
                <a:lnTo>
                  <a:pt x="30822" y="1798490"/>
                </a:lnTo>
                <a:lnTo>
                  <a:pt x="53428" y="1839271"/>
                </a:lnTo>
                <a:lnTo>
                  <a:pt x="81347" y="1876277"/>
                </a:lnTo>
                <a:lnTo>
                  <a:pt x="114066" y="1908996"/>
                </a:lnTo>
                <a:lnTo>
                  <a:pt x="151072" y="1936915"/>
                </a:lnTo>
                <a:lnTo>
                  <a:pt x="191853" y="1959521"/>
                </a:lnTo>
                <a:lnTo>
                  <a:pt x="235897" y="1976303"/>
                </a:lnTo>
                <a:lnTo>
                  <a:pt x="282691" y="1986748"/>
                </a:lnTo>
                <a:lnTo>
                  <a:pt x="331724" y="1990344"/>
                </a:lnTo>
                <a:lnTo>
                  <a:pt x="7797292" y="1990344"/>
                </a:lnTo>
                <a:lnTo>
                  <a:pt x="7846324" y="1986748"/>
                </a:lnTo>
                <a:lnTo>
                  <a:pt x="7893118" y="1976303"/>
                </a:lnTo>
                <a:lnTo>
                  <a:pt x="7937162" y="1959521"/>
                </a:lnTo>
                <a:lnTo>
                  <a:pt x="7977943" y="1936915"/>
                </a:lnTo>
                <a:lnTo>
                  <a:pt x="8014949" y="1908996"/>
                </a:lnTo>
                <a:lnTo>
                  <a:pt x="8047668" y="1876277"/>
                </a:lnTo>
                <a:lnTo>
                  <a:pt x="8075587" y="1839271"/>
                </a:lnTo>
                <a:lnTo>
                  <a:pt x="8098193" y="1798490"/>
                </a:lnTo>
                <a:lnTo>
                  <a:pt x="8114975" y="1754446"/>
                </a:lnTo>
                <a:lnTo>
                  <a:pt x="8125420" y="1707652"/>
                </a:lnTo>
                <a:lnTo>
                  <a:pt x="8129016" y="1658620"/>
                </a:lnTo>
                <a:lnTo>
                  <a:pt x="8129016" y="331724"/>
                </a:lnTo>
                <a:lnTo>
                  <a:pt x="8125420" y="282691"/>
                </a:lnTo>
                <a:lnTo>
                  <a:pt x="8114975" y="235897"/>
                </a:lnTo>
                <a:lnTo>
                  <a:pt x="8098193" y="191853"/>
                </a:lnTo>
                <a:lnTo>
                  <a:pt x="8075587" y="151072"/>
                </a:lnTo>
                <a:lnTo>
                  <a:pt x="8047668" y="114066"/>
                </a:lnTo>
                <a:lnTo>
                  <a:pt x="8014949" y="81347"/>
                </a:lnTo>
                <a:lnTo>
                  <a:pt x="7977943" y="53428"/>
                </a:lnTo>
                <a:lnTo>
                  <a:pt x="7937162" y="30822"/>
                </a:lnTo>
                <a:lnTo>
                  <a:pt x="7893118" y="14040"/>
                </a:lnTo>
                <a:lnTo>
                  <a:pt x="7846324" y="3595"/>
                </a:lnTo>
                <a:lnTo>
                  <a:pt x="779729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0373" y="3956151"/>
            <a:ext cx="506158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0800">
              <a:lnSpc>
                <a:spcPct val="119600"/>
              </a:lnSpc>
              <a:spcBef>
                <a:spcPts val="95"/>
              </a:spcBef>
            </a:pP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2.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User</a:t>
            </a:r>
            <a:r>
              <a:rPr sz="2300" spc="-3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defined</a:t>
            </a:r>
            <a:r>
              <a:rPr sz="2300" spc="-10" dirty="0">
                <a:solidFill>
                  <a:srgbClr val="7E5F00"/>
                </a:solidFill>
                <a:latin typeface="Times New Roman"/>
                <a:cs typeface="Times New Roman"/>
              </a:rPr>
              <a:t> functions:-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Created</a:t>
            </a:r>
            <a:r>
              <a:rPr sz="2300" spc="-1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by</a:t>
            </a:r>
            <a:r>
              <a:rPr sz="2300" spc="-3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user</a:t>
            </a:r>
            <a:r>
              <a:rPr sz="2300" spc="-1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or</a:t>
            </a:r>
            <a:r>
              <a:rPr sz="2300" spc="-20" dirty="0">
                <a:solidFill>
                  <a:srgbClr val="7E5F00"/>
                </a:solidFill>
                <a:latin typeface="Times New Roman"/>
                <a:cs typeface="Times New Roman"/>
              </a:rPr>
              <a:t> programmer.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Created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as</a:t>
            </a:r>
            <a:r>
              <a:rPr sz="2300" spc="-30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per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requirement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of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E5F00"/>
                </a:solidFill>
                <a:latin typeface="Times New Roman"/>
                <a:cs typeface="Times New Roman"/>
              </a:rPr>
              <a:t>the</a:t>
            </a:r>
            <a:r>
              <a:rPr sz="2300" spc="-15" dirty="0">
                <a:solidFill>
                  <a:srgbClr val="7E5F00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7E5F00"/>
                </a:solidFill>
                <a:latin typeface="Times New Roman"/>
                <a:cs typeface="Times New Roman"/>
              </a:rPr>
              <a:t>program.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229" y="-97078"/>
            <a:ext cx="4702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User</a:t>
            </a:r>
            <a:r>
              <a:rPr sz="4000" spc="-175" dirty="0"/>
              <a:t> </a:t>
            </a:r>
            <a:r>
              <a:rPr sz="4000" dirty="0"/>
              <a:t>defined</a:t>
            </a:r>
            <a:r>
              <a:rPr sz="4000" spc="-95" dirty="0"/>
              <a:t> </a:t>
            </a:r>
            <a:r>
              <a:rPr sz="4000" spc="-10" dirty="0"/>
              <a:t>function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55184" y="2997250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102" y="0"/>
                </a:lnTo>
              </a:path>
            </a:pathLst>
          </a:custGeom>
          <a:ln w="2042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5184" y="3379775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>
                <a:moveTo>
                  <a:pt x="0" y="0"/>
                </a:moveTo>
                <a:lnTo>
                  <a:pt x="1210102" y="0"/>
                </a:lnTo>
              </a:path>
            </a:pathLst>
          </a:custGeom>
          <a:ln w="2042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5184" y="6062624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20" y="0"/>
                </a:lnTo>
              </a:path>
            </a:pathLst>
          </a:custGeom>
          <a:ln w="2042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2484" y="455752"/>
            <a:ext cx="1615440" cy="575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1;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4600"/>
              </a:lnSpc>
            </a:pP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2; </a:t>
            </a:r>
            <a:r>
              <a:rPr sz="2400" spc="-10" dirty="0">
                <a:latin typeface="Calibri"/>
                <a:cs typeface="Calibri"/>
              </a:rPr>
              <a:t>multiply();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alibri"/>
                <a:cs typeface="Calibri"/>
              </a:rPr>
              <a:t>Statement3;</a:t>
            </a:r>
            <a:endParaRPr sz="2400">
              <a:latin typeface="Calibri"/>
              <a:cs typeface="Calibri"/>
            </a:endParaRPr>
          </a:p>
          <a:p>
            <a:pPr marL="1222375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22375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alibri"/>
                <a:cs typeface="Calibri"/>
              </a:rPr>
              <a:t>Sum();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latin typeface="Calibri"/>
                <a:cs typeface="Calibri"/>
              </a:rPr>
              <a:t>return0;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multiply()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145"/>
              </a:spcBef>
            </a:pPr>
            <a:r>
              <a:rPr sz="2400" spc="-5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2484" y="6202781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of a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54022"/>
            <a:ext cx="4030979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main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prototype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declaration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call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10" dirty="0">
                <a:latin typeface="Times New Roman"/>
                <a:cs typeface="Times New Roman"/>
              </a:rPr>
              <a:t>-------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function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declaratory/definition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10" dirty="0">
                <a:latin typeface="Times New Roman"/>
                <a:cs typeface="Times New Roman"/>
              </a:rPr>
              <a:t>------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b="1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355" y="2753360"/>
            <a:ext cx="657225" cy="2800350"/>
          </a:xfrm>
          <a:custGeom>
            <a:avLst/>
            <a:gdLst/>
            <a:ahLst/>
            <a:cxnLst/>
            <a:rect l="l" t="t" r="r" b="b"/>
            <a:pathLst>
              <a:path w="657225" h="2800350">
                <a:moveTo>
                  <a:pt x="356616" y="818261"/>
                </a:moveTo>
                <a:lnTo>
                  <a:pt x="357835" y="882639"/>
                </a:lnTo>
                <a:lnTo>
                  <a:pt x="361430" y="945636"/>
                </a:lnTo>
                <a:lnTo>
                  <a:pt x="367307" y="1006964"/>
                </a:lnTo>
                <a:lnTo>
                  <a:pt x="375373" y="1066336"/>
                </a:lnTo>
                <a:lnTo>
                  <a:pt x="385535" y="1123465"/>
                </a:lnTo>
                <a:lnTo>
                  <a:pt x="397698" y="1178063"/>
                </a:lnTo>
                <a:lnTo>
                  <a:pt x="411768" y="1229842"/>
                </a:lnTo>
                <a:lnTo>
                  <a:pt x="427653" y="1278515"/>
                </a:lnTo>
                <a:lnTo>
                  <a:pt x="445259" y="1323796"/>
                </a:lnTo>
                <a:lnTo>
                  <a:pt x="464492" y="1365395"/>
                </a:lnTo>
                <a:lnTo>
                  <a:pt x="485258" y="1403027"/>
                </a:lnTo>
                <a:lnTo>
                  <a:pt x="507465" y="1436403"/>
                </a:lnTo>
                <a:lnTo>
                  <a:pt x="555822" y="1489239"/>
                </a:lnTo>
                <a:lnTo>
                  <a:pt x="581787" y="1508125"/>
                </a:lnTo>
                <a:lnTo>
                  <a:pt x="581787" y="1470659"/>
                </a:lnTo>
                <a:lnTo>
                  <a:pt x="656844" y="1568322"/>
                </a:lnTo>
                <a:lnTo>
                  <a:pt x="581787" y="1620773"/>
                </a:lnTo>
                <a:lnTo>
                  <a:pt x="581787" y="1583182"/>
                </a:lnTo>
                <a:lnTo>
                  <a:pt x="555825" y="1564296"/>
                </a:lnTo>
                <a:lnTo>
                  <a:pt x="507470" y="1511460"/>
                </a:lnTo>
                <a:lnTo>
                  <a:pt x="485264" y="1478084"/>
                </a:lnTo>
                <a:lnTo>
                  <a:pt x="464498" y="1440452"/>
                </a:lnTo>
                <a:lnTo>
                  <a:pt x="445265" y="1398853"/>
                </a:lnTo>
                <a:lnTo>
                  <a:pt x="427659" y="1353572"/>
                </a:lnTo>
                <a:lnTo>
                  <a:pt x="411773" y="1304899"/>
                </a:lnTo>
                <a:lnTo>
                  <a:pt x="397701" y="1253120"/>
                </a:lnTo>
                <a:lnTo>
                  <a:pt x="385538" y="1198522"/>
                </a:lnTo>
                <a:lnTo>
                  <a:pt x="375375" y="1141393"/>
                </a:lnTo>
                <a:lnTo>
                  <a:pt x="367308" y="1082021"/>
                </a:lnTo>
                <a:lnTo>
                  <a:pt x="361430" y="1020693"/>
                </a:lnTo>
                <a:lnTo>
                  <a:pt x="357835" y="957696"/>
                </a:lnTo>
                <a:lnTo>
                  <a:pt x="356616" y="893317"/>
                </a:lnTo>
                <a:lnTo>
                  <a:pt x="356616" y="818261"/>
                </a:lnTo>
                <a:lnTo>
                  <a:pt x="357842" y="753397"/>
                </a:lnTo>
                <a:lnTo>
                  <a:pt x="361453" y="690166"/>
                </a:lnTo>
                <a:lnTo>
                  <a:pt x="367340" y="628818"/>
                </a:lnTo>
                <a:lnTo>
                  <a:pt x="375399" y="569606"/>
                </a:lnTo>
                <a:lnTo>
                  <a:pt x="385522" y="512780"/>
                </a:lnTo>
                <a:lnTo>
                  <a:pt x="397605" y="458592"/>
                </a:lnTo>
                <a:lnTo>
                  <a:pt x="411542" y="407294"/>
                </a:lnTo>
                <a:lnTo>
                  <a:pt x="427225" y="359137"/>
                </a:lnTo>
                <a:lnTo>
                  <a:pt x="444550" y="314372"/>
                </a:lnTo>
                <a:lnTo>
                  <a:pt x="463410" y="273252"/>
                </a:lnTo>
                <a:lnTo>
                  <a:pt x="483700" y="236027"/>
                </a:lnTo>
                <a:lnTo>
                  <a:pt x="505313" y="202950"/>
                </a:lnTo>
                <a:lnTo>
                  <a:pt x="552084" y="150243"/>
                </a:lnTo>
                <a:lnTo>
                  <a:pt x="602877" y="117144"/>
                </a:lnTo>
                <a:lnTo>
                  <a:pt x="656844" y="105663"/>
                </a:lnTo>
                <a:lnTo>
                  <a:pt x="656844" y="180720"/>
                </a:lnTo>
                <a:lnTo>
                  <a:pt x="628977" y="183756"/>
                </a:lnTo>
                <a:lnTo>
                  <a:pt x="601806" y="192689"/>
                </a:lnTo>
                <a:lnTo>
                  <a:pt x="550020" y="227194"/>
                </a:lnTo>
                <a:lnTo>
                  <a:pt x="502418" y="282135"/>
                </a:lnTo>
                <a:lnTo>
                  <a:pt x="480477" y="316612"/>
                </a:lnTo>
                <a:lnTo>
                  <a:pt x="459931" y="355410"/>
                </a:lnTo>
                <a:lnTo>
                  <a:pt x="440897" y="398268"/>
                </a:lnTo>
                <a:lnTo>
                  <a:pt x="423491" y="444921"/>
                </a:lnTo>
                <a:lnTo>
                  <a:pt x="407831" y="495107"/>
                </a:lnTo>
                <a:lnTo>
                  <a:pt x="394032" y="548565"/>
                </a:lnTo>
                <a:lnTo>
                  <a:pt x="382210" y="605031"/>
                </a:lnTo>
                <a:lnTo>
                  <a:pt x="372483" y="664242"/>
                </a:lnTo>
                <a:lnTo>
                  <a:pt x="364968" y="725937"/>
                </a:lnTo>
                <a:lnTo>
                  <a:pt x="359779" y="789852"/>
                </a:lnTo>
                <a:lnTo>
                  <a:pt x="357035" y="855726"/>
                </a:lnTo>
              </a:path>
              <a:path w="657225" h="2800350">
                <a:moveTo>
                  <a:pt x="0" y="1347470"/>
                </a:moveTo>
                <a:lnTo>
                  <a:pt x="656" y="1415725"/>
                </a:lnTo>
                <a:lnTo>
                  <a:pt x="2604" y="1483085"/>
                </a:lnTo>
                <a:lnTo>
                  <a:pt x="5812" y="1549467"/>
                </a:lnTo>
                <a:lnTo>
                  <a:pt x="10248" y="1614786"/>
                </a:lnTo>
                <a:lnTo>
                  <a:pt x="15881" y="1678960"/>
                </a:lnTo>
                <a:lnTo>
                  <a:pt x="22678" y="1741906"/>
                </a:lnTo>
                <a:lnTo>
                  <a:pt x="30609" y="1803539"/>
                </a:lnTo>
                <a:lnTo>
                  <a:pt x="39641" y="1863776"/>
                </a:lnTo>
                <a:lnTo>
                  <a:pt x="49743" y="1922535"/>
                </a:lnTo>
                <a:lnTo>
                  <a:pt x="60883" y="1979731"/>
                </a:lnTo>
                <a:lnTo>
                  <a:pt x="73029" y="2035281"/>
                </a:lnTo>
                <a:lnTo>
                  <a:pt x="86150" y="2089102"/>
                </a:lnTo>
                <a:lnTo>
                  <a:pt x="100214" y="2141111"/>
                </a:lnTo>
                <a:lnTo>
                  <a:pt x="115189" y="2191224"/>
                </a:lnTo>
                <a:lnTo>
                  <a:pt x="131044" y="2239357"/>
                </a:lnTo>
                <a:lnTo>
                  <a:pt x="147747" y="2285428"/>
                </a:lnTo>
                <a:lnTo>
                  <a:pt x="165265" y="2329353"/>
                </a:lnTo>
                <a:lnTo>
                  <a:pt x="183569" y="2371048"/>
                </a:lnTo>
                <a:lnTo>
                  <a:pt x="202625" y="2410430"/>
                </a:lnTo>
                <a:lnTo>
                  <a:pt x="222403" y="2447416"/>
                </a:lnTo>
                <a:lnTo>
                  <a:pt x="242870" y="2481922"/>
                </a:lnTo>
                <a:lnTo>
                  <a:pt x="263994" y="2513866"/>
                </a:lnTo>
                <a:lnTo>
                  <a:pt x="308090" y="2569729"/>
                </a:lnTo>
                <a:lnTo>
                  <a:pt x="354436" y="2614340"/>
                </a:lnTo>
                <a:lnTo>
                  <a:pt x="402780" y="2647031"/>
                </a:lnTo>
                <a:lnTo>
                  <a:pt x="452867" y="2667135"/>
                </a:lnTo>
                <a:lnTo>
                  <a:pt x="504444" y="2673985"/>
                </a:lnTo>
                <a:lnTo>
                  <a:pt x="504444" y="2800096"/>
                </a:lnTo>
                <a:lnTo>
                  <a:pt x="452867" y="2793246"/>
                </a:lnTo>
                <a:lnTo>
                  <a:pt x="402780" y="2773142"/>
                </a:lnTo>
                <a:lnTo>
                  <a:pt x="354436" y="2740451"/>
                </a:lnTo>
                <a:lnTo>
                  <a:pt x="308090" y="2695840"/>
                </a:lnTo>
                <a:lnTo>
                  <a:pt x="263994" y="2639977"/>
                </a:lnTo>
                <a:lnTo>
                  <a:pt x="242870" y="2608033"/>
                </a:lnTo>
                <a:lnTo>
                  <a:pt x="222403" y="2573527"/>
                </a:lnTo>
                <a:lnTo>
                  <a:pt x="202625" y="2536541"/>
                </a:lnTo>
                <a:lnTo>
                  <a:pt x="183569" y="2497159"/>
                </a:lnTo>
                <a:lnTo>
                  <a:pt x="165265" y="2455464"/>
                </a:lnTo>
                <a:lnTo>
                  <a:pt x="147747" y="2411539"/>
                </a:lnTo>
                <a:lnTo>
                  <a:pt x="131044" y="2365468"/>
                </a:lnTo>
                <a:lnTo>
                  <a:pt x="115189" y="2317335"/>
                </a:lnTo>
                <a:lnTo>
                  <a:pt x="100214" y="2267222"/>
                </a:lnTo>
                <a:lnTo>
                  <a:pt x="86150" y="2215213"/>
                </a:lnTo>
                <a:lnTo>
                  <a:pt x="73029" y="2161392"/>
                </a:lnTo>
                <a:lnTo>
                  <a:pt x="60883" y="2105842"/>
                </a:lnTo>
                <a:lnTo>
                  <a:pt x="49743" y="2048646"/>
                </a:lnTo>
                <a:lnTo>
                  <a:pt x="39641" y="1989887"/>
                </a:lnTo>
                <a:lnTo>
                  <a:pt x="30609" y="1929650"/>
                </a:lnTo>
                <a:lnTo>
                  <a:pt x="22678" y="1868017"/>
                </a:lnTo>
                <a:lnTo>
                  <a:pt x="15881" y="1805071"/>
                </a:lnTo>
                <a:lnTo>
                  <a:pt x="10248" y="1740897"/>
                </a:lnTo>
                <a:lnTo>
                  <a:pt x="5812" y="1675578"/>
                </a:lnTo>
                <a:lnTo>
                  <a:pt x="2604" y="1609196"/>
                </a:lnTo>
                <a:lnTo>
                  <a:pt x="656" y="1541836"/>
                </a:lnTo>
                <a:lnTo>
                  <a:pt x="0" y="1473581"/>
                </a:lnTo>
                <a:lnTo>
                  <a:pt x="0" y="1347470"/>
                </a:lnTo>
                <a:lnTo>
                  <a:pt x="591" y="1282965"/>
                </a:lnTo>
                <a:lnTo>
                  <a:pt x="2349" y="1219130"/>
                </a:lnTo>
                <a:lnTo>
                  <a:pt x="5250" y="1156044"/>
                </a:lnTo>
                <a:lnTo>
                  <a:pt x="9269" y="1093791"/>
                </a:lnTo>
                <a:lnTo>
                  <a:pt x="14382" y="1032452"/>
                </a:lnTo>
                <a:lnTo>
                  <a:pt x="20565" y="972111"/>
                </a:lnTo>
                <a:lnTo>
                  <a:pt x="27794" y="912848"/>
                </a:lnTo>
                <a:lnTo>
                  <a:pt x="36045" y="854746"/>
                </a:lnTo>
                <a:lnTo>
                  <a:pt x="45292" y="797887"/>
                </a:lnTo>
                <a:lnTo>
                  <a:pt x="55514" y="742353"/>
                </a:lnTo>
                <a:lnTo>
                  <a:pt x="66684" y="688227"/>
                </a:lnTo>
                <a:lnTo>
                  <a:pt x="78779" y="635590"/>
                </a:lnTo>
                <a:lnTo>
                  <a:pt x="91774" y="584525"/>
                </a:lnTo>
                <a:lnTo>
                  <a:pt x="105646" y="535114"/>
                </a:lnTo>
                <a:lnTo>
                  <a:pt x="120370" y="487439"/>
                </a:lnTo>
                <a:lnTo>
                  <a:pt x="135923" y="441581"/>
                </a:lnTo>
                <a:lnTo>
                  <a:pt x="152279" y="397624"/>
                </a:lnTo>
                <a:lnTo>
                  <a:pt x="169414" y="355649"/>
                </a:lnTo>
                <a:lnTo>
                  <a:pt x="187306" y="315738"/>
                </a:lnTo>
                <a:lnTo>
                  <a:pt x="205928" y="277974"/>
                </a:lnTo>
                <a:lnTo>
                  <a:pt x="225258" y="242439"/>
                </a:lnTo>
                <a:lnTo>
                  <a:pt x="245271" y="209214"/>
                </a:lnTo>
                <a:lnTo>
                  <a:pt x="287248" y="150025"/>
                </a:lnTo>
                <a:lnTo>
                  <a:pt x="331666" y="101066"/>
                </a:lnTo>
                <a:lnTo>
                  <a:pt x="378333" y="62991"/>
                </a:lnTo>
                <a:lnTo>
                  <a:pt x="378333" y="0"/>
                </a:lnTo>
                <a:lnTo>
                  <a:pt x="504444" y="83947"/>
                </a:lnTo>
                <a:lnTo>
                  <a:pt x="378333" y="252222"/>
                </a:lnTo>
                <a:lnTo>
                  <a:pt x="378333" y="189102"/>
                </a:lnTo>
                <a:lnTo>
                  <a:pt x="354798" y="206686"/>
                </a:lnTo>
                <a:lnTo>
                  <a:pt x="309333" y="250166"/>
                </a:lnTo>
                <a:lnTo>
                  <a:pt x="266173" y="304194"/>
                </a:lnTo>
                <a:lnTo>
                  <a:pt x="225519" y="368127"/>
                </a:lnTo>
                <a:lnTo>
                  <a:pt x="206193" y="403606"/>
                </a:lnTo>
                <a:lnTo>
                  <a:pt x="187569" y="441320"/>
                </a:lnTo>
                <a:lnTo>
                  <a:pt x="169670" y="481187"/>
                </a:lnTo>
                <a:lnTo>
                  <a:pt x="152522" y="523128"/>
                </a:lnTo>
                <a:lnTo>
                  <a:pt x="136149" y="567062"/>
                </a:lnTo>
                <a:lnTo>
                  <a:pt x="120577" y="612908"/>
                </a:lnTo>
                <a:lnTo>
                  <a:pt x="105831" y="660586"/>
                </a:lnTo>
                <a:lnTo>
                  <a:pt x="91935" y="710016"/>
                </a:lnTo>
                <a:lnTo>
                  <a:pt x="78914" y="761116"/>
                </a:lnTo>
                <a:lnTo>
                  <a:pt x="66793" y="813807"/>
                </a:lnTo>
                <a:lnTo>
                  <a:pt x="55597" y="868007"/>
                </a:lnTo>
                <a:lnTo>
                  <a:pt x="45351" y="923636"/>
                </a:lnTo>
                <a:lnTo>
                  <a:pt x="36081" y="980615"/>
                </a:lnTo>
                <a:lnTo>
                  <a:pt x="27809" y="1038861"/>
                </a:lnTo>
                <a:lnTo>
                  <a:pt x="20563" y="1098295"/>
                </a:lnTo>
                <a:lnTo>
                  <a:pt x="14366" y="1158836"/>
                </a:lnTo>
                <a:lnTo>
                  <a:pt x="9243" y="1220404"/>
                </a:lnTo>
                <a:lnTo>
                  <a:pt x="5220" y="1282918"/>
                </a:lnTo>
                <a:lnTo>
                  <a:pt x="2321" y="1346297"/>
                </a:lnTo>
                <a:lnTo>
                  <a:pt x="571" y="14104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-10591"/>
            <a:ext cx="4297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Function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prototype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162" y="4192651"/>
            <a:ext cx="102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D0D0D"/>
                </a:solidFill>
                <a:latin typeface="Calibri"/>
                <a:cs typeface="Calibri"/>
              </a:rPr>
              <a:t>4</a:t>
            </a:r>
            <a:r>
              <a:rPr sz="2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162" y="4617237"/>
            <a:ext cx="3862070" cy="19005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434"/>
              </a:spcBef>
              <a:buAutoNum type="romanLcPeriod"/>
              <a:tabLst>
                <a:tab pos="584200" algn="l"/>
              </a:tabLst>
            </a:pPr>
            <a:r>
              <a:rPr sz="2800" dirty="0">
                <a:solidFill>
                  <a:srgbClr val="171717"/>
                </a:solidFill>
                <a:latin typeface="Calibri"/>
                <a:cs typeface="Calibri"/>
              </a:rPr>
              <a:t>Return</a:t>
            </a:r>
            <a:r>
              <a:rPr sz="2800" spc="-125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71717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335"/>
              </a:spcBef>
              <a:buAutoNum type="romanLcPeriod"/>
              <a:tabLst>
                <a:tab pos="584200" algn="l"/>
              </a:tabLst>
            </a:pPr>
            <a:r>
              <a:rPr sz="2800" dirty="0">
                <a:solidFill>
                  <a:srgbClr val="171717"/>
                </a:solidFill>
                <a:latin typeface="Calibri"/>
                <a:cs typeface="Calibri"/>
              </a:rPr>
              <a:t>Function</a:t>
            </a:r>
            <a:r>
              <a:rPr sz="2800" spc="-85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71717"/>
                </a:solidFill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330"/>
              </a:spcBef>
              <a:buAutoNum type="romanLcPeriod"/>
              <a:tabLst>
                <a:tab pos="584200" algn="l"/>
              </a:tabLst>
            </a:pPr>
            <a:r>
              <a:rPr sz="2800" spc="-10" dirty="0">
                <a:solidFill>
                  <a:srgbClr val="171717"/>
                </a:solidFill>
                <a:latin typeface="Calibri"/>
                <a:cs typeface="Calibri"/>
              </a:rPr>
              <a:t>Argument</a:t>
            </a:r>
            <a:r>
              <a:rPr sz="2800" spc="-110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71717"/>
                </a:solidFill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320"/>
              </a:spcBef>
              <a:buAutoNum type="romanLcPeriod"/>
              <a:tabLst>
                <a:tab pos="584200" algn="l"/>
              </a:tabLst>
            </a:pPr>
            <a:r>
              <a:rPr sz="2800" spc="-30" dirty="0">
                <a:solidFill>
                  <a:srgbClr val="171717"/>
                </a:solidFill>
                <a:latin typeface="Calibri"/>
                <a:cs typeface="Calibri"/>
              </a:rPr>
              <a:t>Terminating</a:t>
            </a:r>
            <a:r>
              <a:rPr sz="2800" spc="-70" dirty="0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alibri"/>
                <a:cs typeface="Calibri"/>
              </a:rPr>
              <a:t>semicolon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65520" y="4285488"/>
            <a:ext cx="4966970" cy="2028825"/>
            <a:chOff x="6065520" y="4285488"/>
            <a:chExt cx="4966970" cy="2028825"/>
          </a:xfrm>
        </p:grpSpPr>
        <p:sp>
          <p:nvSpPr>
            <p:cNvPr id="6" name="object 6"/>
            <p:cNvSpPr/>
            <p:nvPr/>
          </p:nvSpPr>
          <p:spPr>
            <a:xfrm>
              <a:off x="6071616" y="4291584"/>
              <a:ext cx="4954905" cy="2016760"/>
            </a:xfrm>
            <a:custGeom>
              <a:avLst/>
              <a:gdLst/>
              <a:ahLst/>
              <a:cxnLst/>
              <a:rect l="l" t="t" r="r" b="b"/>
              <a:pathLst>
                <a:path w="4954905" h="2016760">
                  <a:moveTo>
                    <a:pt x="2477262" y="0"/>
                  </a:moveTo>
                  <a:lnTo>
                    <a:pt x="2410187" y="362"/>
                  </a:lnTo>
                  <a:lnTo>
                    <a:pt x="2343553" y="1443"/>
                  </a:lnTo>
                  <a:lnTo>
                    <a:pt x="2277381" y="3233"/>
                  </a:lnTo>
                  <a:lnTo>
                    <a:pt x="2211695" y="5724"/>
                  </a:lnTo>
                  <a:lnTo>
                    <a:pt x="2146516" y="8906"/>
                  </a:lnTo>
                  <a:lnTo>
                    <a:pt x="2081867" y="12771"/>
                  </a:lnTo>
                  <a:lnTo>
                    <a:pt x="2017771" y="17308"/>
                  </a:lnTo>
                  <a:lnTo>
                    <a:pt x="1954250" y="22509"/>
                  </a:lnTo>
                  <a:lnTo>
                    <a:pt x="1891327" y="28364"/>
                  </a:lnTo>
                  <a:lnTo>
                    <a:pt x="1829023" y="34865"/>
                  </a:lnTo>
                  <a:lnTo>
                    <a:pt x="1767362" y="42003"/>
                  </a:lnTo>
                  <a:lnTo>
                    <a:pt x="1706366" y="49767"/>
                  </a:lnTo>
                  <a:lnTo>
                    <a:pt x="1646057" y="58150"/>
                  </a:lnTo>
                  <a:lnTo>
                    <a:pt x="1586458" y="67142"/>
                  </a:lnTo>
                  <a:lnTo>
                    <a:pt x="1527592" y="76733"/>
                  </a:lnTo>
                  <a:lnTo>
                    <a:pt x="1469480" y="86915"/>
                  </a:lnTo>
                  <a:lnTo>
                    <a:pt x="1412145" y="97679"/>
                  </a:lnTo>
                  <a:lnTo>
                    <a:pt x="1355611" y="109015"/>
                  </a:lnTo>
                  <a:lnTo>
                    <a:pt x="1299898" y="120914"/>
                  </a:lnTo>
                  <a:lnTo>
                    <a:pt x="1245030" y="133367"/>
                  </a:lnTo>
                  <a:lnTo>
                    <a:pt x="1191029" y="146365"/>
                  </a:lnTo>
                  <a:lnTo>
                    <a:pt x="1137918" y="159898"/>
                  </a:lnTo>
                  <a:lnTo>
                    <a:pt x="1085719" y="173959"/>
                  </a:lnTo>
                  <a:lnTo>
                    <a:pt x="1034455" y="188537"/>
                  </a:lnTo>
                  <a:lnTo>
                    <a:pt x="984147" y="203623"/>
                  </a:lnTo>
                  <a:lnTo>
                    <a:pt x="934819" y="219208"/>
                  </a:lnTo>
                  <a:lnTo>
                    <a:pt x="886493" y="235284"/>
                  </a:lnTo>
                  <a:lnTo>
                    <a:pt x="839191" y="251840"/>
                  </a:lnTo>
                  <a:lnTo>
                    <a:pt x="792936" y="268868"/>
                  </a:lnTo>
                  <a:lnTo>
                    <a:pt x="747751" y="286359"/>
                  </a:lnTo>
                  <a:lnTo>
                    <a:pt x="703657" y="304303"/>
                  </a:lnTo>
                  <a:lnTo>
                    <a:pt x="660678" y="322691"/>
                  </a:lnTo>
                  <a:lnTo>
                    <a:pt x="618836" y="341515"/>
                  </a:lnTo>
                  <a:lnTo>
                    <a:pt x="578152" y="360764"/>
                  </a:lnTo>
                  <a:lnTo>
                    <a:pt x="538651" y="380431"/>
                  </a:lnTo>
                  <a:lnTo>
                    <a:pt x="500354" y="400505"/>
                  </a:lnTo>
                  <a:lnTo>
                    <a:pt x="463283" y="420978"/>
                  </a:lnTo>
                  <a:lnTo>
                    <a:pt x="427461" y="441840"/>
                  </a:lnTo>
                  <a:lnTo>
                    <a:pt x="392911" y="463083"/>
                  </a:lnTo>
                  <a:lnTo>
                    <a:pt x="359655" y="484696"/>
                  </a:lnTo>
                  <a:lnTo>
                    <a:pt x="327716" y="506672"/>
                  </a:lnTo>
                  <a:lnTo>
                    <a:pt x="267876" y="551673"/>
                  </a:lnTo>
                  <a:lnTo>
                    <a:pt x="213573" y="598012"/>
                  </a:lnTo>
                  <a:lnTo>
                    <a:pt x="164984" y="645616"/>
                  </a:lnTo>
                  <a:lnTo>
                    <a:pt x="122291" y="694413"/>
                  </a:lnTo>
                  <a:lnTo>
                    <a:pt x="85673" y="744328"/>
                  </a:lnTo>
                  <a:lnTo>
                    <a:pt x="55310" y="795289"/>
                  </a:lnTo>
                  <a:lnTo>
                    <a:pt x="31381" y="847222"/>
                  </a:lnTo>
                  <a:lnTo>
                    <a:pt x="14067" y="900055"/>
                  </a:lnTo>
                  <a:lnTo>
                    <a:pt x="3546" y="953714"/>
                  </a:lnTo>
                  <a:lnTo>
                    <a:pt x="0" y="1008126"/>
                  </a:lnTo>
                  <a:lnTo>
                    <a:pt x="890" y="1035421"/>
                  </a:lnTo>
                  <a:lnTo>
                    <a:pt x="7946" y="1089466"/>
                  </a:lnTo>
                  <a:lnTo>
                    <a:pt x="21886" y="1142721"/>
                  </a:lnTo>
                  <a:lnTo>
                    <a:pt x="42530" y="1195113"/>
                  </a:lnTo>
                  <a:lnTo>
                    <a:pt x="69699" y="1246569"/>
                  </a:lnTo>
                  <a:lnTo>
                    <a:pt x="103212" y="1297016"/>
                  </a:lnTo>
                  <a:lnTo>
                    <a:pt x="142890" y="1346381"/>
                  </a:lnTo>
                  <a:lnTo>
                    <a:pt x="188553" y="1394590"/>
                  </a:lnTo>
                  <a:lnTo>
                    <a:pt x="240021" y="1441571"/>
                  </a:lnTo>
                  <a:lnTo>
                    <a:pt x="297115" y="1487250"/>
                  </a:lnTo>
                  <a:lnTo>
                    <a:pt x="359655" y="1531555"/>
                  </a:lnTo>
                  <a:lnTo>
                    <a:pt x="392911" y="1553168"/>
                  </a:lnTo>
                  <a:lnTo>
                    <a:pt x="427461" y="1574411"/>
                  </a:lnTo>
                  <a:lnTo>
                    <a:pt x="463283" y="1595273"/>
                  </a:lnTo>
                  <a:lnTo>
                    <a:pt x="500354" y="1615746"/>
                  </a:lnTo>
                  <a:lnTo>
                    <a:pt x="538651" y="1635820"/>
                  </a:lnTo>
                  <a:lnTo>
                    <a:pt x="578152" y="1655487"/>
                  </a:lnTo>
                  <a:lnTo>
                    <a:pt x="618836" y="1674736"/>
                  </a:lnTo>
                  <a:lnTo>
                    <a:pt x="660678" y="1693560"/>
                  </a:lnTo>
                  <a:lnTo>
                    <a:pt x="703657" y="1711948"/>
                  </a:lnTo>
                  <a:lnTo>
                    <a:pt x="747751" y="1729892"/>
                  </a:lnTo>
                  <a:lnTo>
                    <a:pt x="792936" y="1747383"/>
                  </a:lnTo>
                  <a:lnTo>
                    <a:pt x="839191" y="1764411"/>
                  </a:lnTo>
                  <a:lnTo>
                    <a:pt x="886493" y="1780967"/>
                  </a:lnTo>
                  <a:lnTo>
                    <a:pt x="934819" y="1797043"/>
                  </a:lnTo>
                  <a:lnTo>
                    <a:pt x="984147" y="1812628"/>
                  </a:lnTo>
                  <a:lnTo>
                    <a:pt x="1034455" y="1827714"/>
                  </a:lnTo>
                  <a:lnTo>
                    <a:pt x="1085719" y="1842292"/>
                  </a:lnTo>
                  <a:lnTo>
                    <a:pt x="1137918" y="1856353"/>
                  </a:lnTo>
                  <a:lnTo>
                    <a:pt x="1191029" y="1869886"/>
                  </a:lnTo>
                  <a:lnTo>
                    <a:pt x="1245030" y="1882884"/>
                  </a:lnTo>
                  <a:lnTo>
                    <a:pt x="1299898" y="1895337"/>
                  </a:lnTo>
                  <a:lnTo>
                    <a:pt x="1355611" y="1907236"/>
                  </a:lnTo>
                  <a:lnTo>
                    <a:pt x="1412145" y="1918572"/>
                  </a:lnTo>
                  <a:lnTo>
                    <a:pt x="1469480" y="1929336"/>
                  </a:lnTo>
                  <a:lnTo>
                    <a:pt x="1527592" y="1939518"/>
                  </a:lnTo>
                  <a:lnTo>
                    <a:pt x="1586458" y="1949109"/>
                  </a:lnTo>
                  <a:lnTo>
                    <a:pt x="1646057" y="1958101"/>
                  </a:lnTo>
                  <a:lnTo>
                    <a:pt x="1706366" y="1966484"/>
                  </a:lnTo>
                  <a:lnTo>
                    <a:pt x="1767362" y="1974248"/>
                  </a:lnTo>
                  <a:lnTo>
                    <a:pt x="1829023" y="1981386"/>
                  </a:lnTo>
                  <a:lnTo>
                    <a:pt x="1891327" y="1987887"/>
                  </a:lnTo>
                  <a:lnTo>
                    <a:pt x="1954250" y="1993742"/>
                  </a:lnTo>
                  <a:lnTo>
                    <a:pt x="2017771" y="1998943"/>
                  </a:lnTo>
                  <a:lnTo>
                    <a:pt x="2081867" y="2003480"/>
                  </a:lnTo>
                  <a:lnTo>
                    <a:pt x="2146516" y="2007345"/>
                  </a:lnTo>
                  <a:lnTo>
                    <a:pt x="2211695" y="2010527"/>
                  </a:lnTo>
                  <a:lnTo>
                    <a:pt x="2277381" y="2013018"/>
                  </a:lnTo>
                  <a:lnTo>
                    <a:pt x="2343553" y="2014808"/>
                  </a:lnTo>
                  <a:lnTo>
                    <a:pt x="2410187" y="2015889"/>
                  </a:lnTo>
                  <a:lnTo>
                    <a:pt x="2477262" y="2016252"/>
                  </a:lnTo>
                  <a:lnTo>
                    <a:pt x="2544336" y="2015889"/>
                  </a:lnTo>
                  <a:lnTo>
                    <a:pt x="2610970" y="2014808"/>
                  </a:lnTo>
                  <a:lnTo>
                    <a:pt x="2677142" y="2013018"/>
                  </a:lnTo>
                  <a:lnTo>
                    <a:pt x="2742828" y="2010527"/>
                  </a:lnTo>
                  <a:lnTo>
                    <a:pt x="2808007" y="2007345"/>
                  </a:lnTo>
                  <a:lnTo>
                    <a:pt x="2872656" y="2003480"/>
                  </a:lnTo>
                  <a:lnTo>
                    <a:pt x="2936752" y="1998943"/>
                  </a:lnTo>
                  <a:lnTo>
                    <a:pt x="3000273" y="1993742"/>
                  </a:lnTo>
                  <a:lnTo>
                    <a:pt x="3063196" y="1987887"/>
                  </a:lnTo>
                  <a:lnTo>
                    <a:pt x="3125500" y="1981386"/>
                  </a:lnTo>
                  <a:lnTo>
                    <a:pt x="3187161" y="1974248"/>
                  </a:lnTo>
                  <a:lnTo>
                    <a:pt x="3248157" y="1966484"/>
                  </a:lnTo>
                  <a:lnTo>
                    <a:pt x="3308466" y="1958101"/>
                  </a:lnTo>
                  <a:lnTo>
                    <a:pt x="3368065" y="1949109"/>
                  </a:lnTo>
                  <a:lnTo>
                    <a:pt x="3426931" y="1939518"/>
                  </a:lnTo>
                  <a:lnTo>
                    <a:pt x="3485043" y="1929336"/>
                  </a:lnTo>
                  <a:lnTo>
                    <a:pt x="3542378" y="1918572"/>
                  </a:lnTo>
                  <a:lnTo>
                    <a:pt x="3598912" y="1907236"/>
                  </a:lnTo>
                  <a:lnTo>
                    <a:pt x="3654625" y="1895337"/>
                  </a:lnTo>
                  <a:lnTo>
                    <a:pt x="3709493" y="1882884"/>
                  </a:lnTo>
                  <a:lnTo>
                    <a:pt x="3763494" y="1869886"/>
                  </a:lnTo>
                  <a:lnTo>
                    <a:pt x="3816605" y="1856353"/>
                  </a:lnTo>
                  <a:lnTo>
                    <a:pt x="3868804" y="1842292"/>
                  </a:lnTo>
                  <a:lnTo>
                    <a:pt x="3920068" y="1827714"/>
                  </a:lnTo>
                  <a:lnTo>
                    <a:pt x="3970376" y="1812628"/>
                  </a:lnTo>
                  <a:lnTo>
                    <a:pt x="4019704" y="1797043"/>
                  </a:lnTo>
                  <a:lnTo>
                    <a:pt x="4068030" y="1780967"/>
                  </a:lnTo>
                  <a:lnTo>
                    <a:pt x="4115332" y="1764411"/>
                  </a:lnTo>
                  <a:lnTo>
                    <a:pt x="4161587" y="1747383"/>
                  </a:lnTo>
                  <a:lnTo>
                    <a:pt x="4206772" y="1729892"/>
                  </a:lnTo>
                  <a:lnTo>
                    <a:pt x="4250866" y="1711948"/>
                  </a:lnTo>
                  <a:lnTo>
                    <a:pt x="4293845" y="1693560"/>
                  </a:lnTo>
                  <a:lnTo>
                    <a:pt x="4335687" y="1674736"/>
                  </a:lnTo>
                  <a:lnTo>
                    <a:pt x="4376371" y="1655487"/>
                  </a:lnTo>
                  <a:lnTo>
                    <a:pt x="4415872" y="1635820"/>
                  </a:lnTo>
                  <a:lnTo>
                    <a:pt x="4454169" y="1615746"/>
                  </a:lnTo>
                  <a:lnTo>
                    <a:pt x="4491240" y="1595273"/>
                  </a:lnTo>
                  <a:lnTo>
                    <a:pt x="4527062" y="1574411"/>
                  </a:lnTo>
                  <a:lnTo>
                    <a:pt x="4561612" y="1553168"/>
                  </a:lnTo>
                  <a:lnTo>
                    <a:pt x="4594868" y="1531555"/>
                  </a:lnTo>
                  <a:lnTo>
                    <a:pt x="4626807" y="1509579"/>
                  </a:lnTo>
                  <a:lnTo>
                    <a:pt x="4686647" y="1464578"/>
                  </a:lnTo>
                  <a:lnTo>
                    <a:pt x="4740950" y="1418239"/>
                  </a:lnTo>
                  <a:lnTo>
                    <a:pt x="4789539" y="1370635"/>
                  </a:lnTo>
                  <a:lnTo>
                    <a:pt x="4832232" y="1321838"/>
                  </a:lnTo>
                  <a:lnTo>
                    <a:pt x="4868850" y="1271923"/>
                  </a:lnTo>
                  <a:lnTo>
                    <a:pt x="4899213" y="1220962"/>
                  </a:lnTo>
                  <a:lnTo>
                    <a:pt x="4923142" y="1169029"/>
                  </a:lnTo>
                  <a:lnTo>
                    <a:pt x="4940456" y="1116196"/>
                  </a:lnTo>
                  <a:lnTo>
                    <a:pt x="4950977" y="1062537"/>
                  </a:lnTo>
                  <a:lnTo>
                    <a:pt x="4954524" y="1008126"/>
                  </a:lnTo>
                  <a:lnTo>
                    <a:pt x="4953633" y="980830"/>
                  </a:lnTo>
                  <a:lnTo>
                    <a:pt x="4946577" y="926785"/>
                  </a:lnTo>
                  <a:lnTo>
                    <a:pt x="4932637" y="873530"/>
                  </a:lnTo>
                  <a:lnTo>
                    <a:pt x="4911993" y="821138"/>
                  </a:lnTo>
                  <a:lnTo>
                    <a:pt x="4884824" y="769682"/>
                  </a:lnTo>
                  <a:lnTo>
                    <a:pt x="4851311" y="719235"/>
                  </a:lnTo>
                  <a:lnTo>
                    <a:pt x="4811633" y="669870"/>
                  </a:lnTo>
                  <a:lnTo>
                    <a:pt x="4765970" y="621661"/>
                  </a:lnTo>
                  <a:lnTo>
                    <a:pt x="4714502" y="574680"/>
                  </a:lnTo>
                  <a:lnTo>
                    <a:pt x="4657408" y="529001"/>
                  </a:lnTo>
                  <a:lnTo>
                    <a:pt x="4594868" y="484696"/>
                  </a:lnTo>
                  <a:lnTo>
                    <a:pt x="4561612" y="463083"/>
                  </a:lnTo>
                  <a:lnTo>
                    <a:pt x="4527062" y="441840"/>
                  </a:lnTo>
                  <a:lnTo>
                    <a:pt x="4491240" y="420978"/>
                  </a:lnTo>
                  <a:lnTo>
                    <a:pt x="4454169" y="400505"/>
                  </a:lnTo>
                  <a:lnTo>
                    <a:pt x="4415872" y="380431"/>
                  </a:lnTo>
                  <a:lnTo>
                    <a:pt x="4376371" y="360764"/>
                  </a:lnTo>
                  <a:lnTo>
                    <a:pt x="4335687" y="341515"/>
                  </a:lnTo>
                  <a:lnTo>
                    <a:pt x="4293845" y="322691"/>
                  </a:lnTo>
                  <a:lnTo>
                    <a:pt x="4250866" y="304303"/>
                  </a:lnTo>
                  <a:lnTo>
                    <a:pt x="4206772" y="286359"/>
                  </a:lnTo>
                  <a:lnTo>
                    <a:pt x="4161587" y="268868"/>
                  </a:lnTo>
                  <a:lnTo>
                    <a:pt x="4115332" y="251840"/>
                  </a:lnTo>
                  <a:lnTo>
                    <a:pt x="4068030" y="235284"/>
                  </a:lnTo>
                  <a:lnTo>
                    <a:pt x="4019704" y="219208"/>
                  </a:lnTo>
                  <a:lnTo>
                    <a:pt x="3970376" y="203623"/>
                  </a:lnTo>
                  <a:lnTo>
                    <a:pt x="3920068" y="188537"/>
                  </a:lnTo>
                  <a:lnTo>
                    <a:pt x="3868804" y="173959"/>
                  </a:lnTo>
                  <a:lnTo>
                    <a:pt x="3816605" y="159898"/>
                  </a:lnTo>
                  <a:lnTo>
                    <a:pt x="3763494" y="146365"/>
                  </a:lnTo>
                  <a:lnTo>
                    <a:pt x="3709493" y="133367"/>
                  </a:lnTo>
                  <a:lnTo>
                    <a:pt x="3654625" y="120914"/>
                  </a:lnTo>
                  <a:lnTo>
                    <a:pt x="3598912" y="109015"/>
                  </a:lnTo>
                  <a:lnTo>
                    <a:pt x="3542378" y="97679"/>
                  </a:lnTo>
                  <a:lnTo>
                    <a:pt x="3485043" y="86915"/>
                  </a:lnTo>
                  <a:lnTo>
                    <a:pt x="3426931" y="76733"/>
                  </a:lnTo>
                  <a:lnTo>
                    <a:pt x="3368065" y="67142"/>
                  </a:lnTo>
                  <a:lnTo>
                    <a:pt x="3308466" y="58150"/>
                  </a:lnTo>
                  <a:lnTo>
                    <a:pt x="3248157" y="49767"/>
                  </a:lnTo>
                  <a:lnTo>
                    <a:pt x="3187161" y="42003"/>
                  </a:lnTo>
                  <a:lnTo>
                    <a:pt x="3125500" y="34865"/>
                  </a:lnTo>
                  <a:lnTo>
                    <a:pt x="3063196" y="28364"/>
                  </a:lnTo>
                  <a:lnTo>
                    <a:pt x="3000273" y="22509"/>
                  </a:lnTo>
                  <a:lnTo>
                    <a:pt x="2936752" y="17308"/>
                  </a:lnTo>
                  <a:lnTo>
                    <a:pt x="2872656" y="12771"/>
                  </a:lnTo>
                  <a:lnTo>
                    <a:pt x="2808007" y="8906"/>
                  </a:lnTo>
                  <a:lnTo>
                    <a:pt x="2742828" y="5724"/>
                  </a:lnTo>
                  <a:lnTo>
                    <a:pt x="2677142" y="3233"/>
                  </a:lnTo>
                  <a:lnTo>
                    <a:pt x="2610970" y="1443"/>
                  </a:lnTo>
                  <a:lnTo>
                    <a:pt x="2544336" y="362"/>
                  </a:lnTo>
                  <a:lnTo>
                    <a:pt x="247726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1616" y="4291584"/>
              <a:ext cx="4954905" cy="2016760"/>
            </a:xfrm>
            <a:custGeom>
              <a:avLst/>
              <a:gdLst/>
              <a:ahLst/>
              <a:cxnLst/>
              <a:rect l="l" t="t" r="r" b="b"/>
              <a:pathLst>
                <a:path w="4954905" h="2016760">
                  <a:moveTo>
                    <a:pt x="0" y="1008126"/>
                  </a:moveTo>
                  <a:lnTo>
                    <a:pt x="3546" y="953714"/>
                  </a:lnTo>
                  <a:lnTo>
                    <a:pt x="14067" y="900055"/>
                  </a:lnTo>
                  <a:lnTo>
                    <a:pt x="31381" y="847222"/>
                  </a:lnTo>
                  <a:lnTo>
                    <a:pt x="55310" y="795289"/>
                  </a:lnTo>
                  <a:lnTo>
                    <a:pt x="85673" y="744328"/>
                  </a:lnTo>
                  <a:lnTo>
                    <a:pt x="122291" y="694413"/>
                  </a:lnTo>
                  <a:lnTo>
                    <a:pt x="164984" y="645616"/>
                  </a:lnTo>
                  <a:lnTo>
                    <a:pt x="213573" y="598012"/>
                  </a:lnTo>
                  <a:lnTo>
                    <a:pt x="267876" y="551673"/>
                  </a:lnTo>
                  <a:lnTo>
                    <a:pt x="327716" y="506672"/>
                  </a:lnTo>
                  <a:lnTo>
                    <a:pt x="359655" y="484696"/>
                  </a:lnTo>
                  <a:lnTo>
                    <a:pt x="392911" y="463083"/>
                  </a:lnTo>
                  <a:lnTo>
                    <a:pt x="427461" y="441840"/>
                  </a:lnTo>
                  <a:lnTo>
                    <a:pt x="463283" y="420978"/>
                  </a:lnTo>
                  <a:lnTo>
                    <a:pt x="500354" y="400505"/>
                  </a:lnTo>
                  <a:lnTo>
                    <a:pt x="538651" y="380431"/>
                  </a:lnTo>
                  <a:lnTo>
                    <a:pt x="578152" y="360764"/>
                  </a:lnTo>
                  <a:lnTo>
                    <a:pt x="618836" y="341515"/>
                  </a:lnTo>
                  <a:lnTo>
                    <a:pt x="660678" y="322691"/>
                  </a:lnTo>
                  <a:lnTo>
                    <a:pt x="703657" y="304303"/>
                  </a:lnTo>
                  <a:lnTo>
                    <a:pt x="747751" y="286359"/>
                  </a:lnTo>
                  <a:lnTo>
                    <a:pt x="792936" y="268868"/>
                  </a:lnTo>
                  <a:lnTo>
                    <a:pt x="839191" y="251840"/>
                  </a:lnTo>
                  <a:lnTo>
                    <a:pt x="886493" y="235284"/>
                  </a:lnTo>
                  <a:lnTo>
                    <a:pt x="934819" y="219208"/>
                  </a:lnTo>
                  <a:lnTo>
                    <a:pt x="984147" y="203623"/>
                  </a:lnTo>
                  <a:lnTo>
                    <a:pt x="1034455" y="188537"/>
                  </a:lnTo>
                  <a:lnTo>
                    <a:pt x="1085719" y="173959"/>
                  </a:lnTo>
                  <a:lnTo>
                    <a:pt x="1137918" y="159898"/>
                  </a:lnTo>
                  <a:lnTo>
                    <a:pt x="1191029" y="146365"/>
                  </a:lnTo>
                  <a:lnTo>
                    <a:pt x="1245030" y="133367"/>
                  </a:lnTo>
                  <a:lnTo>
                    <a:pt x="1299898" y="120914"/>
                  </a:lnTo>
                  <a:lnTo>
                    <a:pt x="1355611" y="109015"/>
                  </a:lnTo>
                  <a:lnTo>
                    <a:pt x="1412145" y="97679"/>
                  </a:lnTo>
                  <a:lnTo>
                    <a:pt x="1469480" y="86915"/>
                  </a:lnTo>
                  <a:lnTo>
                    <a:pt x="1527592" y="76733"/>
                  </a:lnTo>
                  <a:lnTo>
                    <a:pt x="1586458" y="67142"/>
                  </a:lnTo>
                  <a:lnTo>
                    <a:pt x="1646057" y="58150"/>
                  </a:lnTo>
                  <a:lnTo>
                    <a:pt x="1706366" y="49767"/>
                  </a:lnTo>
                  <a:lnTo>
                    <a:pt x="1767362" y="42003"/>
                  </a:lnTo>
                  <a:lnTo>
                    <a:pt x="1829023" y="34865"/>
                  </a:lnTo>
                  <a:lnTo>
                    <a:pt x="1891327" y="28364"/>
                  </a:lnTo>
                  <a:lnTo>
                    <a:pt x="1954250" y="22509"/>
                  </a:lnTo>
                  <a:lnTo>
                    <a:pt x="2017771" y="17308"/>
                  </a:lnTo>
                  <a:lnTo>
                    <a:pt x="2081867" y="12771"/>
                  </a:lnTo>
                  <a:lnTo>
                    <a:pt x="2146516" y="8906"/>
                  </a:lnTo>
                  <a:lnTo>
                    <a:pt x="2211695" y="5724"/>
                  </a:lnTo>
                  <a:lnTo>
                    <a:pt x="2277381" y="3233"/>
                  </a:lnTo>
                  <a:lnTo>
                    <a:pt x="2343553" y="1443"/>
                  </a:lnTo>
                  <a:lnTo>
                    <a:pt x="2410187" y="362"/>
                  </a:lnTo>
                  <a:lnTo>
                    <a:pt x="2477262" y="0"/>
                  </a:lnTo>
                  <a:lnTo>
                    <a:pt x="2544336" y="362"/>
                  </a:lnTo>
                  <a:lnTo>
                    <a:pt x="2610970" y="1443"/>
                  </a:lnTo>
                  <a:lnTo>
                    <a:pt x="2677142" y="3233"/>
                  </a:lnTo>
                  <a:lnTo>
                    <a:pt x="2742828" y="5724"/>
                  </a:lnTo>
                  <a:lnTo>
                    <a:pt x="2808007" y="8906"/>
                  </a:lnTo>
                  <a:lnTo>
                    <a:pt x="2872656" y="12771"/>
                  </a:lnTo>
                  <a:lnTo>
                    <a:pt x="2936752" y="17308"/>
                  </a:lnTo>
                  <a:lnTo>
                    <a:pt x="3000273" y="22509"/>
                  </a:lnTo>
                  <a:lnTo>
                    <a:pt x="3063196" y="28364"/>
                  </a:lnTo>
                  <a:lnTo>
                    <a:pt x="3125500" y="34865"/>
                  </a:lnTo>
                  <a:lnTo>
                    <a:pt x="3187161" y="42003"/>
                  </a:lnTo>
                  <a:lnTo>
                    <a:pt x="3248157" y="49767"/>
                  </a:lnTo>
                  <a:lnTo>
                    <a:pt x="3308466" y="58150"/>
                  </a:lnTo>
                  <a:lnTo>
                    <a:pt x="3368065" y="67142"/>
                  </a:lnTo>
                  <a:lnTo>
                    <a:pt x="3426931" y="76733"/>
                  </a:lnTo>
                  <a:lnTo>
                    <a:pt x="3485043" y="86915"/>
                  </a:lnTo>
                  <a:lnTo>
                    <a:pt x="3542378" y="97679"/>
                  </a:lnTo>
                  <a:lnTo>
                    <a:pt x="3598912" y="109015"/>
                  </a:lnTo>
                  <a:lnTo>
                    <a:pt x="3654625" y="120914"/>
                  </a:lnTo>
                  <a:lnTo>
                    <a:pt x="3709493" y="133367"/>
                  </a:lnTo>
                  <a:lnTo>
                    <a:pt x="3763494" y="146365"/>
                  </a:lnTo>
                  <a:lnTo>
                    <a:pt x="3816605" y="159898"/>
                  </a:lnTo>
                  <a:lnTo>
                    <a:pt x="3868804" y="173959"/>
                  </a:lnTo>
                  <a:lnTo>
                    <a:pt x="3920068" y="188537"/>
                  </a:lnTo>
                  <a:lnTo>
                    <a:pt x="3970376" y="203623"/>
                  </a:lnTo>
                  <a:lnTo>
                    <a:pt x="4019704" y="219208"/>
                  </a:lnTo>
                  <a:lnTo>
                    <a:pt x="4068030" y="235284"/>
                  </a:lnTo>
                  <a:lnTo>
                    <a:pt x="4115332" y="251840"/>
                  </a:lnTo>
                  <a:lnTo>
                    <a:pt x="4161587" y="268868"/>
                  </a:lnTo>
                  <a:lnTo>
                    <a:pt x="4206772" y="286359"/>
                  </a:lnTo>
                  <a:lnTo>
                    <a:pt x="4250866" y="304303"/>
                  </a:lnTo>
                  <a:lnTo>
                    <a:pt x="4293845" y="322691"/>
                  </a:lnTo>
                  <a:lnTo>
                    <a:pt x="4335687" y="341515"/>
                  </a:lnTo>
                  <a:lnTo>
                    <a:pt x="4376371" y="360764"/>
                  </a:lnTo>
                  <a:lnTo>
                    <a:pt x="4415872" y="380431"/>
                  </a:lnTo>
                  <a:lnTo>
                    <a:pt x="4454169" y="400505"/>
                  </a:lnTo>
                  <a:lnTo>
                    <a:pt x="4491240" y="420978"/>
                  </a:lnTo>
                  <a:lnTo>
                    <a:pt x="4527062" y="441840"/>
                  </a:lnTo>
                  <a:lnTo>
                    <a:pt x="4561612" y="463083"/>
                  </a:lnTo>
                  <a:lnTo>
                    <a:pt x="4594868" y="484696"/>
                  </a:lnTo>
                  <a:lnTo>
                    <a:pt x="4626807" y="506672"/>
                  </a:lnTo>
                  <a:lnTo>
                    <a:pt x="4686647" y="551673"/>
                  </a:lnTo>
                  <a:lnTo>
                    <a:pt x="4740950" y="598012"/>
                  </a:lnTo>
                  <a:lnTo>
                    <a:pt x="4789539" y="645616"/>
                  </a:lnTo>
                  <a:lnTo>
                    <a:pt x="4832232" y="694413"/>
                  </a:lnTo>
                  <a:lnTo>
                    <a:pt x="4868850" y="744328"/>
                  </a:lnTo>
                  <a:lnTo>
                    <a:pt x="4899213" y="795289"/>
                  </a:lnTo>
                  <a:lnTo>
                    <a:pt x="4923142" y="847222"/>
                  </a:lnTo>
                  <a:lnTo>
                    <a:pt x="4940456" y="900055"/>
                  </a:lnTo>
                  <a:lnTo>
                    <a:pt x="4950977" y="953714"/>
                  </a:lnTo>
                  <a:lnTo>
                    <a:pt x="4954524" y="1008126"/>
                  </a:lnTo>
                  <a:lnTo>
                    <a:pt x="4953633" y="1035421"/>
                  </a:lnTo>
                  <a:lnTo>
                    <a:pt x="4946577" y="1089466"/>
                  </a:lnTo>
                  <a:lnTo>
                    <a:pt x="4932637" y="1142721"/>
                  </a:lnTo>
                  <a:lnTo>
                    <a:pt x="4911993" y="1195113"/>
                  </a:lnTo>
                  <a:lnTo>
                    <a:pt x="4884824" y="1246569"/>
                  </a:lnTo>
                  <a:lnTo>
                    <a:pt x="4851311" y="1297016"/>
                  </a:lnTo>
                  <a:lnTo>
                    <a:pt x="4811633" y="1346381"/>
                  </a:lnTo>
                  <a:lnTo>
                    <a:pt x="4765970" y="1394590"/>
                  </a:lnTo>
                  <a:lnTo>
                    <a:pt x="4714502" y="1441571"/>
                  </a:lnTo>
                  <a:lnTo>
                    <a:pt x="4657408" y="1487250"/>
                  </a:lnTo>
                  <a:lnTo>
                    <a:pt x="4594868" y="1531555"/>
                  </a:lnTo>
                  <a:lnTo>
                    <a:pt x="4561612" y="1553168"/>
                  </a:lnTo>
                  <a:lnTo>
                    <a:pt x="4527062" y="1574411"/>
                  </a:lnTo>
                  <a:lnTo>
                    <a:pt x="4491240" y="1595273"/>
                  </a:lnTo>
                  <a:lnTo>
                    <a:pt x="4454169" y="1615746"/>
                  </a:lnTo>
                  <a:lnTo>
                    <a:pt x="4415872" y="1635820"/>
                  </a:lnTo>
                  <a:lnTo>
                    <a:pt x="4376371" y="1655487"/>
                  </a:lnTo>
                  <a:lnTo>
                    <a:pt x="4335687" y="1674736"/>
                  </a:lnTo>
                  <a:lnTo>
                    <a:pt x="4293845" y="1693560"/>
                  </a:lnTo>
                  <a:lnTo>
                    <a:pt x="4250866" y="1711948"/>
                  </a:lnTo>
                  <a:lnTo>
                    <a:pt x="4206772" y="1729892"/>
                  </a:lnTo>
                  <a:lnTo>
                    <a:pt x="4161587" y="1747383"/>
                  </a:lnTo>
                  <a:lnTo>
                    <a:pt x="4115332" y="1764411"/>
                  </a:lnTo>
                  <a:lnTo>
                    <a:pt x="4068030" y="1780967"/>
                  </a:lnTo>
                  <a:lnTo>
                    <a:pt x="4019704" y="1797043"/>
                  </a:lnTo>
                  <a:lnTo>
                    <a:pt x="3970376" y="1812628"/>
                  </a:lnTo>
                  <a:lnTo>
                    <a:pt x="3920068" y="1827714"/>
                  </a:lnTo>
                  <a:lnTo>
                    <a:pt x="3868804" y="1842292"/>
                  </a:lnTo>
                  <a:lnTo>
                    <a:pt x="3816605" y="1856353"/>
                  </a:lnTo>
                  <a:lnTo>
                    <a:pt x="3763494" y="1869886"/>
                  </a:lnTo>
                  <a:lnTo>
                    <a:pt x="3709493" y="1882884"/>
                  </a:lnTo>
                  <a:lnTo>
                    <a:pt x="3654625" y="1895337"/>
                  </a:lnTo>
                  <a:lnTo>
                    <a:pt x="3598912" y="1907236"/>
                  </a:lnTo>
                  <a:lnTo>
                    <a:pt x="3542378" y="1918572"/>
                  </a:lnTo>
                  <a:lnTo>
                    <a:pt x="3485043" y="1929336"/>
                  </a:lnTo>
                  <a:lnTo>
                    <a:pt x="3426931" y="1939518"/>
                  </a:lnTo>
                  <a:lnTo>
                    <a:pt x="3368065" y="1949109"/>
                  </a:lnTo>
                  <a:lnTo>
                    <a:pt x="3308466" y="1958101"/>
                  </a:lnTo>
                  <a:lnTo>
                    <a:pt x="3248157" y="1966484"/>
                  </a:lnTo>
                  <a:lnTo>
                    <a:pt x="3187161" y="1974248"/>
                  </a:lnTo>
                  <a:lnTo>
                    <a:pt x="3125500" y="1981386"/>
                  </a:lnTo>
                  <a:lnTo>
                    <a:pt x="3063196" y="1987887"/>
                  </a:lnTo>
                  <a:lnTo>
                    <a:pt x="3000273" y="1993742"/>
                  </a:lnTo>
                  <a:lnTo>
                    <a:pt x="2936752" y="1998943"/>
                  </a:lnTo>
                  <a:lnTo>
                    <a:pt x="2872656" y="2003480"/>
                  </a:lnTo>
                  <a:lnTo>
                    <a:pt x="2808007" y="2007345"/>
                  </a:lnTo>
                  <a:lnTo>
                    <a:pt x="2742828" y="2010527"/>
                  </a:lnTo>
                  <a:lnTo>
                    <a:pt x="2677142" y="2013018"/>
                  </a:lnTo>
                  <a:lnTo>
                    <a:pt x="2610970" y="2014808"/>
                  </a:lnTo>
                  <a:lnTo>
                    <a:pt x="2544336" y="2015889"/>
                  </a:lnTo>
                  <a:lnTo>
                    <a:pt x="2477262" y="2016252"/>
                  </a:lnTo>
                  <a:lnTo>
                    <a:pt x="2410187" y="2015889"/>
                  </a:lnTo>
                  <a:lnTo>
                    <a:pt x="2343553" y="2014808"/>
                  </a:lnTo>
                  <a:lnTo>
                    <a:pt x="2277381" y="2013018"/>
                  </a:lnTo>
                  <a:lnTo>
                    <a:pt x="2211695" y="2010527"/>
                  </a:lnTo>
                  <a:lnTo>
                    <a:pt x="2146516" y="2007345"/>
                  </a:lnTo>
                  <a:lnTo>
                    <a:pt x="2081867" y="2003480"/>
                  </a:lnTo>
                  <a:lnTo>
                    <a:pt x="2017771" y="1998943"/>
                  </a:lnTo>
                  <a:lnTo>
                    <a:pt x="1954250" y="1993742"/>
                  </a:lnTo>
                  <a:lnTo>
                    <a:pt x="1891327" y="1987887"/>
                  </a:lnTo>
                  <a:lnTo>
                    <a:pt x="1829023" y="1981386"/>
                  </a:lnTo>
                  <a:lnTo>
                    <a:pt x="1767362" y="1974248"/>
                  </a:lnTo>
                  <a:lnTo>
                    <a:pt x="1706366" y="1966484"/>
                  </a:lnTo>
                  <a:lnTo>
                    <a:pt x="1646057" y="1958101"/>
                  </a:lnTo>
                  <a:lnTo>
                    <a:pt x="1586458" y="1949109"/>
                  </a:lnTo>
                  <a:lnTo>
                    <a:pt x="1527592" y="1939518"/>
                  </a:lnTo>
                  <a:lnTo>
                    <a:pt x="1469480" y="1929336"/>
                  </a:lnTo>
                  <a:lnTo>
                    <a:pt x="1412145" y="1918572"/>
                  </a:lnTo>
                  <a:lnTo>
                    <a:pt x="1355611" y="1907236"/>
                  </a:lnTo>
                  <a:lnTo>
                    <a:pt x="1299898" y="1895337"/>
                  </a:lnTo>
                  <a:lnTo>
                    <a:pt x="1245030" y="1882884"/>
                  </a:lnTo>
                  <a:lnTo>
                    <a:pt x="1191029" y="1869886"/>
                  </a:lnTo>
                  <a:lnTo>
                    <a:pt x="1137918" y="1856353"/>
                  </a:lnTo>
                  <a:lnTo>
                    <a:pt x="1085719" y="1842292"/>
                  </a:lnTo>
                  <a:lnTo>
                    <a:pt x="1034455" y="1827714"/>
                  </a:lnTo>
                  <a:lnTo>
                    <a:pt x="984147" y="1812628"/>
                  </a:lnTo>
                  <a:lnTo>
                    <a:pt x="934819" y="1797043"/>
                  </a:lnTo>
                  <a:lnTo>
                    <a:pt x="886493" y="1780967"/>
                  </a:lnTo>
                  <a:lnTo>
                    <a:pt x="839191" y="1764411"/>
                  </a:lnTo>
                  <a:lnTo>
                    <a:pt x="792936" y="1747383"/>
                  </a:lnTo>
                  <a:lnTo>
                    <a:pt x="747751" y="1729892"/>
                  </a:lnTo>
                  <a:lnTo>
                    <a:pt x="703657" y="1711948"/>
                  </a:lnTo>
                  <a:lnTo>
                    <a:pt x="660678" y="1693560"/>
                  </a:lnTo>
                  <a:lnTo>
                    <a:pt x="618836" y="1674736"/>
                  </a:lnTo>
                  <a:lnTo>
                    <a:pt x="578152" y="1655487"/>
                  </a:lnTo>
                  <a:lnTo>
                    <a:pt x="538651" y="1635820"/>
                  </a:lnTo>
                  <a:lnTo>
                    <a:pt x="500354" y="1615746"/>
                  </a:lnTo>
                  <a:lnTo>
                    <a:pt x="463283" y="1595273"/>
                  </a:lnTo>
                  <a:lnTo>
                    <a:pt x="427461" y="1574411"/>
                  </a:lnTo>
                  <a:lnTo>
                    <a:pt x="392911" y="1553168"/>
                  </a:lnTo>
                  <a:lnTo>
                    <a:pt x="359655" y="1531555"/>
                  </a:lnTo>
                  <a:lnTo>
                    <a:pt x="327716" y="1509579"/>
                  </a:lnTo>
                  <a:lnTo>
                    <a:pt x="267876" y="1464578"/>
                  </a:lnTo>
                  <a:lnTo>
                    <a:pt x="213573" y="1418239"/>
                  </a:lnTo>
                  <a:lnTo>
                    <a:pt x="164984" y="1370635"/>
                  </a:lnTo>
                  <a:lnTo>
                    <a:pt x="122291" y="1321838"/>
                  </a:lnTo>
                  <a:lnTo>
                    <a:pt x="85673" y="1271923"/>
                  </a:lnTo>
                  <a:lnTo>
                    <a:pt x="55310" y="1220962"/>
                  </a:lnTo>
                  <a:lnTo>
                    <a:pt x="31381" y="1169029"/>
                  </a:lnTo>
                  <a:lnTo>
                    <a:pt x="14067" y="1116196"/>
                  </a:lnTo>
                  <a:lnTo>
                    <a:pt x="3546" y="1062537"/>
                  </a:lnTo>
                  <a:lnTo>
                    <a:pt x="0" y="100812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30973" y="4440123"/>
            <a:ext cx="30359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C00000"/>
                </a:solidFill>
                <a:latin typeface="Times New Roman"/>
                <a:cs typeface="Times New Roman"/>
              </a:rPr>
              <a:t>Variable</a:t>
            </a:r>
            <a:r>
              <a:rPr sz="2200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declaration </a:t>
            </a:r>
            <a:r>
              <a:rPr sz="2200" dirty="0">
                <a:latin typeface="Times New Roman"/>
                <a:cs typeface="Times New Roman"/>
              </a:rPr>
              <a:t>Data_type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variable_name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; </a:t>
            </a: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20" dirty="0">
                <a:latin typeface="Times New Roman"/>
                <a:cs typeface="Times New Roman"/>
              </a:rPr>
              <a:t> x=5;</a:t>
            </a:r>
            <a:endParaRPr sz="2200">
              <a:latin typeface="Times New Roman"/>
              <a:cs typeface="Times New Roman"/>
            </a:endParaRPr>
          </a:p>
          <a:p>
            <a:pPr marL="847725" marR="840740" algn="ct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float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marks; </a:t>
            </a: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price;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6508" y="1909572"/>
            <a:ext cx="9370060" cy="1841500"/>
            <a:chOff x="1016508" y="1909572"/>
            <a:chExt cx="9370060" cy="1841500"/>
          </a:xfrm>
        </p:grpSpPr>
        <p:sp>
          <p:nvSpPr>
            <p:cNvPr id="10" name="object 10"/>
            <p:cNvSpPr/>
            <p:nvPr/>
          </p:nvSpPr>
          <p:spPr>
            <a:xfrm>
              <a:off x="1022604" y="1915668"/>
              <a:ext cx="9357360" cy="1828800"/>
            </a:xfrm>
            <a:custGeom>
              <a:avLst/>
              <a:gdLst/>
              <a:ahLst/>
              <a:cxnLst/>
              <a:rect l="l" t="t" r="r" b="b"/>
              <a:pathLst>
                <a:path w="9357360" h="1828800">
                  <a:moveTo>
                    <a:pt x="935736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9357360" y="1828799"/>
                  </a:lnTo>
                  <a:lnTo>
                    <a:pt x="93573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2604" y="1915668"/>
              <a:ext cx="9357360" cy="1828800"/>
            </a:xfrm>
            <a:custGeom>
              <a:avLst/>
              <a:gdLst/>
              <a:ahLst/>
              <a:cxnLst/>
              <a:rect l="l" t="t" r="r" b="b"/>
              <a:pathLst>
                <a:path w="9357360" h="1828800">
                  <a:moveTo>
                    <a:pt x="0" y="1828799"/>
                  </a:moveTo>
                  <a:lnTo>
                    <a:pt x="9357360" y="1828799"/>
                  </a:lnTo>
                  <a:lnTo>
                    <a:pt x="9357360" y="0"/>
                  </a:lnTo>
                  <a:lnTo>
                    <a:pt x="0" y="0"/>
                  </a:lnTo>
                  <a:lnTo>
                    <a:pt x="0" y="1828799"/>
                  </a:lnTo>
                  <a:close/>
                </a:path>
              </a:pathLst>
            </a:custGeom>
            <a:ln w="12192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4162" y="698449"/>
            <a:ext cx="11410950" cy="30486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algn="just">
              <a:lnSpc>
                <a:spcPts val="2690"/>
              </a:lnSpc>
              <a:spcBef>
                <a:spcPts val="745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prototype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tells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type</a:t>
            </a:r>
            <a:r>
              <a:rPr sz="2800" spc="-6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value</a:t>
            </a:r>
            <a:r>
              <a:rPr sz="2800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returned</a:t>
            </a:r>
            <a:r>
              <a:rPr sz="2800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name</a:t>
            </a:r>
            <a:r>
              <a:rPr sz="2800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function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C7C30"/>
                </a:solidFill>
                <a:latin typeface="Calibri"/>
                <a:cs typeface="Calibri"/>
              </a:rPr>
              <a:t>number</a:t>
            </a:r>
            <a:r>
              <a:rPr sz="2800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55A11"/>
                </a:solidFill>
                <a:latin typeface="Calibri"/>
                <a:cs typeface="Calibri"/>
              </a:rPr>
              <a:t>type </a:t>
            </a: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C55A11"/>
                </a:solidFill>
                <a:latin typeface="Calibri"/>
                <a:cs typeface="Calibri"/>
              </a:rPr>
              <a:t> arguments.</a:t>
            </a:r>
            <a:endParaRPr sz="2800">
              <a:latin typeface="Calibri"/>
              <a:cs typeface="Calibri"/>
            </a:endParaRPr>
          </a:p>
          <a:p>
            <a:pPr marL="1186180">
              <a:lnSpc>
                <a:spcPct val="100000"/>
              </a:lnSpc>
              <a:spcBef>
                <a:spcPts val="680"/>
              </a:spcBef>
              <a:tabLst>
                <a:tab pos="2649220" algn="l"/>
                <a:tab pos="4460240" algn="l"/>
              </a:tabLst>
            </a:pPr>
            <a:r>
              <a:rPr sz="2400" spc="-10" dirty="0">
                <a:latin typeface="Times New Roman"/>
                <a:cs typeface="Times New Roman"/>
              </a:rPr>
              <a:t>Syntax: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Return_type</a:t>
            </a:r>
            <a:r>
              <a:rPr sz="2400" dirty="0">
                <a:latin typeface="Times New Roman"/>
                <a:cs typeface="Times New Roman"/>
              </a:rPr>
              <a:t>	function_name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(parameter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list/argument);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4329430">
              <a:lnSpc>
                <a:spcPct val="100000"/>
              </a:lnSpc>
              <a:tabLst>
                <a:tab pos="5030470" algn="l"/>
              </a:tabLst>
            </a:pPr>
            <a:r>
              <a:rPr sz="2400" spc="-25" dirty="0">
                <a:latin typeface="Times New Roman"/>
                <a:cs typeface="Times New Roman"/>
              </a:rPr>
              <a:t>int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add(int,int);</a:t>
            </a:r>
            <a:endParaRPr sz="2400">
              <a:latin typeface="Times New Roman"/>
              <a:cs typeface="Times New Roman"/>
            </a:endParaRPr>
          </a:p>
          <a:p>
            <a:pPr marL="4345940">
              <a:lnSpc>
                <a:spcPct val="100000"/>
              </a:lnSpc>
              <a:spcBef>
                <a:spcPts val="5"/>
              </a:spcBef>
              <a:tabLst>
                <a:tab pos="5115560" algn="l"/>
              </a:tabLst>
            </a:pPr>
            <a:r>
              <a:rPr sz="2400" spc="-20" dirty="0">
                <a:latin typeface="Times New Roman"/>
                <a:cs typeface="Times New Roman"/>
              </a:rPr>
              <a:t>void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add(void);</a:t>
            </a:r>
            <a:endParaRPr sz="2400">
              <a:latin typeface="Times New Roman"/>
              <a:cs typeface="Times New Roman"/>
            </a:endParaRPr>
          </a:p>
          <a:p>
            <a:pPr marL="4476750">
              <a:lnSpc>
                <a:spcPct val="100000"/>
              </a:lnSpc>
              <a:tabLst>
                <a:tab pos="5253990" algn="l"/>
              </a:tabLst>
            </a:pPr>
            <a:r>
              <a:rPr sz="2400" spc="-25" dirty="0">
                <a:latin typeface="Times New Roman"/>
                <a:cs typeface="Times New Roman"/>
              </a:rPr>
              <a:t>int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add(float,int);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202" y="-25526"/>
            <a:ext cx="2861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Function</a:t>
            </a:r>
            <a:r>
              <a:rPr sz="4000" spc="-150" dirty="0"/>
              <a:t> </a:t>
            </a:r>
            <a:r>
              <a:rPr sz="4000" spc="-20" dirty="0"/>
              <a:t>call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3691597"/>
            <a:ext cx="295783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Times New Roman"/>
                <a:cs typeface="Times New Roman"/>
              </a:rPr>
              <a:t>Suppose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Now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8629" y="3691597"/>
            <a:ext cx="2005964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Times New Roman"/>
                <a:cs typeface="Times New Roman"/>
              </a:rPr>
              <a:t>//prototype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//function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3691597"/>
            <a:ext cx="217995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int</a:t>
            </a:r>
            <a:r>
              <a:rPr sz="2800" spc="-10" dirty="0">
                <a:latin typeface="Times New Roman"/>
                <a:cs typeface="Times New Roman"/>
              </a:rPr>
              <a:t> add(int,int); add(x,y);</a:t>
            </a:r>
            <a:endParaRPr sz="2800">
              <a:latin typeface="Times New Roman"/>
              <a:cs typeface="Times New Roman"/>
            </a:endParaRPr>
          </a:p>
          <a:p>
            <a:pPr marL="12700" marR="509270" indent="914400">
              <a:lnSpc>
                <a:spcPct val="119600"/>
              </a:lnSpc>
            </a:pPr>
            <a:r>
              <a:rPr sz="2800" spc="-25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add(40,60);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4916" y="1504188"/>
            <a:ext cx="7062470" cy="2286000"/>
            <a:chOff x="1994916" y="1504188"/>
            <a:chExt cx="7062470" cy="2286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964" y="1507236"/>
              <a:ext cx="7056120" cy="22799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7964" y="1507236"/>
              <a:ext cx="7056120" cy="2280285"/>
            </a:xfrm>
            <a:custGeom>
              <a:avLst/>
              <a:gdLst/>
              <a:ahLst/>
              <a:cxnLst/>
              <a:rect l="l" t="t" r="r" b="b"/>
              <a:pathLst>
                <a:path w="7056120" h="2280285">
                  <a:moveTo>
                    <a:pt x="0" y="2279904"/>
                  </a:moveTo>
                  <a:lnTo>
                    <a:pt x="7056120" y="2279904"/>
                  </a:lnTo>
                  <a:lnTo>
                    <a:pt x="7056120" y="0"/>
                  </a:lnTo>
                  <a:lnTo>
                    <a:pt x="0" y="0"/>
                  </a:lnTo>
                  <a:lnTo>
                    <a:pt x="0" y="2279904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656336"/>
            <a:ext cx="10468610" cy="30333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argument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enclosed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semicolon.</a:t>
            </a:r>
            <a:endParaRPr sz="2800">
              <a:latin typeface="Times New Roman"/>
              <a:cs typeface="Times New Roman"/>
            </a:endParaRPr>
          </a:p>
          <a:p>
            <a:pPr marL="1219835">
              <a:lnSpc>
                <a:spcPct val="100000"/>
              </a:lnSpc>
              <a:spcBef>
                <a:spcPts val="900"/>
              </a:spcBef>
              <a:tabLst>
                <a:tab pos="2911475" algn="l"/>
              </a:tabLst>
            </a:pPr>
            <a:r>
              <a:rPr sz="2400" spc="-10" dirty="0">
                <a:latin typeface="Times New Roman"/>
                <a:cs typeface="Times New Roman"/>
              </a:rPr>
              <a:t>Syntax:</a:t>
            </a:r>
            <a:r>
              <a:rPr sz="2400" dirty="0">
                <a:latin typeface="Times New Roman"/>
                <a:cs typeface="Times New Roman"/>
              </a:rPr>
              <a:t>	function_name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(parameter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list/argument);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R="1165860" algn="ct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add(x,y);</a:t>
            </a:r>
            <a:endParaRPr sz="2400">
              <a:latin typeface="Times New Roman"/>
              <a:cs typeface="Times New Roman"/>
            </a:endParaRPr>
          </a:p>
          <a:p>
            <a:pPr marR="1243965" algn="ctr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add(40,60);</a:t>
            </a:r>
            <a:endParaRPr sz="2400">
              <a:latin typeface="Times New Roman"/>
              <a:cs typeface="Times New Roman"/>
            </a:endParaRPr>
          </a:p>
          <a:p>
            <a:pPr marR="864869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add(void);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add();</a:t>
            </a:r>
            <a:endParaRPr sz="2400">
              <a:latin typeface="Times New Roman"/>
              <a:cs typeface="Times New Roman"/>
            </a:endParaRPr>
          </a:p>
          <a:p>
            <a:pPr marR="1242060" algn="ctr">
              <a:lnSpc>
                <a:spcPct val="100000"/>
              </a:lnSpc>
              <a:spcBef>
                <a:spcPts val="35"/>
              </a:spcBef>
            </a:pPr>
            <a:r>
              <a:rPr sz="1600" dirty="0">
                <a:latin typeface="Times New Roman"/>
                <a:cs typeface="Times New Roman"/>
              </a:rPr>
              <a:t>Note: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mentioned.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Parts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of a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27200"/>
            <a:ext cx="4367530" cy="44672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dirty="0">
                <a:latin typeface="Times New Roman"/>
                <a:cs typeface="Times New Roman"/>
              </a:rPr>
              <a:t>main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spc="-5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 marR="38100">
              <a:lnSpc>
                <a:spcPct val="1119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function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prototype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declaration </a:t>
            </a:r>
            <a:r>
              <a:rPr sz="2600" b="1" dirty="0">
                <a:latin typeface="Times New Roman"/>
                <a:cs typeface="Times New Roman"/>
              </a:rPr>
              <a:t>function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call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b="1" dirty="0">
                <a:latin typeface="Times New Roman"/>
                <a:cs typeface="Times New Roman"/>
              </a:rPr>
              <a:t>function</a:t>
            </a:r>
            <a:r>
              <a:rPr sz="2600" b="1" spc="-10" dirty="0">
                <a:latin typeface="Times New Roman"/>
                <a:cs typeface="Times New Roman"/>
              </a:rPr>
              <a:t> declaratory/definition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b="1" spc="-5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statement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b="1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2779</Words>
  <Application>Microsoft Office PowerPoint</Application>
  <PresentationFormat>Widescreen</PresentationFormat>
  <Paragraphs>489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MT</vt:lpstr>
      <vt:lpstr>Book Antiqua</vt:lpstr>
      <vt:lpstr>Calibri</vt:lpstr>
      <vt:lpstr>Calibri Light</vt:lpstr>
      <vt:lpstr>Courier New</vt:lpstr>
      <vt:lpstr>Times New Roman</vt:lpstr>
      <vt:lpstr>Wingdings</vt:lpstr>
      <vt:lpstr>Office Theme</vt:lpstr>
      <vt:lpstr>Default Design</vt:lpstr>
      <vt:lpstr>C++ WEEK 2 PRESENTATION -FUNCTIONS</vt:lpstr>
      <vt:lpstr>FUNCTIONS</vt:lpstr>
      <vt:lpstr>Advantages</vt:lpstr>
      <vt:lpstr>Types</vt:lpstr>
      <vt:lpstr>User defined function</vt:lpstr>
      <vt:lpstr>Parts of a function</vt:lpstr>
      <vt:lpstr>Function prototype</vt:lpstr>
      <vt:lpstr>Function call</vt:lpstr>
      <vt:lpstr>Parts of a function</vt:lpstr>
      <vt:lpstr>Function definition</vt:lpstr>
      <vt:lpstr>Why prototyping?????</vt:lpstr>
      <vt:lpstr>Parts of a function</vt:lpstr>
      <vt:lpstr>Function categories</vt:lpstr>
      <vt:lpstr>I. Function with no return value and no argument</vt:lpstr>
      <vt:lpstr>ii. Function will not return any value but passes argument</vt:lpstr>
      <vt:lpstr>iii) Function with arguments and return value</vt:lpstr>
      <vt:lpstr>iv) Function with no arguments but returns a value</vt:lpstr>
      <vt:lpstr>Pointers</vt:lpstr>
      <vt:lpstr>PowerPoint Presentation</vt:lpstr>
      <vt:lpstr>PowerPoint Presentation</vt:lpstr>
      <vt:lpstr>PowerPoint Presentation</vt:lpstr>
      <vt:lpstr>When a variable is declared as reference, it becomes an alternative name for an existing variable. A variable can be declared as reference by putting ‘&amp;’ in the declaration.</vt:lpstr>
      <vt:lpstr>Program using reference variable</vt:lpstr>
      <vt:lpstr>Call by value</vt:lpstr>
      <vt:lpstr>/* program to illustrate the concept of call by value */</vt:lpstr>
      <vt:lpstr>Call by reference</vt:lpstr>
      <vt:lpstr>swap(a,b); cout&lt;&lt;“after swaping”; cout&lt;&lt;“A”&lt;&lt;a; cout&lt;&lt;“B”&lt;&lt;b; getch();</vt:lpstr>
      <vt:lpstr>Recursion</vt:lpstr>
      <vt:lpstr>Objectives</vt:lpstr>
      <vt:lpstr>How do you look up a name in the phone book?</vt:lpstr>
      <vt:lpstr>One Possible Way</vt:lpstr>
      <vt:lpstr>Overview</vt:lpstr>
      <vt:lpstr>Recursive Methods Must Eventually Terminate</vt:lpstr>
      <vt:lpstr>Factorial (N!)</vt:lpstr>
      <vt:lpstr>factorial Method</vt:lpstr>
      <vt:lpstr>Execution Trace (decomposition)</vt:lpstr>
      <vt:lpstr>Improved factorial Method</vt:lpstr>
      <vt:lpstr>Fibonacci Numbers</vt:lpstr>
      <vt:lpstr>fibonacci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krishnaraj p p</dc:creator>
  <cp:lastModifiedBy>Akash Debnath</cp:lastModifiedBy>
  <cp:revision>2</cp:revision>
  <dcterms:created xsi:type="dcterms:W3CDTF">2025-01-31T02:21:56Z</dcterms:created>
  <dcterms:modified xsi:type="dcterms:W3CDTF">2025-01-31T02:33:26Z</dcterms:modified>
</cp:coreProperties>
</file>