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CF1F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95C6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59308"/>
            <a:ext cx="2463165" cy="2630805"/>
          </a:xfrm>
          <a:custGeom>
            <a:avLst/>
            <a:gdLst/>
            <a:ahLst/>
            <a:cxnLst/>
            <a:rect l="l" t="t" r="r" b="b"/>
            <a:pathLst>
              <a:path w="2463165" h="2630805">
                <a:moveTo>
                  <a:pt x="1147572" y="0"/>
                </a:moveTo>
                <a:lnTo>
                  <a:pt x="1099355" y="867"/>
                </a:lnTo>
                <a:lnTo>
                  <a:pt x="1051576" y="3450"/>
                </a:lnTo>
                <a:lnTo>
                  <a:pt x="1004264" y="7718"/>
                </a:lnTo>
                <a:lnTo>
                  <a:pt x="957448" y="13641"/>
                </a:lnTo>
                <a:lnTo>
                  <a:pt x="911159" y="21191"/>
                </a:lnTo>
                <a:lnTo>
                  <a:pt x="865426" y="30337"/>
                </a:lnTo>
                <a:lnTo>
                  <a:pt x="820279" y="41050"/>
                </a:lnTo>
                <a:lnTo>
                  <a:pt x="775747" y="53299"/>
                </a:lnTo>
                <a:lnTo>
                  <a:pt x="731861" y="67056"/>
                </a:lnTo>
                <a:lnTo>
                  <a:pt x="688649" y="82289"/>
                </a:lnTo>
                <a:lnTo>
                  <a:pt x="646143" y="98971"/>
                </a:lnTo>
                <a:lnTo>
                  <a:pt x="604370" y="117070"/>
                </a:lnTo>
                <a:lnTo>
                  <a:pt x="563362" y="136557"/>
                </a:lnTo>
                <a:lnTo>
                  <a:pt x="523148" y="157403"/>
                </a:lnTo>
                <a:lnTo>
                  <a:pt x="483757" y="179578"/>
                </a:lnTo>
                <a:lnTo>
                  <a:pt x="445219" y="203051"/>
                </a:lnTo>
                <a:lnTo>
                  <a:pt x="407564" y="227794"/>
                </a:lnTo>
                <a:lnTo>
                  <a:pt x="370822" y="253776"/>
                </a:lnTo>
                <a:lnTo>
                  <a:pt x="335023" y="280968"/>
                </a:lnTo>
                <a:lnTo>
                  <a:pt x="300195" y="309340"/>
                </a:lnTo>
                <a:lnTo>
                  <a:pt x="266369" y="338863"/>
                </a:lnTo>
                <a:lnTo>
                  <a:pt x="233575" y="369506"/>
                </a:lnTo>
                <a:lnTo>
                  <a:pt x="201842" y="401240"/>
                </a:lnTo>
                <a:lnTo>
                  <a:pt x="171200" y="434035"/>
                </a:lnTo>
                <a:lnTo>
                  <a:pt x="141679" y="467861"/>
                </a:lnTo>
                <a:lnTo>
                  <a:pt x="113308" y="502689"/>
                </a:lnTo>
                <a:lnTo>
                  <a:pt x="86118" y="538490"/>
                </a:lnTo>
                <a:lnTo>
                  <a:pt x="60137" y="575232"/>
                </a:lnTo>
                <a:lnTo>
                  <a:pt x="35395" y="612887"/>
                </a:lnTo>
                <a:lnTo>
                  <a:pt x="11923" y="651425"/>
                </a:lnTo>
                <a:lnTo>
                  <a:pt x="0" y="672608"/>
                </a:lnTo>
                <a:lnTo>
                  <a:pt x="0" y="1957815"/>
                </a:lnTo>
                <a:lnTo>
                  <a:pt x="35395" y="2017536"/>
                </a:lnTo>
                <a:lnTo>
                  <a:pt x="60137" y="2055191"/>
                </a:lnTo>
                <a:lnTo>
                  <a:pt x="86118" y="2091933"/>
                </a:lnTo>
                <a:lnTo>
                  <a:pt x="113308" y="2127734"/>
                </a:lnTo>
                <a:lnTo>
                  <a:pt x="141679" y="2162562"/>
                </a:lnTo>
                <a:lnTo>
                  <a:pt x="171200" y="2196388"/>
                </a:lnTo>
                <a:lnTo>
                  <a:pt x="201842" y="2229183"/>
                </a:lnTo>
                <a:lnTo>
                  <a:pt x="233575" y="2260917"/>
                </a:lnTo>
                <a:lnTo>
                  <a:pt x="266369" y="2291560"/>
                </a:lnTo>
                <a:lnTo>
                  <a:pt x="300195" y="2321083"/>
                </a:lnTo>
                <a:lnTo>
                  <a:pt x="335023" y="2349455"/>
                </a:lnTo>
                <a:lnTo>
                  <a:pt x="370822" y="2376647"/>
                </a:lnTo>
                <a:lnTo>
                  <a:pt x="407564" y="2402629"/>
                </a:lnTo>
                <a:lnTo>
                  <a:pt x="445219" y="2427372"/>
                </a:lnTo>
                <a:lnTo>
                  <a:pt x="483757" y="2450846"/>
                </a:lnTo>
                <a:lnTo>
                  <a:pt x="523148" y="2473020"/>
                </a:lnTo>
                <a:lnTo>
                  <a:pt x="563362" y="2493866"/>
                </a:lnTo>
                <a:lnTo>
                  <a:pt x="604370" y="2513353"/>
                </a:lnTo>
                <a:lnTo>
                  <a:pt x="646143" y="2531452"/>
                </a:lnTo>
                <a:lnTo>
                  <a:pt x="688649" y="2548134"/>
                </a:lnTo>
                <a:lnTo>
                  <a:pt x="731861" y="2563368"/>
                </a:lnTo>
                <a:lnTo>
                  <a:pt x="775747" y="2577124"/>
                </a:lnTo>
                <a:lnTo>
                  <a:pt x="820279" y="2589373"/>
                </a:lnTo>
                <a:lnTo>
                  <a:pt x="865426" y="2600086"/>
                </a:lnTo>
                <a:lnTo>
                  <a:pt x="911159" y="2609232"/>
                </a:lnTo>
                <a:lnTo>
                  <a:pt x="957448" y="2616782"/>
                </a:lnTo>
                <a:lnTo>
                  <a:pt x="1004264" y="2622705"/>
                </a:lnTo>
                <a:lnTo>
                  <a:pt x="1051576" y="2626973"/>
                </a:lnTo>
                <a:lnTo>
                  <a:pt x="1099355" y="2629556"/>
                </a:lnTo>
                <a:lnTo>
                  <a:pt x="1147572" y="2630423"/>
                </a:lnTo>
                <a:lnTo>
                  <a:pt x="1195784" y="2629556"/>
                </a:lnTo>
                <a:lnTo>
                  <a:pt x="1243559" y="2626973"/>
                </a:lnTo>
                <a:lnTo>
                  <a:pt x="1290868" y="2622705"/>
                </a:lnTo>
                <a:lnTo>
                  <a:pt x="1337681" y="2616782"/>
                </a:lnTo>
                <a:lnTo>
                  <a:pt x="1383967" y="2609232"/>
                </a:lnTo>
                <a:lnTo>
                  <a:pt x="1429698" y="2600086"/>
                </a:lnTo>
                <a:lnTo>
                  <a:pt x="1474843" y="2589373"/>
                </a:lnTo>
                <a:lnTo>
                  <a:pt x="1519373" y="2577124"/>
                </a:lnTo>
                <a:lnTo>
                  <a:pt x="1563258" y="2563367"/>
                </a:lnTo>
                <a:lnTo>
                  <a:pt x="1606468" y="2548134"/>
                </a:lnTo>
                <a:lnTo>
                  <a:pt x="1648974" y="2531452"/>
                </a:lnTo>
                <a:lnTo>
                  <a:pt x="1690745" y="2513353"/>
                </a:lnTo>
                <a:lnTo>
                  <a:pt x="1731753" y="2493866"/>
                </a:lnTo>
                <a:lnTo>
                  <a:pt x="1771967" y="2473020"/>
                </a:lnTo>
                <a:lnTo>
                  <a:pt x="1811358" y="2450845"/>
                </a:lnTo>
                <a:lnTo>
                  <a:pt x="1849896" y="2427372"/>
                </a:lnTo>
                <a:lnTo>
                  <a:pt x="1887551" y="2402629"/>
                </a:lnTo>
                <a:lnTo>
                  <a:pt x="1924293" y="2376647"/>
                </a:lnTo>
                <a:lnTo>
                  <a:pt x="1960094" y="2349455"/>
                </a:lnTo>
                <a:lnTo>
                  <a:pt x="1994922" y="2321083"/>
                </a:lnTo>
                <a:lnTo>
                  <a:pt x="2028748" y="2291560"/>
                </a:lnTo>
                <a:lnTo>
                  <a:pt x="2061543" y="2260917"/>
                </a:lnTo>
                <a:lnTo>
                  <a:pt x="2093277" y="2229183"/>
                </a:lnTo>
                <a:lnTo>
                  <a:pt x="2123920" y="2196388"/>
                </a:lnTo>
                <a:lnTo>
                  <a:pt x="2153443" y="2162562"/>
                </a:lnTo>
                <a:lnTo>
                  <a:pt x="2181815" y="2127734"/>
                </a:lnTo>
                <a:lnTo>
                  <a:pt x="2209007" y="2091933"/>
                </a:lnTo>
                <a:lnTo>
                  <a:pt x="2234989" y="2055191"/>
                </a:lnTo>
                <a:lnTo>
                  <a:pt x="2259732" y="2017536"/>
                </a:lnTo>
                <a:lnTo>
                  <a:pt x="2283206" y="1978998"/>
                </a:lnTo>
                <a:lnTo>
                  <a:pt x="2305380" y="1939607"/>
                </a:lnTo>
                <a:lnTo>
                  <a:pt x="2326226" y="1899393"/>
                </a:lnTo>
                <a:lnTo>
                  <a:pt x="2345713" y="1858385"/>
                </a:lnTo>
                <a:lnTo>
                  <a:pt x="2363812" y="1816614"/>
                </a:lnTo>
                <a:lnTo>
                  <a:pt x="2380494" y="1774108"/>
                </a:lnTo>
                <a:lnTo>
                  <a:pt x="2395728" y="1730898"/>
                </a:lnTo>
                <a:lnTo>
                  <a:pt x="2409484" y="1687013"/>
                </a:lnTo>
                <a:lnTo>
                  <a:pt x="2421733" y="1642483"/>
                </a:lnTo>
                <a:lnTo>
                  <a:pt x="2432446" y="1597338"/>
                </a:lnTo>
                <a:lnTo>
                  <a:pt x="2441592" y="1551607"/>
                </a:lnTo>
                <a:lnTo>
                  <a:pt x="2449142" y="1505321"/>
                </a:lnTo>
                <a:lnTo>
                  <a:pt x="2455065" y="1458508"/>
                </a:lnTo>
                <a:lnTo>
                  <a:pt x="2459333" y="1411199"/>
                </a:lnTo>
                <a:lnTo>
                  <a:pt x="2461916" y="1363424"/>
                </a:lnTo>
                <a:lnTo>
                  <a:pt x="2462784" y="1315212"/>
                </a:lnTo>
                <a:lnTo>
                  <a:pt x="2461916" y="1266999"/>
                </a:lnTo>
                <a:lnTo>
                  <a:pt x="2459333" y="1219224"/>
                </a:lnTo>
                <a:lnTo>
                  <a:pt x="2455065" y="1171915"/>
                </a:lnTo>
                <a:lnTo>
                  <a:pt x="2449142" y="1125102"/>
                </a:lnTo>
                <a:lnTo>
                  <a:pt x="2441592" y="1078816"/>
                </a:lnTo>
                <a:lnTo>
                  <a:pt x="2432446" y="1033085"/>
                </a:lnTo>
                <a:lnTo>
                  <a:pt x="2421733" y="987940"/>
                </a:lnTo>
                <a:lnTo>
                  <a:pt x="2409484" y="943410"/>
                </a:lnTo>
                <a:lnTo>
                  <a:pt x="2395728" y="899525"/>
                </a:lnTo>
                <a:lnTo>
                  <a:pt x="2380494" y="856315"/>
                </a:lnTo>
                <a:lnTo>
                  <a:pt x="2363812" y="813809"/>
                </a:lnTo>
                <a:lnTo>
                  <a:pt x="2345713" y="772038"/>
                </a:lnTo>
                <a:lnTo>
                  <a:pt x="2326226" y="731030"/>
                </a:lnTo>
                <a:lnTo>
                  <a:pt x="2305380" y="690816"/>
                </a:lnTo>
                <a:lnTo>
                  <a:pt x="2283206" y="651425"/>
                </a:lnTo>
                <a:lnTo>
                  <a:pt x="2259732" y="612887"/>
                </a:lnTo>
                <a:lnTo>
                  <a:pt x="2234989" y="575232"/>
                </a:lnTo>
                <a:lnTo>
                  <a:pt x="2209007" y="538490"/>
                </a:lnTo>
                <a:lnTo>
                  <a:pt x="2181815" y="502689"/>
                </a:lnTo>
                <a:lnTo>
                  <a:pt x="2153443" y="467861"/>
                </a:lnTo>
                <a:lnTo>
                  <a:pt x="2123920" y="434035"/>
                </a:lnTo>
                <a:lnTo>
                  <a:pt x="2093277" y="401240"/>
                </a:lnTo>
                <a:lnTo>
                  <a:pt x="2061543" y="369506"/>
                </a:lnTo>
                <a:lnTo>
                  <a:pt x="2028748" y="338863"/>
                </a:lnTo>
                <a:lnTo>
                  <a:pt x="1994922" y="309340"/>
                </a:lnTo>
                <a:lnTo>
                  <a:pt x="1960094" y="280968"/>
                </a:lnTo>
                <a:lnTo>
                  <a:pt x="1924293" y="253776"/>
                </a:lnTo>
                <a:lnTo>
                  <a:pt x="1887551" y="227794"/>
                </a:lnTo>
                <a:lnTo>
                  <a:pt x="1849896" y="203051"/>
                </a:lnTo>
                <a:lnTo>
                  <a:pt x="1811358" y="179577"/>
                </a:lnTo>
                <a:lnTo>
                  <a:pt x="1771967" y="157403"/>
                </a:lnTo>
                <a:lnTo>
                  <a:pt x="1731753" y="136557"/>
                </a:lnTo>
                <a:lnTo>
                  <a:pt x="1690745" y="117070"/>
                </a:lnTo>
                <a:lnTo>
                  <a:pt x="1648974" y="98971"/>
                </a:lnTo>
                <a:lnTo>
                  <a:pt x="1606468" y="82289"/>
                </a:lnTo>
                <a:lnTo>
                  <a:pt x="1563258" y="67055"/>
                </a:lnTo>
                <a:lnTo>
                  <a:pt x="1519373" y="53299"/>
                </a:lnTo>
                <a:lnTo>
                  <a:pt x="1474843" y="41050"/>
                </a:lnTo>
                <a:lnTo>
                  <a:pt x="1429698" y="30337"/>
                </a:lnTo>
                <a:lnTo>
                  <a:pt x="1383967" y="21191"/>
                </a:lnTo>
                <a:lnTo>
                  <a:pt x="1337681" y="13641"/>
                </a:lnTo>
                <a:lnTo>
                  <a:pt x="1290868" y="7718"/>
                </a:lnTo>
                <a:lnTo>
                  <a:pt x="1243559" y="3450"/>
                </a:lnTo>
                <a:lnTo>
                  <a:pt x="1195784" y="867"/>
                </a:lnTo>
                <a:lnTo>
                  <a:pt x="1147572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812035" y="271272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3" y="0"/>
                </a:moveTo>
                <a:lnTo>
                  <a:pt x="479310" y="2155"/>
                </a:lnTo>
                <a:lnTo>
                  <a:pt x="432523" y="8495"/>
                </a:lnTo>
                <a:lnTo>
                  <a:pt x="387129" y="18836"/>
                </a:lnTo>
                <a:lnTo>
                  <a:pt x="343314" y="32990"/>
                </a:lnTo>
                <a:lnTo>
                  <a:pt x="301265" y="50772"/>
                </a:lnTo>
                <a:lnTo>
                  <a:pt x="261168" y="71994"/>
                </a:lnTo>
                <a:lnTo>
                  <a:pt x="223208" y="96472"/>
                </a:lnTo>
                <a:lnTo>
                  <a:pt x="187573" y="124018"/>
                </a:lnTo>
                <a:lnTo>
                  <a:pt x="154447" y="154447"/>
                </a:lnTo>
                <a:lnTo>
                  <a:pt x="124018" y="187573"/>
                </a:lnTo>
                <a:lnTo>
                  <a:pt x="96472" y="223208"/>
                </a:lnTo>
                <a:lnTo>
                  <a:pt x="71994" y="261168"/>
                </a:lnTo>
                <a:lnTo>
                  <a:pt x="50772" y="301265"/>
                </a:lnTo>
                <a:lnTo>
                  <a:pt x="32990" y="343314"/>
                </a:lnTo>
                <a:lnTo>
                  <a:pt x="18836" y="387129"/>
                </a:lnTo>
                <a:lnTo>
                  <a:pt x="8495" y="432523"/>
                </a:lnTo>
                <a:lnTo>
                  <a:pt x="2155" y="479310"/>
                </a:lnTo>
                <a:lnTo>
                  <a:pt x="0" y="527303"/>
                </a:lnTo>
                <a:lnTo>
                  <a:pt x="2155" y="575297"/>
                </a:lnTo>
                <a:lnTo>
                  <a:pt x="8495" y="622084"/>
                </a:lnTo>
                <a:lnTo>
                  <a:pt x="18836" y="667478"/>
                </a:lnTo>
                <a:lnTo>
                  <a:pt x="32990" y="711293"/>
                </a:lnTo>
                <a:lnTo>
                  <a:pt x="50772" y="753342"/>
                </a:lnTo>
                <a:lnTo>
                  <a:pt x="71994" y="793439"/>
                </a:lnTo>
                <a:lnTo>
                  <a:pt x="96472" y="831399"/>
                </a:lnTo>
                <a:lnTo>
                  <a:pt x="124018" y="867034"/>
                </a:lnTo>
                <a:lnTo>
                  <a:pt x="154447" y="900160"/>
                </a:lnTo>
                <a:lnTo>
                  <a:pt x="187573" y="930589"/>
                </a:lnTo>
                <a:lnTo>
                  <a:pt x="223208" y="958135"/>
                </a:lnTo>
                <a:lnTo>
                  <a:pt x="261168" y="982613"/>
                </a:lnTo>
                <a:lnTo>
                  <a:pt x="301265" y="1003835"/>
                </a:lnTo>
                <a:lnTo>
                  <a:pt x="343314" y="1021617"/>
                </a:lnTo>
                <a:lnTo>
                  <a:pt x="387129" y="1035771"/>
                </a:lnTo>
                <a:lnTo>
                  <a:pt x="432523" y="1046112"/>
                </a:lnTo>
                <a:lnTo>
                  <a:pt x="479310" y="1052452"/>
                </a:lnTo>
                <a:lnTo>
                  <a:pt x="527303" y="1054607"/>
                </a:lnTo>
                <a:lnTo>
                  <a:pt x="575297" y="1052452"/>
                </a:lnTo>
                <a:lnTo>
                  <a:pt x="622084" y="1046112"/>
                </a:lnTo>
                <a:lnTo>
                  <a:pt x="667478" y="1035771"/>
                </a:lnTo>
                <a:lnTo>
                  <a:pt x="711293" y="1021617"/>
                </a:lnTo>
                <a:lnTo>
                  <a:pt x="753342" y="1003835"/>
                </a:lnTo>
                <a:lnTo>
                  <a:pt x="793439" y="982613"/>
                </a:lnTo>
                <a:lnTo>
                  <a:pt x="831399" y="958135"/>
                </a:lnTo>
                <a:lnTo>
                  <a:pt x="867034" y="930589"/>
                </a:lnTo>
                <a:lnTo>
                  <a:pt x="900160" y="900160"/>
                </a:lnTo>
                <a:lnTo>
                  <a:pt x="930589" y="867034"/>
                </a:lnTo>
                <a:lnTo>
                  <a:pt x="958135" y="831399"/>
                </a:lnTo>
                <a:lnTo>
                  <a:pt x="982613" y="793439"/>
                </a:lnTo>
                <a:lnTo>
                  <a:pt x="1003835" y="753342"/>
                </a:lnTo>
                <a:lnTo>
                  <a:pt x="1021617" y="711293"/>
                </a:lnTo>
                <a:lnTo>
                  <a:pt x="1035771" y="667478"/>
                </a:lnTo>
                <a:lnTo>
                  <a:pt x="1046112" y="622084"/>
                </a:lnTo>
                <a:lnTo>
                  <a:pt x="1052452" y="575297"/>
                </a:lnTo>
                <a:lnTo>
                  <a:pt x="1054608" y="527303"/>
                </a:lnTo>
                <a:lnTo>
                  <a:pt x="1052452" y="479310"/>
                </a:lnTo>
                <a:lnTo>
                  <a:pt x="1046112" y="432523"/>
                </a:lnTo>
                <a:lnTo>
                  <a:pt x="1035771" y="387129"/>
                </a:lnTo>
                <a:lnTo>
                  <a:pt x="1021617" y="343314"/>
                </a:lnTo>
                <a:lnTo>
                  <a:pt x="1003835" y="301265"/>
                </a:lnTo>
                <a:lnTo>
                  <a:pt x="982613" y="261168"/>
                </a:lnTo>
                <a:lnTo>
                  <a:pt x="958135" y="223208"/>
                </a:lnTo>
                <a:lnTo>
                  <a:pt x="930589" y="187573"/>
                </a:lnTo>
                <a:lnTo>
                  <a:pt x="900160" y="154447"/>
                </a:lnTo>
                <a:lnTo>
                  <a:pt x="867034" y="124018"/>
                </a:lnTo>
                <a:lnTo>
                  <a:pt x="831399" y="96472"/>
                </a:lnTo>
                <a:lnTo>
                  <a:pt x="793439" y="71994"/>
                </a:lnTo>
                <a:lnTo>
                  <a:pt x="753342" y="50772"/>
                </a:lnTo>
                <a:lnTo>
                  <a:pt x="711293" y="32990"/>
                </a:lnTo>
                <a:lnTo>
                  <a:pt x="667478" y="18836"/>
                </a:lnTo>
                <a:lnTo>
                  <a:pt x="622084" y="8495"/>
                </a:lnTo>
                <a:lnTo>
                  <a:pt x="575297" y="2155"/>
                </a:lnTo>
                <a:lnTo>
                  <a:pt x="527303" y="0"/>
                </a:lnTo>
                <a:close/>
              </a:path>
            </a:pathLst>
          </a:custGeom>
          <a:solidFill>
            <a:srgbClr val="FFB600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3995" y="990639"/>
            <a:ext cx="170687" cy="12950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2139695" y="483108"/>
            <a:ext cx="399415" cy="480059"/>
          </a:xfrm>
          <a:custGeom>
            <a:avLst/>
            <a:gdLst/>
            <a:ahLst/>
            <a:cxnLst/>
            <a:rect l="l" t="t" r="r" b="b"/>
            <a:pathLst>
              <a:path w="399414" h="480059">
                <a:moveTo>
                  <a:pt x="158496" y="477012"/>
                </a:moveTo>
                <a:lnTo>
                  <a:pt x="126365" y="328549"/>
                </a:lnTo>
                <a:lnTo>
                  <a:pt x="103631" y="217931"/>
                </a:lnTo>
              </a:path>
              <a:path w="399414" h="480059">
                <a:moveTo>
                  <a:pt x="279146" y="477012"/>
                </a:moveTo>
                <a:lnTo>
                  <a:pt x="283845" y="456183"/>
                </a:lnTo>
                <a:lnTo>
                  <a:pt x="290449" y="436371"/>
                </a:lnTo>
                <a:lnTo>
                  <a:pt x="306578" y="400430"/>
                </a:lnTo>
                <a:lnTo>
                  <a:pt x="346329" y="338200"/>
                </a:lnTo>
                <a:lnTo>
                  <a:pt x="356743" y="322961"/>
                </a:lnTo>
                <a:lnTo>
                  <a:pt x="383159" y="275843"/>
                </a:lnTo>
                <a:lnTo>
                  <a:pt x="397383" y="220090"/>
                </a:lnTo>
                <a:lnTo>
                  <a:pt x="39827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89" y="158750"/>
                </a:lnTo>
                <a:lnTo>
                  <a:pt x="383159" y="121919"/>
                </a:lnTo>
                <a:lnTo>
                  <a:pt x="365252" y="87883"/>
                </a:lnTo>
                <a:lnTo>
                  <a:pt x="340614" y="58546"/>
                </a:lnTo>
                <a:lnTo>
                  <a:pt x="311277" y="34036"/>
                </a:lnTo>
                <a:lnTo>
                  <a:pt x="277241" y="16128"/>
                </a:lnTo>
                <a:lnTo>
                  <a:pt x="239395" y="3809"/>
                </a:lnTo>
                <a:lnTo>
                  <a:pt x="199644" y="0"/>
                </a:lnTo>
                <a:lnTo>
                  <a:pt x="159893" y="3809"/>
                </a:lnTo>
                <a:lnTo>
                  <a:pt x="122047" y="16128"/>
                </a:lnTo>
                <a:lnTo>
                  <a:pt x="88011" y="34036"/>
                </a:lnTo>
                <a:lnTo>
                  <a:pt x="58674" y="58546"/>
                </a:lnTo>
                <a:lnTo>
                  <a:pt x="34036" y="87883"/>
                </a:lnTo>
                <a:lnTo>
                  <a:pt x="16129" y="121919"/>
                </a:lnTo>
                <a:lnTo>
                  <a:pt x="4699" y="158750"/>
                </a:lnTo>
                <a:lnTo>
                  <a:pt x="0" y="199262"/>
                </a:lnTo>
                <a:lnTo>
                  <a:pt x="4699" y="239902"/>
                </a:lnTo>
                <a:lnTo>
                  <a:pt x="24637" y="292862"/>
                </a:lnTo>
                <a:lnTo>
                  <a:pt x="52959" y="338200"/>
                </a:lnTo>
                <a:lnTo>
                  <a:pt x="73787" y="368300"/>
                </a:lnTo>
                <a:lnTo>
                  <a:pt x="83312" y="384428"/>
                </a:lnTo>
                <a:lnTo>
                  <a:pt x="92710" y="400430"/>
                </a:lnTo>
                <a:lnTo>
                  <a:pt x="101218" y="417449"/>
                </a:lnTo>
                <a:lnTo>
                  <a:pt x="108839" y="436371"/>
                </a:lnTo>
                <a:lnTo>
                  <a:pt x="115443" y="456183"/>
                </a:lnTo>
                <a:lnTo>
                  <a:pt x="120142" y="477012"/>
                </a:lnTo>
              </a:path>
              <a:path w="399414" h="480059">
                <a:moveTo>
                  <a:pt x="295656" y="217931"/>
                </a:moveTo>
                <a:lnTo>
                  <a:pt x="272923" y="328549"/>
                </a:lnTo>
                <a:lnTo>
                  <a:pt x="240792" y="477012"/>
                </a:lnTo>
              </a:path>
              <a:path w="399414" h="480059">
                <a:moveTo>
                  <a:pt x="129540" y="211454"/>
                </a:moveTo>
                <a:lnTo>
                  <a:pt x="161798" y="237743"/>
                </a:lnTo>
                <a:lnTo>
                  <a:pt x="193929" y="211454"/>
                </a:lnTo>
                <a:lnTo>
                  <a:pt x="196850" y="209676"/>
                </a:lnTo>
                <a:lnTo>
                  <a:pt x="199644" y="208787"/>
                </a:lnTo>
                <a:lnTo>
                  <a:pt x="202437" y="209676"/>
                </a:lnTo>
                <a:lnTo>
                  <a:pt x="205359" y="211454"/>
                </a:lnTo>
                <a:lnTo>
                  <a:pt x="237490" y="237743"/>
                </a:lnTo>
                <a:lnTo>
                  <a:pt x="269748" y="211454"/>
                </a:lnTo>
              </a:path>
              <a:path w="399414" h="480059">
                <a:moveTo>
                  <a:pt x="120396" y="480059"/>
                </a:moveTo>
                <a:lnTo>
                  <a:pt x="278892" y="480059"/>
                </a:lnTo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CF1F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95C6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63930"/>
                </a:lnTo>
                <a:lnTo>
                  <a:pt x="0" y="54109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34234" y="601070"/>
                </a:lnTo>
                <a:lnTo>
                  <a:pt x="280781" y="589611"/>
                </a:lnTo>
                <a:lnTo>
                  <a:pt x="324186" y="571272"/>
                </a:lnTo>
                <a:lnTo>
                  <a:pt x="363824" y="546677"/>
                </a:lnTo>
                <a:lnTo>
                  <a:pt x="399073" y="516445"/>
                </a:lnTo>
                <a:lnTo>
                  <a:pt x="429310" y="481199"/>
                </a:lnTo>
                <a:lnTo>
                  <a:pt x="453912" y="441562"/>
                </a:lnTo>
                <a:lnTo>
                  <a:pt x="472257" y="398154"/>
                </a:lnTo>
                <a:lnTo>
                  <a:pt x="483720" y="351597"/>
                </a:lnTo>
                <a:lnTo>
                  <a:pt x="487680" y="302513"/>
                </a:lnTo>
                <a:lnTo>
                  <a:pt x="483720" y="253430"/>
                </a:lnTo>
                <a:lnTo>
                  <a:pt x="472257" y="206873"/>
                </a:lnTo>
                <a:lnTo>
                  <a:pt x="453912" y="163465"/>
                </a:lnTo>
                <a:lnTo>
                  <a:pt x="429310" y="123828"/>
                </a:lnTo>
                <a:lnTo>
                  <a:pt x="399073" y="88582"/>
                </a:lnTo>
                <a:lnTo>
                  <a:pt x="363824" y="58350"/>
                </a:lnTo>
                <a:lnTo>
                  <a:pt x="324186" y="33755"/>
                </a:lnTo>
                <a:lnTo>
                  <a:pt x="280781" y="15416"/>
                </a:lnTo>
                <a:lnTo>
                  <a:pt x="234234" y="3957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7931" y="170687"/>
            <a:ext cx="1054735" cy="1054735"/>
          </a:xfrm>
          <a:custGeom>
            <a:avLst/>
            <a:gdLst/>
            <a:ahLst/>
            <a:cxnLst/>
            <a:rect l="l" t="t" r="r" b="b"/>
            <a:pathLst>
              <a:path w="1054735" h="1054735">
                <a:moveTo>
                  <a:pt x="527304" y="0"/>
                </a:moveTo>
                <a:lnTo>
                  <a:pt x="479308" y="2155"/>
                </a:lnTo>
                <a:lnTo>
                  <a:pt x="432519" y="8495"/>
                </a:lnTo>
                <a:lnTo>
                  <a:pt x="387125" y="18836"/>
                </a:lnTo>
                <a:lnTo>
                  <a:pt x="343309" y="32990"/>
                </a:lnTo>
                <a:lnTo>
                  <a:pt x="301260" y="50772"/>
                </a:lnTo>
                <a:lnTo>
                  <a:pt x="261162" y="71994"/>
                </a:lnTo>
                <a:lnTo>
                  <a:pt x="223203" y="96472"/>
                </a:lnTo>
                <a:lnTo>
                  <a:pt x="187568" y="124018"/>
                </a:lnTo>
                <a:lnTo>
                  <a:pt x="154443" y="154447"/>
                </a:lnTo>
                <a:lnTo>
                  <a:pt x="124014" y="187573"/>
                </a:lnTo>
                <a:lnTo>
                  <a:pt x="96468" y="223208"/>
                </a:lnTo>
                <a:lnTo>
                  <a:pt x="71992" y="261168"/>
                </a:lnTo>
                <a:lnTo>
                  <a:pt x="50770" y="301265"/>
                </a:lnTo>
                <a:lnTo>
                  <a:pt x="32989" y="343314"/>
                </a:lnTo>
                <a:lnTo>
                  <a:pt x="18835" y="387129"/>
                </a:lnTo>
                <a:lnTo>
                  <a:pt x="8495" y="432523"/>
                </a:lnTo>
                <a:lnTo>
                  <a:pt x="2154" y="479310"/>
                </a:lnTo>
                <a:lnTo>
                  <a:pt x="0" y="527303"/>
                </a:lnTo>
                <a:lnTo>
                  <a:pt x="2154" y="575297"/>
                </a:lnTo>
                <a:lnTo>
                  <a:pt x="8495" y="622084"/>
                </a:lnTo>
                <a:lnTo>
                  <a:pt x="18835" y="667478"/>
                </a:lnTo>
                <a:lnTo>
                  <a:pt x="32989" y="711293"/>
                </a:lnTo>
                <a:lnTo>
                  <a:pt x="50770" y="753342"/>
                </a:lnTo>
                <a:lnTo>
                  <a:pt x="71992" y="793439"/>
                </a:lnTo>
                <a:lnTo>
                  <a:pt x="96468" y="831399"/>
                </a:lnTo>
                <a:lnTo>
                  <a:pt x="124014" y="867034"/>
                </a:lnTo>
                <a:lnTo>
                  <a:pt x="154443" y="900160"/>
                </a:lnTo>
                <a:lnTo>
                  <a:pt x="187568" y="930589"/>
                </a:lnTo>
                <a:lnTo>
                  <a:pt x="223203" y="958135"/>
                </a:lnTo>
                <a:lnTo>
                  <a:pt x="261162" y="982613"/>
                </a:lnTo>
                <a:lnTo>
                  <a:pt x="301260" y="1003835"/>
                </a:lnTo>
                <a:lnTo>
                  <a:pt x="343309" y="1021617"/>
                </a:lnTo>
                <a:lnTo>
                  <a:pt x="387125" y="1035771"/>
                </a:lnTo>
                <a:lnTo>
                  <a:pt x="432519" y="1046112"/>
                </a:lnTo>
                <a:lnTo>
                  <a:pt x="479308" y="1052452"/>
                </a:lnTo>
                <a:lnTo>
                  <a:pt x="527304" y="1054608"/>
                </a:lnTo>
                <a:lnTo>
                  <a:pt x="575299" y="1052452"/>
                </a:lnTo>
                <a:lnTo>
                  <a:pt x="622088" y="1046112"/>
                </a:lnTo>
                <a:lnTo>
                  <a:pt x="667482" y="1035771"/>
                </a:lnTo>
                <a:lnTo>
                  <a:pt x="711298" y="1021617"/>
                </a:lnTo>
                <a:lnTo>
                  <a:pt x="753347" y="1003835"/>
                </a:lnTo>
                <a:lnTo>
                  <a:pt x="793445" y="982613"/>
                </a:lnTo>
                <a:lnTo>
                  <a:pt x="831404" y="958135"/>
                </a:lnTo>
                <a:lnTo>
                  <a:pt x="867039" y="930589"/>
                </a:lnTo>
                <a:lnTo>
                  <a:pt x="900164" y="900160"/>
                </a:lnTo>
                <a:lnTo>
                  <a:pt x="930593" y="867034"/>
                </a:lnTo>
                <a:lnTo>
                  <a:pt x="958139" y="831399"/>
                </a:lnTo>
                <a:lnTo>
                  <a:pt x="982615" y="793439"/>
                </a:lnTo>
                <a:lnTo>
                  <a:pt x="1003837" y="753342"/>
                </a:lnTo>
                <a:lnTo>
                  <a:pt x="1021618" y="711293"/>
                </a:lnTo>
                <a:lnTo>
                  <a:pt x="1035772" y="667478"/>
                </a:lnTo>
                <a:lnTo>
                  <a:pt x="1046112" y="622084"/>
                </a:lnTo>
                <a:lnTo>
                  <a:pt x="1052453" y="575297"/>
                </a:lnTo>
                <a:lnTo>
                  <a:pt x="1054608" y="527303"/>
                </a:lnTo>
                <a:lnTo>
                  <a:pt x="1052453" y="479310"/>
                </a:lnTo>
                <a:lnTo>
                  <a:pt x="1046112" y="432523"/>
                </a:lnTo>
                <a:lnTo>
                  <a:pt x="1035772" y="387129"/>
                </a:lnTo>
                <a:lnTo>
                  <a:pt x="1021618" y="343314"/>
                </a:lnTo>
                <a:lnTo>
                  <a:pt x="1003837" y="301265"/>
                </a:lnTo>
                <a:lnTo>
                  <a:pt x="982615" y="261168"/>
                </a:lnTo>
                <a:lnTo>
                  <a:pt x="958139" y="223208"/>
                </a:lnTo>
                <a:lnTo>
                  <a:pt x="930593" y="187573"/>
                </a:lnTo>
                <a:lnTo>
                  <a:pt x="900164" y="154447"/>
                </a:lnTo>
                <a:lnTo>
                  <a:pt x="867039" y="124018"/>
                </a:lnTo>
                <a:lnTo>
                  <a:pt x="831404" y="96472"/>
                </a:lnTo>
                <a:lnTo>
                  <a:pt x="793445" y="71994"/>
                </a:lnTo>
                <a:lnTo>
                  <a:pt x="753347" y="50772"/>
                </a:lnTo>
                <a:lnTo>
                  <a:pt x="711298" y="32990"/>
                </a:lnTo>
                <a:lnTo>
                  <a:pt x="667482" y="18836"/>
                </a:lnTo>
                <a:lnTo>
                  <a:pt x="622088" y="8495"/>
                </a:lnTo>
                <a:lnTo>
                  <a:pt x="575299" y="2155"/>
                </a:lnTo>
                <a:lnTo>
                  <a:pt x="52730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56716" y="0"/>
            <a:ext cx="399415" cy="262255"/>
          </a:xfrm>
          <a:custGeom>
            <a:avLst/>
            <a:gdLst/>
            <a:ahLst/>
            <a:cxnLst/>
            <a:rect l="l" t="t" r="r" b="b"/>
            <a:pathLst>
              <a:path w="399415" h="262255">
                <a:moveTo>
                  <a:pt x="388038" y="0"/>
                </a:moveTo>
                <a:lnTo>
                  <a:pt x="11247" y="0"/>
                </a:lnTo>
                <a:lnTo>
                  <a:pt x="5272" y="16715"/>
                </a:lnTo>
                <a:lnTo>
                  <a:pt x="0" y="62484"/>
                </a:lnTo>
                <a:lnTo>
                  <a:pt x="5272" y="108252"/>
                </a:lnTo>
                <a:lnTo>
                  <a:pt x="20291" y="150271"/>
                </a:lnTo>
                <a:lnTo>
                  <a:pt x="43859" y="187340"/>
                </a:lnTo>
                <a:lnTo>
                  <a:pt x="74776" y="218260"/>
                </a:lnTo>
                <a:lnTo>
                  <a:pt x="111845" y="241831"/>
                </a:lnTo>
                <a:lnTo>
                  <a:pt x="153867" y="256853"/>
                </a:lnTo>
                <a:lnTo>
                  <a:pt x="199644" y="262127"/>
                </a:lnTo>
                <a:lnTo>
                  <a:pt x="245412" y="256853"/>
                </a:lnTo>
                <a:lnTo>
                  <a:pt x="287431" y="241831"/>
                </a:lnTo>
                <a:lnTo>
                  <a:pt x="324500" y="218260"/>
                </a:lnTo>
                <a:lnTo>
                  <a:pt x="355420" y="187340"/>
                </a:lnTo>
                <a:lnTo>
                  <a:pt x="378991" y="150271"/>
                </a:lnTo>
                <a:lnTo>
                  <a:pt x="394013" y="108252"/>
                </a:lnTo>
                <a:lnTo>
                  <a:pt x="399288" y="62484"/>
                </a:lnTo>
                <a:lnTo>
                  <a:pt x="394013" y="16715"/>
                </a:lnTo>
                <a:lnTo>
                  <a:pt x="388038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336804"/>
            <a:ext cx="137159" cy="1371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1335024"/>
            <a:ext cx="213360" cy="21183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9891" y="891579"/>
            <a:ext cx="170688" cy="12950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545591" y="382523"/>
            <a:ext cx="399415" cy="480059"/>
          </a:xfrm>
          <a:custGeom>
            <a:avLst/>
            <a:gdLst/>
            <a:ahLst/>
            <a:cxnLst/>
            <a:rect l="l" t="t" r="r" b="b"/>
            <a:pathLst>
              <a:path w="399415" h="480059">
                <a:moveTo>
                  <a:pt x="158457" y="477012"/>
                </a:moveTo>
                <a:lnTo>
                  <a:pt x="126326" y="328549"/>
                </a:lnTo>
                <a:lnTo>
                  <a:pt x="103670" y="217931"/>
                </a:lnTo>
              </a:path>
              <a:path w="399415" h="480059">
                <a:moveTo>
                  <a:pt x="279133" y="477012"/>
                </a:moveTo>
                <a:lnTo>
                  <a:pt x="283870" y="456184"/>
                </a:lnTo>
                <a:lnTo>
                  <a:pt x="290474" y="436372"/>
                </a:lnTo>
                <a:lnTo>
                  <a:pt x="298043" y="417449"/>
                </a:lnTo>
                <a:lnTo>
                  <a:pt x="306552" y="400430"/>
                </a:lnTo>
                <a:lnTo>
                  <a:pt x="316039" y="384428"/>
                </a:lnTo>
                <a:lnTo>
                  <a:pt x="325475" y="368300"/>
                </a:lnTo>
                <a:lnTo>
                  <a:pt x="356704" y="322961"/>
                </a:lnTo>
                <a:lnTo>
                  <a:pt x="383209" y="275843"/>
                </a:lnTo>
                <a:lnTo>
                  <a:pt x="397383" y="220090"/>
                </a:lnTo>
                <a:lnTo>
                  <a:pt x="398322" y="209676"/>
                </a:lnTo>
                <a:lnTo>
                  <a:pt x="399288" y="199262"/>
                </a:lnTo>
                <a:lnTo>
                  <a:pt x="397383" y="178562"/>
                </a:lnTo>
                <a:lnTo>
                  <a:pt x="394550" y="158750"/>
                </a:lnTo>
                <a:lnTo>
                  <a:pt x="383209" y="121920"/>
                </a:lnTo>
                <a:lnTo>
                  <a:pt x="365213" y="87884"/>
                </a:lnTo>
                <a:lnTo>
                  <a:pt x="340626" y="58547"/>
                </a:lnTo>
                <a:lnTo>
                  <a:pt x="311289" y="34036"/>
                </a:lnTo>
                <a:lnTo>
                  <a:pt x="277228" y="16128"/>
                </a:lnTo>
                <a:lnTo>
                  <a:pt x="239382" y="3810"/>
                </a:lnTo>
                <a:lnTo>
                  <a:pt x="199644" y="0"/>
                </a:lnTo>
                <a:lnTo>
                  <a:pt x="159905" y="3810"/>
                </a:lnTo>
                <a:lnTo>
                  <a:pt x="122059" y="16128"/>
                </a:lnTo>
                <a:lnTo>
                  <a:pt x="87998" y="34036"/>
                </a:lnTo>
                <a:lnTo>
                  <a:pt x="58661" y="58547"/>
                </a:lnTo>
                <a:lnTo>
                  <a:pt x="34074" y="87884"/>
                </a:lnTo>
                <a:lnTo>
                  <a:pt x="16078" y="121920"/>
                </a:lnTo>
                <a:lnTo>
                  <a:pt x="4737" y="158750"/>
                </a:lnTo>
                <a:lnTo>
                  <a:pt x="0" y="199262"/>
                </a:lnTo>
                <a:lnTo>
                  <a:pt x="4737" y="239902"/>
                </a:lnTo>
                <a:lnTo>
                  <a:pt x="24587" y="292862"/>
                </a:lnTo>
                <a:lnTo>
                  <a:pt x="52984" y="338200"/>
                </a:lnTo>
                <a:lnTo>
                  <a:pt x="73812" y="368300"/>
                </a:lnTo>
                <a:lnTo>
                  <a:pt x="83248" y="384428"/>
                </a:lnTo>
                <a:lnTo>
                  <a:pt x="92735" y="400430"/>
                </a:lnTo>
                <a:lnTo>
                  <a:pt x="101244" y="417449"/>
                </a:lnTo>
                <a:lnTo>
                  <a:pt x="108813" y="436372"/>
                </a:lnTo>
                <a:lnTo>
                  <a:pt x="115417" y="456184"/>
                </a:lnTo>
                <a:lnTo>
                  <a:pt x="120154" y="477012"/>
                </a:lnTo>
              </a:path>
              <a:path w="399415" h="480059">
                <a:moveTo>
                  <a:pt x="295617" y="217931"/>
                </a:moveTo>
                <a:lnTo>
                  <a:pt x="272961" y="328549"/>
                </a:lnTo>
                <a:lnTo>
                  <a:pt x="240830" y="477012"/>
                </a:lnTo>
              </a:path>
              <a:path w="399415" h="480059">
                <a:moveTo>
                  <a:pt x="129578" y="211581"/>
                </a:moveTo>
                <a:lnTo>
                  <a:pt x="161772" y="239267"/>
                </a:lnTo>
                <a:lnTo>
                  <a:pt x="193967" y="211581"/>
                </a:lnTo>
                <a:lnTo>
                  <a:pt x="196811" y="209803"/>
                </a:lnTo>
                <a:lnTo>
                  <a:pt x="199644" y="208787"/>
                </a:lnTo>
                <a:lnTo>
                  <a:pt x="202476" y="209803"/>
                </a:lnTo>
                <a:lnTo>
                  <a:pt x="205320" y="211581"/>
                </a:lnTo>
                <a:lnTo>
                  <a:pt x="237515" y="239267"/>
                </a:lnTo>
                <a:lnTo>
                  <a:pt x="269709" y="211581"/>
                </a:lnTo>
              </a:path>
              <a:path w="399415" h="480059">
                <a:moveTo>
                  <a:pt x="120395" y="480060"/>
                </a:moveTo>
                <a:lnTo>
                  <a:pt x="278892" y="48006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CF1F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412494" y="1103757"/>
            <a:ext cx="2703829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954015" y="1708226"/>
            <a:ext cx="2533015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95C64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CF1F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434" y="1092834"/>
            <a:ext cx="197612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CF1F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9077" y="1026033"/>
            <a:ext cx="6060440" cy="287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95C64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5.png"/><Relationship Id="rId7" Type="http://schemas.openxmlformats.org/officeDocument/2006/relationships/image" Target="../media/image6.png"/><Relationship Id="rId8" Type="http://schemas.openxmlformats.org/officeDocument/2006/relationships/image" Target="../media/image3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5.png"/><Relationship Id="rId7" Type="http://schemas.openxmlformats.org/officeDocument/2006/relationships/image" Target="../media/image6.png"/><Relationship Id="rId8" Type="http://schemas.openxmlformats.org/officeDocument/2006/relationships/image" Target="../media/image3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38.png"/><Relationship Id="rId8" Type="http://schemas.openxmlformats.org/officeDocument/2006/relationships/image" Target="../media/image16.png"/><Relationship Id="rId9" Type="http://schemas.openxmlformats.org/officeDocument/2006/relationships/image" Target="../media/image39.jpg"/><Relationship Id="rId10" Type="http://schemas.openxmlformats.org/officeDocument/2006/relationships/image" Target="../media/image4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38.png"/><Relationship Id="rId8" Type="http://schemas.openxmlformats.org/officeDocument/2006/relationships/image" Target="../media/image16.png"/><Relationship Id="rId9" Type="http://schemas.openxmlformats.org/officeDocument/2006/relationships/image" Target="../media/image41.jpg"/><Relationship Id="rId10" Type="http://schemas.openxmlformats.org/officeDocument/2006/relationships/image" Target="../media/image42.jpg"/><Relationship Id="rId11" Type="http://schemas.openxmlformats.org/officeDocument/2006/relationships/image" Target="../media/image43.jpg"/><Relationship Id="rId12" Type="http://schemas.openxmlformats.org/officeDocument/2006/relationships/image" Target="../media/image4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5.png"/><Relationship Id="rId7" Type="http://schemas.openxmlformats.org/officeDocument/2006/relationships/image" Target="../media/image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10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4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9.png"/><Relationship Id="rId7" Type="http://schemas.openxmlformats.org/officeDocument/2006/relationships/image" Target="../media/image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49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10.png"/><Relationship Id="rId9" Type="http://schemas.openxmlformats.org/officeDocument/2006/relationships/image" Target="../media/image5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10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10.png"/><Relationship Id="rId9" Type="http://schemas.openxmlformats.org/officeDocument/2006/relationships/image" Target="../media/image60.jpg"/><Relationship Id="rId10" Type="http://schemas.openxmlformats.org/officeDocument/2006/relationships/image" Target="../media/image6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10.png"/><Relationship Id="rId9" Type="http://schemas.openxmlformats.org/officeDocument/2006/relationships/image" Target="../media/image6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5.png"/><Relationship Id="rId7" Type="http://schemas.openxmlformats.org/officeDocument/2006/relationships/image" Target="../media/image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5.png"/><Relationship Id="rId7" Type="http://schemas.openxmlformats.org/officeDocument/2006/relationships/image" Target="../media/image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6.png"/><Relationship Id="rId8" Type="http://schemas.openxmlformats.org/officeDocument/2006/relationships/image" Target="../media/image1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6.png"/><Relationship Id="rId8" Type="http://schemas.openxmlformats.org/officeDocument/2006/relationships/image" Target="../media/image1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7.png"/><Relationship Id="rId7" Type="http://schemas.openxmlformats.org/officeDocument/2006/relationships/image" Target="../media/image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8.png"/><Relationship Id="rId8" Type="http://schemas.openxmlformats.org/officeDocument/2006/relationships/image" Target="../media/image16.png"/><Relationship Id="rId9" Type="http://schemas.openxmlformats.org/officeDocument/2006/relationships/hyperlink" Target="https://www.linkedin.com/pulse/4-pillars-object-oriented-programming-pushkar-kumar" TargetMode="External"/><Relationship Id="rId10" Type="http://schemas.openxmlformats.org/officeDocument/2006/relationships/hyperlink" Target="http://www.tutorialspoint.com/cplusplus/cpp_polymorphism.htm" TargetMode="External"/><Relationship Id="rId11" Type="http://schemas.openxmlformats.org/officeDocument/2006/relationships/hyperlink" Target="http://www.guru99.com/java-class-inheritance.html#6" TargetMode="External"/><Relationship Id="rId12" Type="http://schemas.openxmlformats.org/officeDocument/2006/relationships/hyperlink" Target="http://www.javatpoint.com/cpp-polymorphism" TargetMode="External"/><Relationship Id="rId13" Type="http://schemas.openxmlformats.org/officeDocument/2006/relationships/hyperlink" Target="https://www.geeksforgeeks.org/encapsulation-in-c/" TargetMode="External"/><Relationship Id="rId14" Type="http://schemas.openxmlformats.org/officeDocument/2006/relationships/hyperlink" Target="http://www.youtube.com/watch?v=a8ZB-TPB6EU" TargetMode="External"/><Relationship Id="rId15" Type="http://schemas.openxmlformats.org/officeDocument/2006/relationships/image" Target="../media/image1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8.png"/><Relationship Id="rId8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5.png"/><Relationship Id="rId7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1783" y="228600"/>
              <a:ext cx="4844796" cy="4914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88945" y="1989835"/>
            <a:ext cx="31705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70560" marR="5080" indent="-658495">
              <a:lnSpc>
                <a:spcPct val="100000"/>
              </a:lnSpc>
              <a:spcBef>
                <a:spcPts val="100"/>
              </a:spcBef>
            </a:pPr>
            <a:r>
              <a:rPr dirty="0" sz="3600" spc="50">
                <a:solidFill>
                  <a:srgbClr val="FFFFFF"/>
                </a:solidFill>
                <a:latin typeface="Cambria"/>
                <a:cs typeface="Cambria"/>
              </a:rPr>
              <a:t>FOUR</a:t>
            </a:r>
            <a:r>
              <a:rPr dirty="0" sz="36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Cambria"/>
                <a:cs typeface="Cambria"/>
              </a:rPr>
              <a:t>PILLERS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3600" spc="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OOPS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32638" y="1245234"/>
            <a:ext cx="17659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0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FFC000"/>
                </a:solidFill>
                <a:latin typeface="Arial"/>
                <a:cs typeface="Arial"/>
              </a:rPr>
              <a:t>How </a:t>
            </a: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Encapsulation </a:t>
            </a: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is</a:t>
            </a:r>
            <a:r>
              <a:rPr dirty="0" sz="2000" spc="-5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achieved</a:t>
            </a:r>
            <a:r>
              <a:rPr dirty="0" sz="2000" spc="-2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C000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81070" y="1105636"/>
            <a:ext cx="2696845" cy="15500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Clr>
                <a:srgbClr val="A6BBC8"/>
              </a:buClr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solidFill>
                  <a:srgbClr val="495C64"/>
                </a:solidFill>
                <a:latin typeface="Arial"/>
                <a:cs typeface="Arial"/>
              </a:rPr>
              <a:t>Access</a:t>
            </a:r>
            <a:r>
              <a:rPr dirty="0" sz="2000" spc="-65" b="1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95C64"/>
                </a:solidFill>
                <a:latin typeface="Arial"/>
                <a:cs typeface="Arial"/>
              </a:rPr>
              <a:t>Modifiers</a:t>
            </a:r>
            <a:r>
              <a:rPr dirty="0" sz="2000" spc="-65" b="1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495C64"/>
                </a:solidFill>
                <a:latin typeface="Arial"/>
                <a:cs typeface="Arial"/>
              </a:rPr>
              <a:t>:-</a:t>
            </a:r>
            <a:endParaRPr sz="2000">
              <a:latin typeface="Arial"/>
              <a:cs typeface="Arial"/>
            </a:endParaRPr>
          </a:p>
          <a:p>
            <a:pPr lvl="1" marL="4692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○"/>
              <a:tabLst>
                <a:tab pos="469265" algn="l"/>
              </a:tabLst>
            </a:pP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Public</a:t>
            </a:r>
            <a:endParaRPr sz="2000">
              <a:latin typeface="Arial MT"/>
              <a:cs typeface="Arial MT"/>
            </a:endParaRPr>
          </a:p>
          <a:p>
            <a:pPr lvl="1" marL="4692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○"/>
              <a:tabLst>
                <a:tab pos="469265" algn="l"/>
              </a:tabLst>
            </a:pP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Private</a:t>
            </a:r>
            <a:endParaRPr sz="2000">
              <a:latin typeface="Arial MT"/>
              <a:cs typeface="Arial MT"/>
            </a:endParaRPr>
          </a:p>
          <a:p>
            <a:pPr lvl="1" marL="4692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○"/>
              <a:tabLst>
                <a:tab pos="469265" algn="l"/>
              </a:tabLst>
            </a:pP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Protected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32076" y="2827020"/>
            <a:ext cx="5553456" cy="1694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90296" y="1192530"/>
            <a:ext cx="1901189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4445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FFC000"/>
                </a:solidFill>
                <a:latin typeface="Arial"/>
                <a:cs typeface="Arial"/>
              </a:rPr>
              <a:t>How </a:t>
            </a: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Encapsulation </a:t>
            </a: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is</a:t>
            </a:r>
            <a:r>
              <a:rPr dirty="0" sz="2000" spc="-4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achieved</a:t>
            </a:r>
            <a:r>
              <a:rPr dirty="0" sz="2000" spc="-1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dirty="0" sz="2000" spc="-2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class</a:t>
            </a:r>
            <a:r>
              <a:rPr dirty="0" sz="2000" spc="-50" b="1">
                <a:solidFill>
                  <a:srgbClr val="FFC000"/>
                </a:solidFill>
                <a:latin typeface="Arial"/>
                <a:cs typeface="Arial"/>
              </a:rPr>
              <a:t> 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81070" y="1181226"/>
            <a:ext cx="42741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Make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all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data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members</a:t>
            </a:r>
            <a:r>
              <a:rPr dirty="0" sz="2000" spc="-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private.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81070" y="1942922"/>
            <a:ext cx="4977765" cy="1551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Create</a:t>
            </a:r>
            <a:r>
              <a:rPr dirty="0" sz="20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public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setter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getter</a:t>
            </a:r>
            <a:r>
              <a:rPr dirty="0" sz="20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functions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for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each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data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member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such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way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that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set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function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set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value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data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member</a:t>
            </a:r>
            <a:r>
              <a:rPr dirty="0" sz="2000" spc="-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get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function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get</a:t>
            </a:r>
            <a:r>
              <a:rPr dirty="0" sz="2000" spc="-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value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of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data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member.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04060" y="3442715"/>
            <a:ext cx="4768595" cy="13304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7931" y="0"/>
            <a:ext cx="1338580" cy="1225550"/>
            <a:chOff x="217931" y="0"/>
            <a:chExt cx="1338580" cy="1225550"/>
          </a:xfrm>
        </p:grpSpPr>
        <p:sp>
          <p:nvSpPr>
            <p:cNvPr id="4" name="object 4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56715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7" y="336804"/>
              <a:ext cx="137159" cy="13716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1335024"/>
            <a:ext cx="213360" cy="211836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B40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63930"/>
                </a:lnTo>
                <a:lnTo>
                  <a:pt x="0" y="54109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34234" y="601070"/>
                </a:lnTo>
                <a:lnTo>
                  <a:pt x="280781" y="589611"/>
                </a:lnTo>
                <a:lnTo>
                  <a:pt x="324186" y="571272"/>
                </a:lnTo>
                <a:lnTo>
                  <a:pt x="363824" y="546677"/>
                </a:lnTo>
                <a:lnTo>
                  <a:pt x="399073" y="516445"/>
                </a:lnTo>
                <a:lnTo>
                  <a:pt x="429310" y="481199"/>
                </a:lnTo>
                <a:lnTo>
                  <a:pt x="453912" y="441562"/>
                </a:lnTo>
                <a:lnTo>
                  <a:pt x="472257" y="398154"/>
                </a:lnTo>
                <a:lnTo>
                  <a:pt x="483720" y="351597"/>
                </a:lnTo>
                <a:lnTo>
                  <a:pt x="487680" y="302513"/>
                </a:lnTo>
                <a:lnTo>
                  <a:pt x="483720" y="253430"/>
                </a:lnTo>
                <a:lnTo>
                  <a:pt x="472257" y="206873"/>
                </a:lnTo>
                <a:lnTo>
                  <a:pt x="453912" y="163465"/>
                </a:lnTo>
                <a:lnTo>
                  <a:pt x="429310" y="123828"/>
                </a:lnTo>
                <a:lnTo>
                  <a:pt x="399073" y="88582"/>
                </a:lnTo>
                <a:lnTo>
                  <a:pt x="363824" y="58350"/>
                </a:lnTo>
                <a:lnTo>
                  <a:pt x="324186" y="33755"/>
                </a:lnTo>
                <a:lnTo>
                  <a:pt x="280781" y="15416"/>
                </a:lnTo>
                <a:lnTo>
                  <a:pt x="234234" y="3957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429625" y="487171"/>
            <a:ext cx="1600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25395" y="812291"/>
            <a:ext cx="6149339" cy="136397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25395" y="2420111"/>
            <a:ext cx="6149339" cy="1363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7931" y="0"/>
            <a:ext cx="1338580" cy="1225550"/>
            <a:chOff x="217931" y="0"/>
            <a:chExt cx="1338580" cy="1225550"/>
          </a:xfrm>
        </p:grpSpPr>
        <p:sp>
          <p:nvSpPr>
            <p:cNvPr id="4" name="object 4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56715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7" y="336804"/>
              <a:ext cx="137159" cy="13716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1335024"/>
            <a:ext cx="213360" cy="211836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B40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63930"/>
                </a:lnTo>
                <a:lnTo>
                  <a:pt x="0" y="54109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34234" y="601070"/>
                </a:lnTo>
                <a:lnTo>
                  <a:pt x="280781" y="589611"/>
                </a:lnTo>
                <a:lnTo>
                  <a:pt x="324186" y="571272"/>
                </a:lnTo>
                <a:lnTo>
                  <a:pt x="363824" y="546677"/>
                </a:lnTo>
                <a:lnTo>
                  <a:pt x="399073" y="516445"/>
                </a:lnTo>
                <a:lnTo>
                  <a:pt x="429310" y="481199"/>
                </a:lnTo>
                <a:lnTo>
                  <a:pt x="453912" y="441562"/>
                </a:lnTo>
                <a:lnTo>
                  <a:pt x="472257" y="398154"/>
                </a:lnTo>
                <a:lnTo>
                  <a:pt x="483720" y="351597"/>
                </a:lnTo>
                <a:lnTo>
                  <a:pt x="487680" y="302513"/>
                </a:lnTo>
                <a:lnTo>
                  <a:pt x="483720" y="253430"/>
                </a:lnTo>
                <a:lnTo>
                  <a:pt x="472257" y="206873"/>
                </a:lnTo>
                <a:lnTo>
                  <a:pt x="453912" y="163465"/>
                </a:lnTo>
                <a:lnTo>
                  <a:pt x="429310" y="123828"/>
                </a:lnTo>
                <a:lnTo>
                  <a:pt x="399073" y="88582"/>
                </a:lnTo>
                <a:lnTo>
                  <a:pt x="363824" y="58350"/>
                </a:lnTo>
                <a:lnTo>
                  <a:pt x="324186" y="33755"/>
                </a:lnTo>
                <a:lnTo>
                  <a:pt x="280781" y="15416"/>
                </a:lnTo>
                <a:lnTo>
                  <a:pt x="234234" y="3957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79448" y="979932"/>
            <a:ext cx="2490216" cy="110185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000" y="586740"/>
            <a:ext cx="3767328" cy="188823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79448" y="3061716"/>
            <a:ext cx="2490216" cy="110185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72000" y="2668523"/>
            <a:ext cx="3767328" cy="18882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078" y="673989"/>
            <a:ext cx="386334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495C64"/>
                </a:solidFill>
              </a:rPr>
              <a:t>Advantage of</a:t>
            </a:r>
            <a:r>
              <a:rPr dirty="0" sz="1800" spc="-40">
                <a:solidFill>
                  <a:srgbClr val="495C64"/>
                </a:solidFill>
              </a:rPr>
              <a:t> </a:t>
            </a:r>
            <a:r>
              <a:rPr dirty="0" sz="1800">
                <a:solidFill>
                  <a:srgbClr val="495C64"/>
                </a:solidFill>
              </a:rPr>
              <a:t>Encapsulation</a:t>
            </a:r>
            <a:r>
              <a:rPr dirty="0" sz="1800" spc="-55">
                <a:solidFill>
                  <a:srgbClr val="495C64"/>
                </a:solidFill>
              </a:rPr>
              <a:t> </a:t>
            </a:r>
            <a:r>
              <a:rPr dirty="0" sz="1800">
                <a:solidFill>
                  <a:srgbClr val="495C64"/>
                </a:solidFill>
              </a:rPr>
              <a:t>in</a:t>
            </a:r>
            <a:r>
              <a:rPr dirty="0" sz="1800" spc="-40">
                <a:solidFill>
                  <a:srgbClr val="495C64"/>
                </a:solidFill>
              </a:rPr>
              <a:t> </a:t>
            </a:r>
            <a:r>
              <a:rPr dirty="0" sz="1800" spc="-25">
                <a:solidFill>
                  <a:srgbClr val="495C64"/>
                </a:solidFill>
              </a:rPr>
              <a:t>C++</a:t>
            </a:r>
            <a:endParaRPr sz="18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0"/>
              </a:spcBef>
              <a:buClr>
                <a:srgbClr val="A6BBC8"/>
              </a:buClr>
              <a:buSzPct val="120000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main</a:t>
            </a:r>
            <a:r>
              <a:rPr dirty="0" spc="-20"/>
              <a:t> </a:t>
            </a:r>
            <a:r>
              <a:rPr dirty="0"/>
              <a:t>advantage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encapsulation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secure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20"/>
              <a:t>data </a:t>
            </a:r>
            <a:r>
              <a:rPr dirty="0"/>
              <a:t>from</a:t>
            </a:r>
            <a:r>
              <a:rPr dirty="0" spc="-50"/>
              <a:t> </a:t>
            </a:r>
            <a:r>
              <a:rPr dirty="0"/>
              <a:t>other</a:t>
            </a:r>
            <a:r>
              <a:rPr dirty="0" spc="-45"/>
              <a:t> </a:t>
            </a:r>
            <a:r>
              <a:rPr dirty="0"/>
              <a:t>methods,</a:t>
            </a:r>
            <a:r>
              <a:rPr dirty="0" spc="-60"/>
              <a:t> </a:t>
            </a:r>
            <a:r>
              <a:rPr dirty="0"/>
              <a:t>when</a:t>
            </a:r>
            <a:r>
              <a:rPr dirty="0" spc="-1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make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private</a:t>
            </a:r>
            <a:r>
              <a:rPr dirty="0" spc="-20"/>
              <a:t> </a:t>
            </a:r>
            <a:r>
              <a:rPr dirty="0"/>
              <a:t>then</a:t>
            </a:r>
            <a:r>
              <a:rPr dirty="0" spc="-45"/>
              <a:t> </a:t>
            </a:r>
            <a:r>
              <a:rPr dirty="0"/>
              <a:t>these</a:t>
            </a:r>
            <a:r>
              <a:rPr dirty="0" spc="-50"/>
              <a:t> </a:t>
            </a:r>
            <a:r>
              <a:rPr dirty="0" spc="-20"/>
              <a:t>data </a:t>
            </a:r>
            <a:r>
              <a:rPr dirty="0"/>
              <a:t>only</a:t>
            </a:r>
            <a:r>
              <a:rPr dirty="0" spc="-30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/>
              <a:t>within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class,</a:t>
            </a:r>
            <a:r>
              <a:rPr dirty="0" spc="-55"/>
              <a:t> </a:t>
            </a:r>
            <a:r>
              <a:rPr dirty="0"/>
              <a:t>but</a:t>
            </a:r>
            <a:r>
              <a:rPr dirty="0" spc="-40"/>
              <a:t> </a:t>
            </a:r>
            <a:r>
              <a:rPr dirty="0"/>
              <a:t>these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40"/>
              <a:t> </a:t>
            </a:r>
            <a:r>
              <a:rPr dirty="0"/>
              <a:t>not</a:t>
            </a:r>
            <a:r>
              <a:rPr dirty="0" spc="-40"/>
              <a:t> </a:t>
            </a:r>
            <a:r>
              <a:rPr dirty="0"/>
              <a:t>accessible</a:t>
            </a:r>
            <a:r>
              <a:rPr dirty="0" spc="-55"/>
              <a:t> </a:t>
            </a:r>
            <a:r>
              <a:rPr dirty="0"/>
              <a:t>outside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 spc="-10"/>
              <a:t>class.</a:t>
            </a:r>
          </a:p>
          <a:p>
            <a:pPr algn="just" marL="355600" marR="5080" indent="-342900">
              <a:lnSpc>
                <a:spcPct val="100000"/>
              </a:lnSpc>
              <a:spcBef>
                <a:spcPts val="600"/>
              </a:spcBef>
              <a:buSzPct val="120000"/>
              <a:buChar char="•"/>
              <a:tabLst>
                <a:tab pos="355600" algn="l"/>
                <a:tab pos="408305" algn="l"/>
              </a:tabLst>
            </a:pPr>
            <a:r>
              <a:rPr dirty="0">
                <a:solidFill>
                  <a:srgbClr val="A6BBC8"/>
                </a:solidFill>
              </a:rPr>
              <a:t>	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major</a:t>
            </a:r>
            <a:r>
              <a:rPr dirty="0" spc="15"/>
              <a:t> </a:t>
            </a:r>
            <a:r>
              <a:rPr dirty="0"/>
              <a:t>benefit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20"/>
              <a:t> </a:t>
            </a:r>
            <a:r>
              <a:rPr dirty="0"/>
              <a:t>encapsulation</a:t>
            </a:r>
            <a:r>
              <a:rPr dirty="0" spc="25"/>
              <a:t> </a:t>
            </a:r>
            <a:r>
              <a:rPr dirty="0"/>
              <a:t>is the</a:t>
            </a:r>
            <a:r>
              <a:rPr dirty="0" spc="5"/>
              <a:t> </a:t>
            </a:r>
            <a:r>
              <a:rPr dirty="0"/>
              <a:t>security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10"/>
              <a:t>data. </a:t>
            </a:r>
            <a:r>
              <a:rPr dirty="0"/>
              <a:t>It</a:t>
            </a:r>
            <a:r>
              <a:rPr dirty="0" spc="110"/>
              <a:t> </a:t>
            </a:r>
            <a:r>
              <a:rPr dirty="0"/>
              <a:t>protects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0"/>
              <a:t> </a:t>
            </a:r>
            <a:r>
              <a:rPr dirty="0"/>
              <a:t>data</a:t>
            </a:r>
            <a:r>
              <a:rPr dirty="0" spc="130"/>
              <a:t> </a:t>
            </a:r>
            <a:r>
              <a:rPr dirty="0"/>
              <a:t>from</a:t>
            </a:r>
            <a:r>
              <a:rPr dirty="0" spc="125"/>
              <a:t> </a:t>
            </a:r>
            <a:r>
              <a:rPr dirty="0"/>
              <a:t>unauthorized</a:t>
            </a:r>
            <a:r>
              <a:rPr dirty="0" spc="140"/>
              <a:t> </a:t>
            </a:r>
            <a:r>
              <a:rPr dirty="0"/>
              <a:t>users</a:t>
            </a:r>
            <a:r>
              <a:rPr dirty="0" spc="125"/>
              <a:t> </a:t>
            </a:r>
            <a:r>
              <a:rPr dirty="0"/>
              <a:t>that</a:t>
            </a:r>
            <a:r>
              <a:rPr dirty="0" spc="120"/>
              <a:t> </a:t>
            </a:r>
            <a:r>
              <a:rPr dirty="0"/>
              <a:t>we</a:t>
            </a:r>
            <a:r>
              <a:rPr dirty="0" spc="125"/>
              <a:t> </a:t>
            </a:r>
            <a:r>
              <a:rPr dirty="0"/>
              <a:t>inferred</a:t>
            </a:r>
            <a:r>
              <a:rPr dirty="0" spc="125"/>
              <a:t> </a:t>
            </a:r>
            <a:r>
              <a:rPr dirty="0" spc="-20"/>
              <a:t>from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above</a:t>
            </a:r>
            <a:r>
              <a:rPr dirty="0" spc="-5"/>
              <a:t> </a:t>
            </a:r>
            <a:r>
              <a:rPr dirty="0"/>
              <a:t>stated</a:t>
            </a:r>
            <a:r>
              <a:rPr dirty="0" spc="-45"/>
              <a:t> </a:t>
            </a:r>
            <a:r>
              <a:rPr dirty="0" spc="-10"/>
              <a:t>real-</a:t>
            </a:r>
            <a:r>
              <a:rPr dirty="0"/>
              <a:t>real</a:t>
            </a:r>
            <a:r>
              <a:rPr dirty="0" spc="-35"/>
              <a:t> </a:t>
            </a:r>
            <a:r>
              <a:rPr dirty="0" spc="-10"/>
              <a:t>problem.</a:t>
            </a:r>
          </a:p>
          <a:p>
            <a:pPr algn="just" marL="355600" marR="134620" indent="-342900">
              <a:lnSpc>
                <a:spcPct val="100000"/>
              </a:lnSpc>
              <a:spcBef>
                <a:spcPts val="605"/>
              </a:spcBef>
              <a:buSzPct val="120000"/>
              <a:buChar char="•"/>
              <a:tabLst>
                <a:tab pos="355600" algn="l"/>
                <a:tab pos="407034" algn="l"/>
              </a:tabLst>
            </a:pPr>
            <a:r>
              <a:rPr dirty="0">
                <a:solidFill>
                  <a:srgbClr val="A6BBC8"/>
                </a:solidFill>
              </a:rPr>
              <a:t>	</a:t>
            </a:r>
            <a:r>
              <a:rPr dirty="0"/>
              <a:t>Encapsulation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also</a:t>
            </a:r>
            <a:r>
              <a:rPr dirty="0" spc="-20"/>
              <a:t> </a:t>
            </a:r>
            <a:r>
              <a:rPr dirty="0"/>
              <a:t>useful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hiding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data(instance</a:t>
            </a:r>
            <a:r>
              <a:rPr dirty="0" spc="-55"/>
              <a:t> </a:t>
            </a:r>
            <a:r>
              <a:rPr dirty="0" spc="-10"/>
              <a:t>variables)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class</a:t>
            </a:r>
            <a:r>
              <a:rPr dirty="0" spc="-4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illegal</a:t>
            </a:r>
            <a:r>
              <a:rPr dirty="0" spc="-25"/>
              <a:t> </a:t>
            </a:r>
            <a:r>
              <a:rPr dirty="0"/>
              <a:t>direct</a:t>
            </a:r>
            <a:r>
              <a:rPr dirty="0" spc="-40"/>
              <a:t> </a:t>
            </a:r>
            <a:r>
              <a:rPr dirty="0" spc="-10"/>
              <a:t>access.</a:t>
            </a:r>
          </a:p>
          <a:p>
            <a:pPr algn="ctr" marL="372745">
              <a:lnSpc>
                <a:spcPct val="100000"/>
              </a:lnSpc>
              <a:spcBef>
                <a:spcPts val="390"/>
              </a:spcBef>
            </a:pPr>
            <a:r>
              <a:rPr dirty="0" sz="1800" spc="-10" b="1">
                <a:latin typeface="Arial"/>
                <a:cs typeface="Arial"/>
              </a:rPr>
              <a:t>Dis-</a:t>
            </a:r>
            <a:r>
              <a:rPr dirty="0" sz="1800" b="1">
                <a:latin typeface="Arial"/>
                <a:cs typeface="Arial"/>
              </a:rPr>
              <a:t>Advantage of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Encapsulation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C++</a:t>
            </a:r>
            <a:endParaRPr sz="1800">
              <a:latin typeface="Arial"/>
              <a:cs typeface="Arial"/>
            </a:endParaRPr>
          </a:p>
          <a:p>
            <a:pPr lvl="1" marL="416559" indent="-286385">
              <a:lnSpc>
                <a:spcPct val="100000"/>
              </a:lnSpc>
              <a:spcBef>
                <a:spcPts val="615"/>
              </a:spcBef>
              <a:buClr>
                <a:srgbClr val="A6BBC8"/>
              </a:buClr>
              <a:buSzPct val="120000"/>
              <a:buChar char="○"/>
              <a:tabLst>
                <a:tab pos="416559" algn="l"/>
              </a:tabLst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You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can't</a:t>
            </a:r>
            <a:r>
              <a:rPr dirty="0" sz="15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access</a:t>
            </a:r>
            <a:r>
              <a:rPr dirty="0" sz="1500" spc="-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private</a:t>
            </a:r>
            <a:r>
              <a:rPr dirty="0" sz="15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data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outside</a:t>
            </a:r>
            <a:r>
              <a:rPr dirty="0" sz="1500" spc="-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5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5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.</a:t>
            </a:r>
            <a:r>
              <a:rPr dirty="0" sz="1500" spc="-25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228600"/>
            <a:ext cx="4844796" cy="49149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71696" y="1814906"/>
            <a:ext cx="1801495" cy="94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495C64"/>
                </a:solidFill>
                <a:latin typeface="Georgia"/>
                <a:cs typeface="Georgia"/>
              </a:rPr>
              <a:t>3.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3000" spc="-10">
                <a:solidFill>
                  <a:srgbClr val="5F6979"/>
                </a:solidFill>
                <a:latin typeface="Times New Roman"/>
                <a:cs typeface="Times New Roman"/>
              </a:rPr>
              <a:t>Abstraction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94182" y="1699082"/>
            <a:ext cx="14420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Abstraction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87801" y="1369568"/>
            <a:ext cx="4603750" cy="2922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66750" indent="-287020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Using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simple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things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represent complexity</a:t>
            </a: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Hide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complex</a:t>
            </a:r>
            <a:r>
              <a:rPr dirty="0" sz="2000" spc="-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details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from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user</a:t>
            </a:r>
            <a:endParaRPr sz="2000">
              <a:latin typeface="Arial MT"/>
              <a:cs typeface="Arial MT"/>
            </a:endParaRPr>
          </a:p>
          <a:p>
            <a:pPr marL="299085" marR="404495" indent="-287020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Abstraction</a:t>
            </a:r>
            <a:r>
              <a:rPr dirty="0" sz="2000" spc="-6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using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 b="1">
                <a:solidFill>
                  <a:srgbClr val="495C64"/>
                </a:solidFill>
                <a:latin typeface="Arial"/>
                <a:cs typeface="Arial"/>
              </a:rPr>
              <a:t>simple </a:t>
            </a:r>
            <a:r>
              <a:rPr dirty="0" sz="2000" b="1">
                <a:solidFill>
                  <a:srgbClr val="495C64"/>
                </a:solidFill>
                <a:latin typeface="Arial"/>
                <a:cs typeface="Arial"/>
              </a:rPr>
              <a:t>classes</a:t>
            </a:r>
            <a:r>
              <a:rPr dirty="0" sz="2000" spc="-45" b="1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495C64"/>
                </a:solidFill>
                <a:latin typeface="Arial"/>
                <a:cs typeface="Arial"/>
              </a:rPr>
              <a:t>represent</a:t>
            </a:r>
            <a:r>
              <a:rPr dirty="0" sz="2000" spc="-45" b="1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95C64"/>
                </a:solidFill>
                <a:latin typeface="Arial"/>
                <a:cs typeface="Arial"/>
              </a:rPr>
              <a:t>complexity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9085" marR="5080">
              <a:lnSpc>
                <a:spcPct val="100000"/>
              </a:lnSpc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Abstraction</a:t>
            </a:r>
            <a:r>
              <a:rPr dirty="0" sz="2000" spc="-6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an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extension</a:t>
            </a:r>
            <a:r>
              <a:rPr dirty="0" sz="20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of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encapsulation.</a:t>
            </a:r>
            <a:r>
              <a:rPr dirty="0" sz="2000" spc="-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For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example,</a:t>
            </a:r>
            <a:r>
              <a:rPr dirty="0" sz="20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you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don’t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have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know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all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details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how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the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engine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works</a:t>
            </a:r>
            <a:r>
              <a:rPr dirty="0" sz="20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drive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20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car.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16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FB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287904" y="3245612"/>
            <a:ext cx="37433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A6BBC8"/>
              </a:buClr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Lets</a:t>
            </a:r>
            <a:r>
              <a:rPr dirty="0" sz="2000" spc="-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consider</a:t>
            </a:r>
            <a:r>
              <a:rPr dirty="0" sz="2000" spc="-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this</a:t>
            </a:r>
            <a:r>
              <a:rPr dirty="0" sz="20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example</a:t>
            </a:r>
            <a:r>
              <a:rPr dirty="0" sz="20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Arial MT"/>
                <a:cs typeface="Arial MT"/>
              </a:rPr>
              <a:t>for </a:t>
            </a:r>
            <a:r>
              <a:rPr dirty="0" sz="2000">
                <a:solidFill>
                  <a:srgbClr val="495C64"/>
                </a:solidFill>
                <a:latin typeface="Arial MT"/>
                <a:cs typeface="Arial MT"/>
              </a:rPr>
              <a:t>understanding</a:t>
            </a:r>
            <a:r>
              <a:rPr dirty="0" sz="2000" spc="-6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Arial MT"/>
                <a:cs typeface="Arial MT"/>
              </a:rPr>
              <a:t>Abstraction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970532" y="403859"/>
            <a:ext cx="5386070" cy="2508885"/>
            <a:chOff x="1970532" y="403859"/>
            <a:chExt cx="5386070" cy="2508885"/>
          </a:xfrm>
        </p:grpSpPr>
        <p:sp>
          <p:nvSpPr>
            <p:cNvPr id="23" name="object 23" descr=""/>
            <p:cNvSpPr/>
            <p:nvPr/>
          </p:nvSpPr>
          <p:spPr>
            <a:xfrm>
              <a:off x="3940302" y="62865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536448" y="1258189"/>
                  </a:moveTo>
                  <a:lnTo>
                    <a:pt x="575310" y="1268983"/>
                  </a:lnTo>
                  <a:lnTo>
                    <a:pt x="612013" y="1277620"/>
                  </a:lnTo>
                  <a:lnTo>
                    <a:pt x="651001" y="1281938"/>
                  </a:lnTo>
                  <a:lnTo>
                    <a:pt x="689863" y="1286256"/>
                  </a:lnTo>
                  <a:lnTo>
                    <a:pt x="728726" y="1286256"/>
                  </a:lnTo>
                  <a:lnTo>
                    <a:pt x="767588" y="1284097"/>
                  </a:lnTo>
                  <a:lnTo>
                    <a:pt x="843280" y="1271143"/>
                  </a:lnTo>
                  <a:lnTo>
                    <a:pt x="918845" y="1249426"/>
                  </a:lnTo>
                  <a:lnTo>
                    <a:pt x="990219" y="1217040"/>
                  </a:lnTo>
                  <a:lnTo>
                    <a:pt x="1024763" y="1195451"/>
                  </a:lnTo>
                  <a:lnTo>
                    <a:pt x="1057148" y="1173861"/>
                  </a:lnTo>
                  <a:lnTo>
                    <a:pt x="1089533" y="1147952"/>
                  </a:lnTo>
                  <a:lnTo>
                    <a:pt x="1119886" y="1119886"/>
                  </a:lnTo>
                  <a:lnTo>
                    <a:pt x="1147826" y="1089533"/>
                  </a:lnTo>
                  <a:lnTo>
                    <a:pt x="1173861" y="1057148"/>
                  </a:lnTo>
                  <a:lnTo>
                    <a:pt x="1195451" y="1024763"/>
                  </a:lnTo>
                  <a:lnTo>
                    <a:pt x="1217040" y="990219"/>
                  </a:lnTo>
                  <a:lnTo>
                    <a:pt x="1234313" y="953515"/>
                  </a:lnTo>
                  <a:lnTo>
                    <a:pt x="1262380" y="879983"/>
                  </a:lnTo>
                  <a:lnTo>
                    <a:pt x="1279652" y="804417"/>
                  </a:lnTo>
                  <a:lnTo>
                    <a:pt x="1286128" y="728726"/>
                  </a:lnTo>
                  <a:lnTo>
                    <a:pt x="1286128" y="689863"/>
                  </a:lnTo>
                  <a:lnTo>
                    <a:pt x="1281811" y="651001"/>
                  </a:lnTo>
                  <a:lnTo>
                    <a:pt x="1277620" y="612139"/>
                  </a:lnTo>
                  <a:lnTo>
                    <a:pt x="1268857" y="575437"/>
                  </a:lnTo>
                  <a:lnTo>
                    <a:pt x="1258189" y="536448"/>
                  </a:lnTo>
                </a:path>
                <a:path w="1447800" h="1447800">
                  <a:moveTo>
                    <a:pt x="1426210" y="21589"/>
                  </a:moveTo>
                  <a:lnTo>
                    <a:pt x="1413256" y="10795"/>
                  </a:lnTo>
                  <a:lnTo>
                    <a:pt x="1398143" y="4317"/>
                  </a:lnTo>
                  <a:lnTo>
                    <a:pt x="1378585" y="0"/>
                  </a:lnTo>
                  <a:lnTo>
                    <a:pt x="1359153" y="0"/>
                  </a:lnTo>
                  <a:lnTo>
                    <a:pt x="1309497" y="6476"/>
                  </a:lnTo>
                  <a:lnTo>
                    <a:pt x="1251203" y="26035"/>
                  </a:lnTo>
                  <a:lnTo>
                    <a:pt x="1184148" y="53975"/>
                  </a:lnTo>
                  <a:lnTo>
                    <a:pt x="1149603" y="73405"/>
                  </a:lnTo>
                  <a:lnTo>
                    <a:pt x="1112901" y="92963"/>
                  </a:lnTo>
                  <a:lnTo>
                    <a:pt x="1035050" y="142621"/>
                  </a:lnTo>
                  <a:lnTo>
                    <a:pt x="950722" y="200913"/>
                  </a:lnTo>
                  <a:lnTo>
                    <a:pt x="911860" y="185927"/>
                  </a:lnTo>
                  <a:lnTo>
                    <a:pt x="870838" y="172974"/>
                  </a:lnTo>
                  <a:lnTo>
                    <a:pt x="829690" y="164211"/>
                  </a:lnTo>
                  <a:lnTo>
                    <a:pt x="788797" y="157734"/>
                  </a:lnTo>
                  <a:lnTo>
                    <a:pt x="747649" y="153542"/>
                  </a:lnTo>
                  <a:lnTo>
                    <a:pt x="704469" y="153542"/>
                  </a:lnTo>
                  <a:lnTo>
                    <a:pt x="663448" y="157734"/>
                  </a:lnTo>
                  <a:lnTo>
                    <a:pt x="622300" y="162051"/>
                  </a:lnTo>
                  <a:lnTo>
                    <a:pt x="581278" y="170687"/>
                  </a:lnTo>
                  <a:lnTo>
                    <a:pt x="540258" y="183641"/>
                  </a:lnTo>
                  <a:lnTo>
                    <a:pt x="501269" y="198754"/>
                  </a:lnTo>
                  <a:lnTo>
                    <a:pt x="462407" y="216153"/>
                  </a:lnTo>
                  <a:lnTo>
                    <a:pt x="423545" y="237616"/>
                  </a:lnTo>
                  <a:lnTo>
                    <a:pt x="389000" y="263651"/>
                  </a:lnTo>
                  <a:lnTo>
                    <a:pt x="354330" y="289560"/>
                  </a:lnTo>
                  <a:lnTo>
                    <a:pt x="319913" y="319786"/>
                  </a:lnTo>
                  <a:lnTo>
                    <a:pt x="289560" y="354457"/>
                  </a:lnTo>
                  <a:lnTo>
                    <a:pt x="263651" y="389000"/>
                  </a:lnTo>
                  <a:lnTo>
                    <a:pt x="237744" y="423545"/>
                  </a:lnTo>
                  <a:lnTo>
                    <a:pt x="216153" y="462407"/>
                  </a:lnTo>
                  <a:lnTo>
                    <a:pt x="198882" y="501396"/>
                  </a:lnTo>
                  <a:lnTo>
                    <a:pt x="183642" y="540258"/>
                  </a:lnTo>
                  <a:lnTo>
                    <a:pt x="170687" y="581278"/>
                  </a:lnTo>
                  <a:lnTo>
                    <a:pt x="162051" y="622300"/>
                  </a:lnTo>
                  <a:lnTo>
                    <a:pt x="157734" y="663321"/>
                  </a:lnTo>
                  <a:lnTo>
                    <a:pt x="153415" y="704469"/>
                  </a:lnTo>
                  <a:lnTo>
                    <a:pt x="153415" y="747649"/>
                  </a:lnTo>
                  <a:lnTo>
                    <a:pt x="157734" y="788670"/>
                  </a:lnTo>
                  <a:lnTo>
                    <a:pt x="164211" y="829817"/>
                  </a:lnTo>
                  <a:lnTo>
                    <a:pt x="172847" y="870712"/>
                  </a:lnTo>
                  <a:lnTo>
                    <a:pt x="185927" y="911860"/>
                  </a:lnTo>
                  <a:lnTo>
                    <a:pt x="200913" y="950722"/>
                  </a:lnTo>
                  <a:lnTo>
                    <a:pt x="142621" y="1035050"/>
                  </a:lnTo>
                  <a:lnTo>
                    <a:pt x="92837" y="1112774"/>
                  </a:lnTo>
                  <a:lnTo>
                    <a:pt x="73406" y="1149477"/>
                  </a:lnTo>
                  <a:lnTo>
                    <a:pt x="53975" y="1184148"/>
                  </a:lnTo>
                  <a:lnTo>
                    <a:pt x="25908" y="1251077"/>
                  </a:lnTo>
                  <a:lnTo>
                    <a:pt x="6476" y="1309370"/>
                  </a:lnTo>
                  <a:lnTo>
                    <a:pt x="0" y="1359154"/>
                  </a:lnTo>
                  <a:lnTo>
                    <a:pt x="0" y="1378585"/>
                  </a:lnTo>
                  <a:lnTo>
                    <a:pt x="4318" y="1398016"/>
                  </a:lnTo>
                  <a:lnTo>
                    <a:pt x="10795" y="1413129"/>
                  </a:lnTo>
                  <a:lnTo>
                    <a:pt x="21589" y="1426210"/>
                  </a:lnTo>
                  <a:lnTo>
                    <a:pt x="30225" y="1434719"/>
                  </a:lnTo>
                  <a:lnTo>
                    <a:pt x="43180" y="1441195"/>
                  </a:lnTo>
                  <a:lnTo>
                    <a:pt x="56134" y="1445641"/>
                  </a:lnTo>
                  <a:lnTo>
                    <a:pt x="71374" y="1447673"/>
                  </a:lnTo>
                  <a:lnTo>
                    <a:pt x="86360" y="1447673"/>
                  </a:lnTo>
                  <a:lnTo>
                    <a:pt x="103759" y="1447673"/>
                  </a:lnTo>
                  <a:lnTo>
                    <a:pt x="123189" y="1443355"/>
                  </a:lnTo>
                  <a:lnTo>
                    <a:pt x="144780" y="1439164"/>
                  </a:lnTo>
                  <a:lnTo>
                    <a:pt x="190119" y="1426210"/>
                  </a:lnTo>
                  <a:lnTo>
                    <a:pt x="239775" y="1404493"/>
                  </a:lnTo>
                  <a:lnTo>
                    <a:pt x="293877" y="1378585"/>
                  </a:lnTo>
                  <a:lnTo>
                    <a:pt x="350138" y="1344041"/>
                  </a:lnTo>
                  <a:lnTo>
                    <a:pt x="412750" y="1305179"/>
                  </a:lnTo>
                  <a:lnTo>
                    <a:pt x="475361" y="1261872"/>
                  </a:lnTo>
                  <a:lnTo>
                    <a:pt x="542417" y="1212214"/>
                  </a:lnTo>
                  <a:lnTo>
                    <a:pt x="611505" y="1158239"/>
                  </a:lnTo>
                  <a:lnTo>
                    <a:pt x="682878" y="1099820"/>
                  </a:lnTo>
                  <a:lnTo>
                    <a:pt x="754126" y="1037209"/>
                  </a:lnTo>
                  <a:lnTo>
                    <a:pt x="825500" y="970279"/>
                  </a:lnTo>
                  <a:lnTo>
                    <a:pt x="898906" y="898905"/>
                  </a:lnTo>
                  <a:lnTo>
                    <a:pt x="970152" y="825500"/>
                  </a:lnTo>
                  <a:lnTo>
                    <a:pt x="1037209" y="754126"/>
                  </a:lnTo>
                  <a:lnTo>
                    <a:pt x="1099947" y="682751"/>
                  </a:lnTo>
                  <a:lnTo>
                    <a:pt x="1158239" y="611504"/>
                  </a:lnTo>
                  <a:lnTo>
                    <a:pt x="1212214" y="542289"/>
                  </a:lnTo>
                  <a:lnTo>
                    <a:pt x="1261872" y="475361"/>
                  </a:lnTo>
                  <a:lnTo>
                    <a:pt x="1305178" y="412750"/>
                  </a:lnTo>
                  <a:lnTo>
                    <a:pt x="1344040" y="350138"/>
                  </a:lnTo>
                  <a:lnTo>
                    <a:pt x="1378585" y="293877"/>
                  </a:lnTo>
                  <a:lnTo>
                    <a:pt x="1404620" y="239902"/>
                  </a:lnTo>
                  <a:lnTo>
                    <a:pt x="1426210" y="190246"/>
                  </a:lnTo>
                  <a:lnTo>
                    <a:pt x="1439164" y="144779"/>
                  </a:lnTo>
                  <a:lnTo>
                    <a:pt x="1443482" y="123189"/>
                  </a:lnTo>
                  <a:lnTo>
                    <a:pt x="1447800" y="103759"/>
                  </a:lnTo>
                  <a:lnTo>
                    <a:pt x="1447800" y="86487"/>
                  </a:lnTo>
                  <a:lnTo>
                    <a:pt x="1447800" y="71374"/>
                  </a:lnTo>
                  <a:lnTo>
                    <a:pt x="1445640" y="56261"/>
                  </a:lnTo>
                  <a:lnTo>
                    <a:pt x="1441323" y="43179"/>
                  </a:lnTo>
                  <a:lnTo>
                    <a:pt x="1434846" y="30225"/>
                  </a:lnTo>
                  <a:lnTo>
                    <a:pt x="1426210" y="21589"/>
                  </a:lnTo>
                  <a:close/>
                </a:path>
                <a:path w="1447800" h="1447800">
                  <a:moveTo>
                    <a:pt x="162051" y="1225169"/>
                  </a:moveTo>
                  <a:lnTo>
                    <a:pt x="155575" y="1218691"/>
                  </a:lnTo>
                  <a:lnTo>
                    <a:pt x="153415" y="1210055"/>
                  </a:lnTo>
                  <a:lnTo>
                    <a:pt x="149098" y="1201420"/>
                  </a:lnTo>
                  <a:lnTo>
                    <a:pt x="149098" y="1192784"/>
                  </a:lnTo>
                  <a:lnTo>
                    <a:pt x="149098" y="1168908"/>
                  </a:lnTo>
                  <a:lnTo>
                    <a:pt x="166370" y="1110614"/>
                  </a:lnTo>
                  <a:lnTo>
                    <a:pt x="200913" y="1039367"/>
                  </a:lnTo>
                  <a:lnTo>
                    <a:pt x="224789" y="1000505"/>
                  </a:lnTo>
                  <a:lnTo>
                    <a:pt x="244221" y="1032890"/>
                  </a:lnTo>
                  <a:lnTo>
                    <a:pt x="267970" y="1065276"/>
                  </a:lnTo>
                  <a:lnTo>
                    <a:pt x="291719" y="1097661"/>
                  </a:lnTo>
                  <a:lnTo>
                    <a:pt x="319913" y="1128014"/>
                  </a:lnTo>
                  <a:lnTo>
                    <a:pt x="345821" y="1149477"/>
                  </a:lnTo>
                  <a:lnTo>
                    <a:pt x="369570" y="1171194"/>
                  </a:lnTo>
                  <a:lnTo>
                    <a:pt x="332867" y="1192784"/>
                  </a:lnTo>
                  <a:lnTo>
                    <a:pt x="298196" y="1210055"/>
                  </a:lnTo>
                  <a:lnTo>
                    <a:pt x="267970" y="1223010"/>
                  </a:lnTo>
                  <a:lnTo>
                    <a:pt x="237744" y="1231646"/>
                  </a:lnTo>
                  <a:lnTo>
                    <a:pt x="213868" y="1238123"/>
                  </a:lnTo>
                  <a:lnTo>
                    <a:pt x="192405" y="1238123"/>
                  </a:lnTo>
                  <a:lnTo>
                    <a:pt x="183642" y="1235964"/>
                  </a:lnTo>
                  <a:lnTo>
                    <a:pt x="175006" y="1233804"/>
                  </a:lnTo>
                  <a:lnTo>
                    <a:pt x="168528" y="1229487"/>
                  </a:lnTo>
                  <a:lnTo>
                    <a:pt x="162051" y="1225169"/>
                  </a:lnTo>
                  <a:close/>
                </a:path>
              </a:pathLst>
            </a:custGeom>
            <a:ln w="19812">
              <a:solidFill>
                <a:srgbClr val="FF96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352" y="912622"/>
              <a:ext cx="123570" cy="12357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6111" y="1076833"/>
              <a:ext cx="89026" cy="8902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1804" y="940688"/>
              <a:ext cx="88899" cy="89026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940808" y="777747"/>
              <a:ext cx="238125" cy="220979"/>
            </a:xfrm>
            <a:custGeom>
              <a:avLst/>
              <a:gdLst/>
              <a:ahLst/>
              <a:cxnLst/>
              <a:rect l="l" t="t" r="r" b="b"/>
              <a:pathLst>
                <a:path w="238125" h="220980">
                  <a:moveTo>
                    <a:pt x="170687" y="220472"/>
                  </a:moveTo>
                  <a:lnTo>
                    <a:pt x="149097" y="196596"/>
                  </a:lnTo>
                  <a:lnTo>
                    <a:pt x="127380" y="170687"/>
                  </a:lnTo>
                  <a:lnTo>
                    <a:pt x="97154" y="142621"/>
                  </a:lnTo>
                  <a:lnTo>
                    <a:pt x="64769" y="118872"/>
                  </a:lnTo>
                  <a:lnTo>
                    <a:pt x="32384" y="94996"/>
                  </a:lnTo>
                  <a:lnTo>
                    <a:pt x="0" y="75564"/>
                  </a:lnTo>
                  <a:lnTo>
                    <a:pt x="38862" y="51815"/>
                  </a:lnTo>
                  <a:lnTo>
                    <a:pt x="77724" y="32385"/>
                  </a:lnTo>
                  <a:lnTo>
                    <a:pt x="142620" y="6476"/>
                  </a:lnTo>
                  <a:lnTo>
                    <a:pt x="168528" y="0"/>
                  </a:lnTo>
                  <a:lnTo>
                    <a:pt x="192277" y="0"/>
                  </a:lnTo>
                  <a:lnTo>
                    <a:pt x="200913" y="0"/>
                  </a:lnTo>
                  <a:lnTo>
                    <a:pt x="209550" y="4444"/>
                  </a:lnTo>
                  <a:lnTo>
                    <a:pt x="218186" y="6476"/>
                  </a:lnTo>
                  <a:lnTo>
                    <a:pt x="224662" y="12953"/>
                  </a:lnTo>
                  <a:lnTo>
                    <a:pt x="228980" y="19430"/>
                  </a:lnTo>
                  <a:lnTo>
                    <a:pt x="233425" y="25907"/>
                  </a:lnTo>
                  <a:lnTo>
                    <a:pt x="235457" y="34543"/>
                  </a:lnTo>
                  <a:lnTo>
                    <a:pt x="237616" y="43306"/>
                  </a:lnTo>
                  <a:lnTo>
                    <a:pt x="237616" y="64769"/>
                  </a:lnTo>
                  <a:lnTo>
                    <a:pt x="222503" y="118872"/>
                  </a:lnTo>
                  <a:lnTo>
                    <a:pt x="192277" y="183641"/>
                  </a:lnTo>
                  <a:lnTo>
                    <a:pt x="170687" y="220472"/>
                  </a:lnTo>
                  <a:close/>
                </a:path>
              </a:pathLst>
            </a:custGeom>
            <a:ln w="19812">
              <a:solidFill>
                <a:srgbClr val="FF9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91179" y="2239009"/>
              <a:ext cx="572135" cy="614680"/>
            </a:xfrm>
            <a:custGeom>
              <a:avLst/>
              <a:gdLst/>
              <a:ahLst/>
              <a:cxnLst/>
              <a:rect l="l" t="t" r="r" b="b"/>
              <a:pathLst>
                <a:path w="572135" h="614680">
                  <a:moveTo>
                    <a:pt x="442975" y="598042"/>
                  </a:moveTo>
                  <a:lnTo>
                    <a:pt x="413512" y="427481"/>
                  </a:lnTo>
                  <a:lnTo>
                    <a:pt x="549275" y="235203"/>
                  </a:lnTo>
                  <a:lnTo>
                    <a:pt x="553212" y="229615"/>
                  </a:lnTo>
                  <a:lnTo>
                    <a:pt x="556133" y="222376"/>
                  </a:lnTo>
                  <a:lnTo>
                    <a:pt x="559943" y="215137"/>
                  </a:lnTo>
                  <a:lnTo>
                    <a:pt x="561975" y="208152"/>
                  </a:lnTo>
                  <a:lnTo>
                    <a:pt x="566801" y="192277"/>
                  </a:lnTo>
                  <a:lnTo>
                    <a:pt x="569595" y="175132"/>
                  </a:lnTo>
                  <a:lnTo>
                    <a:pt x="570738" y="157479"/>
                  </a:lnTo>
                  <a:lnTo>
                    <a:pt x="571754" y="139064"/>
                  </a:lnTo>
                  <a:lnTo>
                    <a:pt x="570992" y="120903"/>
                  </a:lnTo>
                  <a:lnTo>
                    <a:pt x="563753" y="68833"/>
                  </a:lnTo>
                  <a:lnTo>
                    <a:pt x="551688" y="27685"/>
                  </a:lnTo>
                  <a:lnTo>
                    <a:pt x="537972" y="5968"/>
                  </a:lnTo>
                  <a:lnTo>
                    <a:pt x="500253" y="0"/>
                  </a:lnTo>
                  <a:lnTo>
                    <a:pt x="485521" y="888"/>
                  </a:lnTo>
                  <a:lnTo>
                    <a:pt x="470026" y="2666"/>
                  </a:lnTo>
                  <a:lnTo>
                    <a:pt x="453898" y="5460"/>
                  </a:lnTo>
                  <a:lnTo>
                    <a:pt x="436245" y="9397"/>
                  </a:lnTo>
                  <a:lnTo>
                    <a:pt x="418592" y="13207"/>
                  </a:lnTo>
                  <a:lnTo>
                    <a:pt x="367919" y="32892"/>
                  </a:lnTo>
                  <a:lnTo>
                    <a:pt x="339471" y="51053"/>
                  </a:lnTo>
                  <a:lnTo>
                    <a:pt x="332740" y="55498"/>
                  </a:lnTo>
                  <a:lnTo>
                    <a:pt x="327913" y="61340"/>
                  </a:lnTo>
                  <a:lnTo>
                    <a:pt x="322072" y="66547"/>
                  </a:lnTo>
                  <a:lnTo>
                    <a:pt x="318135" y="72135"/>
                  </a:lnTo>
                  <a:lnTo>
                    <a:pt x="182372" y="264413"/>
                  </a:lnTo>
                  <a:lnTo>
                    <a:pt x="11937" y="293877"/>
                  </a:lnTo>
                  <a:lnTo>
                    <a:pt x="7238" y="295528"/>
                  </a:lnTo>
                  <a:lnTo>
                    <a:pt x="4191" y="296798"/>
                  </a:lnTo>
                  <a:lnTo>
                    <a:pt x="1270" y="299084"/>
                  </a:lnTo>
                  <a:lnTo>
                    <a:pt x="0" y="301751"/>
                  </a:lnTo>
                  <a:lnTo>
                    <a:pt x="381" y="304164"/>
                  </a:lnTo>
                  <a:lnTo>
                    <a:pt x="1778" y="307213"/>
                  </a:lnTo>
                  <a:lnTo>
                    <a:pt x="3937" y="310260"/>
                  </a:lnTo>
                  <a:lnTo>
                    <a:pt x="7874" y="313689"/>
                  </a:lnTo>
                  <a:lnTo>
                    <a:pt x="101473" y="379094"/>
                  </a:lnTo>
                  <a:lnTo>
                    <a:pt x="92837" y="391413"/>
                  </a:lnTo>
                  <a:lnTo>
                    <a:pt x="50546" y="407034"/>
                  </a:lnTo>
                  <a:lnTo>
                    <a:pt x="46100" y="409447"/>
                  </a:lnTo>
                  <a:lnTo>
                    <a:pt x="42291" y="411733"/>
                  </a:lnTo>
                  <a:lnTo>
                    <a:pt x="40386" y="415416"/>
                  </a:lnTo>
                  <a:lnTo>
                    <a:pt x="39243" y="418083"/>
                  </a:lnTo>
                  <a:lnTo>
                    <a:pt x="39750" y="421258"/>
                  </a:lnTo>
                  <a:lnTo>
                    <a:pt x="41275" y="425195"/>
                  </a:lnTo>
                  <a:lnTo>
                    <a:pt x="43434" y="428116"/>
                  </a:lnTo>
                  <a:lnTo>
                    <a:pt x="47371" y="431672"/>
                  </a:lnTo>
                  <a:lnTo>
                    <a:pt x="301244" y="610742"/>
                  </a:lnTo>
                  <a:lnTo>
                    <a:pt x="305816" y="613282"/>
                  </a:lnTo>
                  <a:lnTo>
                    <a:pt x="309372" y="614426"/>
                  </a:lnTo>
                  <a:lnTo>
                    <a:pt x="313563" y="614552"/>
                  </a:lnTo>
                  <a:lnTo>
                    <a:pt x="316738" y="613917"/>
                  </a:lnTo>
                  <a:lnTo>
                    <a:pt x="323976" y="554482"/>
                  </a:lnTo>
                  <a:lnTo>
                    <a:pt x="332613" y="542163"/>
                  </a:lnTo>
                  <a:lnTo>
                    <a:pt x="425576" y="608457"/>
                  </a:lnTo>
                  <a:lnTo>
                    <a:pt x="430149" y="610996"/>
                  </a:lnTo>
                  <a:lnTo>
                    <a:pt x="433705" y="612013"/>
                  </a:lnTo>
                  <a:lnTo>
                    <a:pt x="442975" y="602995"/>
                  </a:lnTo>
                  <a:lnTo>
                    <a:pt x="442975" y="598042"/>
                  </a:lnTo>
                  <a:close/>
                </a:path>
              </a:pathLst>
            </a:custGeom>
            <a:ln w="19050">
              <a:solidFill>
                <a:srgbClr val="FB40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9426" y="2565018"/>
              <a:ext cx="121412" cy="15036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8805" y="2334259"/>
              <a:ext cx="181356" cy="18135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2580" y="2735071"/>
              <a:ext cx="189865" cy="16852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448" y="952500"/>
              <a:ext cx="246887" cy="23621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328030" y="2163190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296418" y="33146"/>
                  </a:moveTo>
                  <a:lnTo>
                    <a:pt x="299593" y="32384"/>
                  </a:lnTo>
                  <a:lnTo>
                    <a:pt x="302260" y="32003"/>
                  </a:lnTo>
                  <a:lnTo>
                    <a:pt x="304673" y="32765"/>
                  </a:lnTo>
                  <a:lnTo>
                    <a:pt x="306197" y="33527"/>
                  </a:lnTo>
                  <a:lnTo>
                    <a:pt x="306959" y="35051"/>
                  </a:lnTo>
                  <a:lnTo>
                    <a:pt x="307721" y="37464"/>
                  </a:lnTo>
                  <a:lnTo>
                    <a:pt x="307340" y="40258"/>
                  </a:lnTo>
                  <a:lnTo>
                    <a:pt x="306578" y="43306"/>
                  </a:lnTo>
                  <a:lnTo>
                    <a:pt x="272161" y="131063"/>
                  </a:lnTo>
                  <a:lnTo>
                    <a:pt x="271399" y="134238"/>
                  </a:lnTo>
                  <a:lnTo>
                    <a:pt x="271018" y="138556"/>
                  </a:lnTo>
                  <a:lnTo>
                    <a:pt x="271018" y="142494"/>
                  </a:lnTo>
                  <a:lnTo>
                    <a:pt x="271399" y="146811"/>
                  </a:lnTo>
                  <a:lnTo>
                    <a:pt x="272161" y="150621"/>
                  </a:lnTo>
                  <a:lnTo>
                    <a:pt x="273812" y="154558"/>
                  </a:lnTo>
                  <a:lnTo>
                    <a:pt x="274955" y="158114"/>
                  </a:lnTo>
                  <a:lnTo>
                    <a:pt x="277241" y="161289"/>
                  </a:lnTo>
                  <a:lnTo>
                    <a:pt x="336550" y="233679"/>
                  </a:lnTo>
                  <a:lnTo>
                    <a:pt x="338455" y="236473"/>
                  </a:lnTo>
                  <a:lnTo>
                    <a:pt x="339598" y="239140"/>
                  </a:lnTo>
                  <a:lnTo>
                    <a:pt x="340106" y="241045"/>
                  </a:lnTo>
                  <a:lnTo>
                    <a:pt x="339217" y="243458"/>
                  </a:lnTo>
                  <a:lnTo>
                    <a:pt x="338074" y="244601"/>
                  </a:lnTo>
                  <a:lnTo>
                    <a:pt x="336169" y="245744"/>
                  </a:lnTo>
                  <a:lnTo>
                    <a:pt x="333756" y="246633"/>
                  </a:lnTo>
                  <a:lnTo>
                    <a:pt x="329819" y="246633"/>
                  </a:lnTo>
                  <a:lnTo>
                    <a:pt x="236601" y="241172"/>
                  </a:lnTo>
                  <a:lnTo>
                    <a:pt x="232664" y="241172"/>
                  </a:lnTo>
                  <a:lnTo>
                    <a:pt x="228854" y="241934"/>
                  </a:lnTo>
                  <a:lnTo>
                    <a:pt x="224917" y="243585"/>
                  </a:lnTo>
                  <a:lnTo>
                    <a:pt x="220980" y="245109"/>
                  </a:lnTo>
                  <a:lnTo>
                    <a:pt x="158369" y="334517"/>
                  </a:lnTo>
                  <a:lnTo>
                    <a:pt x="156464" y="337184"/>
                  </a:lnTo>
                  <a:lnTo>
                    <a:pt x="154432" y="338454"/>
                  </a:lnTo>
                  <a:lnTo>
                    <a:pt x="152527" y="339597"/>
                  </a:lnTo>
                  <a:lnTo>
                    <a:pt x="150495" y="339978"/>
                  </a:lnTo>
                  <a:lnTo>
                    <a:pt x="148590" y="338835"/>
                  </a:lnTo>
                  <a:lnTo>
                    <a:pt x="146558" y="337565"/>
                  </a:lnTo>
                  <a:lnTo>
                    <a:pt x="145415" y="334898"/>
                  </a:lnTo>
                  <a:lnTo>
                    <a:pt x="144272" y="332104"/>
                  </a:lnTo>
                  <a:lnTo>
                    <a:pt x="120650" y="241300"/>
                  </a:lnTo>
                  <a:lnTo>
                    <a:pt x="7874" y="195960"/>
                  </a:lnTo>
                  <a:lnTo>
                    <a:pt x="5080" y="194817"/>
                  </a:lnTo>
                  <a:lnTo>
                    <a:pt x="2413" y="193547"/>
                  </a:lnTo>
                  <a:lnTo>
                    <a:pt x="1143" y="191642"/>
                  </a:lnTo>
                  <a:lnTo>
                    <a:pt x="0" y="189610"/>
                  </a:lnTo>
                  <a:lnTo>
                    <a:pt x="381" y="187706"/>
                  </a:lnTo>
                  <a:lnTo>
                    <a:pt x="1524" y="185800"/>
                  </a:lnTo>
                  <a:lnTo>
                    <a:pt x="2794" y="183769"/>
                  </a:lnTo>
                  <a:lnTo>
                    <a:pt x="5461" y="181863"/>
                  </a:lnTo>
                  <a:lnTo>
                    <a:pt x="84582" y="130809"/>
                  </a:lnTo>
                  <a:lnTo>
                    <a:pt x="96266" y="115188"/>
                  </a:lnTo>
                  <a:lnTo>
                    <a:pt x="97917" y="111251"/>
                  </a:lnTo>
                  <a:lnTo>
                    <a:pt x="98679" y="107314"/>
                  </a:lnTo>
                  <a:lnTo>
                    <a:pt x="98679" y="103377"/>
                  </a:lnTo>
                  <a:lnTo>
                    <a:pt x="93091" y="10159"/>
                  </a:lnTo>
                  <a:lnTo>
                    <a:pt x="93091" y="6350"/>
                  </a:lnTo>
                  <a:lnTo>
                    <a:pt x="93853" y="3936"/>
                  </a:lnTo>
                  <a:lnTo>
                    <a:pt x="94996" y="2031"/>
                  </a:lnTo>
                  <a:lnTo>
                    <a:pt x="96266" y="761"/>
                  </a:lnTo>
                  <a:lnTo>
                    <a:pt x="98552" y="0"/>
                  </a:lnTo>
                  <a:lnTo>
                    <a:pt x="100584" y="381"/>
                  </a:lnTo>
                  <a:lnTo>
                    <a:pt x="103251" y="1523"/>
                  </a:lnTo>
                  <a:lnTo>
                    <a:pt x="106045" y="3556"/>
                  </a:lnTo>
                  <a:lnTo>
                    <a:pt x="178562" y="62610"/>
                  </a:lnTo>
                  <a:lnTo>
                    <a:pt x="181610" y="65023"/>
                  </a:lnTo>
                  <a:lnTo>
                    <a:pt x="185166" y="66166"/>
                  </a:lnTo>
                  <a:lnTo>
                    <a:pt x="189103" y="67690"/>
                  </a:lnTo>
                  <a:lnTo>
                    <a:pt x="193040" y="68452"/>
                  </a:lnTo>
                  <a:lnTo>
                    <a:pt x="197358" y="68833"/>
                  </a:lnTo>
                  <a:lnTo>
                    <a:pt x="201295" y="68833"/>
                  </a:lnTo>
                  <a:lnTo>
                    <a:pt x="205613" y="68452"/>
                  </a:lnTo>
                  <a:lnTo>
                    <a:pt x="208661" y="67690"/>
                  </a:lnTo>
                  <a:lnTo>
                    <a:pt x="296418" y="33146"/>
                  </a:lnTo>
                  <a:close/>
                </a:path>
              </a:pathLst>
            </a:custGeom>
            <a:ln w="1905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7716" y="1871471"/>
              <a:ext cx="156971" cy="1524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5210" y="1608962"/>
              <a:ext cx="152400" cy="156463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0532" y="403859"/>
              <a:ext cx="5385816" cy="2508504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94182" y="1699082"/>
            <a:ext cx="14420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Abstraction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96514" y="1090421"/>
            <a:ext cx="4965065" cy="3471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SzPct val="117647"/>
              <a:buFont typeface="Arial MT"/>
              <a:buChar char="•"/>
              <a:tabLst>
                <a:tab pos="367665" algn="l"/>
              </a:tabLst>
            </a:pPr>
            <a:r>
              <a:rPr dirty="0" sz="1700" spc="130">
                <a:solidFill>
                  <a:srgbClr val="495C64"/>
                </a:solidFill>
                <a:latin typeface="Tahoma"/>
                <a:cs typeface="Tahoma"/>
              </a:rPr>
              <a:t>A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driver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only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uses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495C64"/>
                </a:solidFill>
                <a:latin typeface="Tahoma"/>
                <a:cs typeface="Tahoma"/>
              </a:rPr>
              <a:t>a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small</a:t>
            </a:r>
            <a:r>
              <a:rPr dirty="0" sz="17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selection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1700" spc="-13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tools: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495C64"/>
                </a:solidFill>
                <a:latin typeface="Tahoma"/>
                <a:cs typeface="Tahoma"/>
              </a:rPr>
              <a:t>like </a:t>
            </a:r>
            <a:r>
              <a:rPr dirty="0" sz="1700" spc="-50">
                <a:solidFill>
                  <a:srgbClr val="495C64"/>
                </a:solidFill>
                <a:latin typeface="Tahoma"/>
                <a:cs typeface="Tahoma"/>
              </a:rPr>
              <a:t>gas</a:t>
            </a:r>
            <a:r>
              <a:rPr dirty="0" sz="17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495C64"/>
                </a:solidFill>
                <a:latin typeface="Tahoma"/>
                <a:cs typeface="Tahoma"/>
              </a:rPr>
              <a:t>pedal,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brake,</a:t>
            </a:r>
            <a:r>
              <a:rPr dirty="0" sz="17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steering</a:t>
            </a:r>
            <a:r>
              <a:rPr dirty="0" sz="1700" spc="-1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wheel,</a:t>
            </a:r>
            <a:r>
              <a:rPr dirty="0" sz="17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blinker.</a:t>
            </a:r>
            <a:r>
              <a:rPr dirty="0" sz="1700" spc="-15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The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engineering</a:t>
            </a:r>
            <a:r>
              <a:rPr dirty="0" sz="1700" spc="-1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is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hidden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from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17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driver.</a:t>
            </a:r>
            <a:r>
              <a:rPr dirty="0" sz="17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To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495C64"/>
                </a:solidFill>
                <a:latin typeface="Tahoma"/>
                <a:cs typeface="Tahoma"/>
              </a:rPr>
              <a:t>make</a:t>
            </a:r>
            <a:r>
              <a:rPr dirty="0" sz="17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50">
                <a:solidFill>
                  <a:srgbClr val="495C64"/>
                </a:solidFill>
                <a:latin typeface="Tahoma"/>
                <a:cs typeface="Tahoma"/>
              </a:rPr>
              <a:t>a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car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work,</a:t>
            </a:r>
            <a:r>
              <a:rPr dirty="0" sz="1700" spc="-15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495C64"/>
                </a:solidFill>
                <a:latin typeface="Tahoma"/>
                <a:cs typeface="Tahoma"/>
              </a:rPr>
              <a:t>a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lot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pieces</a:t>
            </a:r>
            <a:r>
              <a:rPr dirty="0" sz="1700" spc="-13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have</a:t>
            </a:r>
            <a:r>
              <a:rPr dirty="0" sz="1700" spc="-15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to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work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under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the </a:t>
            </a:r>
            <a:r>
              <a:rPr dirty="0" sz="1700" spc="-35">
                <a:solidFill>
                  <a:srgbClr val="495C64"/>
                </a:solidFill>
                <a:latin typeface="Tahoma"/>
                <a:cs typeface="Tahoma"/>
              </a:rPr>
              <a:t>hood,</a:t>
            </a:r>
            <a:r>
              <a:rPr dirty="0" sz="1700" spc="-11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but</a:t>
            </a:r>
            <a:r>
              <a:rPr dirty="0" sz="1700" spc="-1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exposing</a:t>
            </a:r>
            <a:r>
              <a:rPr dirty="0" sz="1700" spc="-11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that</a:t>
            </a:r>
            <a:r>
              <a:rPr dirty="0" sz="1700" spc="-1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information</a:t>
            </a:r>
            <a:r>
              <a:rPr dirty="0" sz="17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to</a:t>
            </a:r>
            <a:r>
              <a:rPr dirty="0" sz="1700" spc="-11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1700" spc="-12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driver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would</a:t>
            </a:r>
            <a:r>
              <a:rPr dirty="0" sz="1700" spc="-1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be</a:t>
            </a:r>
            <a:r>
              <a:rPr dirty="0" sz="17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495C64"/>
                </a:solidFill>
                <a:latin typeface="Tahoma"/>
                <a:cs typeface="Tahoma"/>
              </a:rPr>
              <a:t>a</a:t>
            </a:r>
            <a:r>
              <a:rPr dirty="0" sz="17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dangerous</a:t>
            </a:r>
            <a:r>
              <a:rPr dirty="0" sz="1700" spc="-1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distraction.</a:t>
            </a:r>
            <a:endParaRPr sz="1700">
              <a:latin typeface="Tahoma"/>
              <a:cs typeface="Tahoma"/>
            </a:endParaRPr>
          </a:p>
          <a:p>
            <a:pPr marL="367665" marR="223520" indent="-355600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7647"/>
              <a:buFont typeface="Arial MT"/>
              <a:buChar char="•"/>
              <a:tabLst>
                <a:tab pos="367665" algn="l"/>
              </a:tabLst>
            </a:pP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Abstraction</a:t>
            </a:r>
            <a:r>
              <a:rPr dirty="0" sz="1700" spc="-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also</a:t>
            </a:r>
            <a:r>
              <a:rPr dirty="0" sz="1700" spc="-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serves</a:t>
            </a:r>
            <a:r>
              <a:rPr dirty="0" sz="1700" spc="-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an</a:t>
            </a:r>
            <a:r>
              <a:rPr dirty="0" sz="1700" spc="-9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important</a:t>
            </a:r>
            <a:r>
              <a:rPr dirty="0" sz="1700" spc="-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security role.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55">
                <a:solidFill>
                  <a:srgbClr val="495C64"/>
                </a:solidFill>
                <a:latin typeface="Tahoma"/>
                <a:cs typeface="Tahoma"/>
              </a:rPr>
              <a:t>By</a:t>
            </a:r>
            <a:r>
              <a:rPr dirty="0" sz="17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only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displaying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selected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pieces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data, and</a:t>
            </a:r>
            <a:r>
              <a:rPr dirty="0" sz="17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only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allowing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data</a:t>
            </a:r>
            <a:r>
              <a:rPr dirty="0" sz="17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to</a:t>
            </a:r>
            <a:r>
              <a:rPr dirty="0" sz="17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be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 b="1">
                <a:solidFill>
                  <a:srgbClr val="495C64"/>
                </a:solidFill>
                <a:latin typeface="Tahoma"/>
                <a:cs typeface="Tahoma"/>
              </a:rPr>
              <a:t>accessed</a:t>
            </a:r>
            <a:endParaRPr sz="1700">
              <a:latin typeface="Tahoma"/>
              <a:cs typeface="Tahoma"/>
            </a:endParaRPr>
          </a:p>
          <a:p>
            <a:pPr marL="367665" marR="19685">
              <a:lnSpc>
                <a:spcPct val="100000"/>
              </a:lnSpc>
            </a:pPr>
            <a:r>
              <a:rPr dirty="0" sz="1700" spc="-145" b="1">
                <a:solidFill>
                  <a:srgbClr val="495C64"/>
                </a:solidFill>
                <a:latin typeface="Tahoma"/>
                <a:cs typeface="Tahoma"/>
              </a:rPr>
              <a:t>through</a:t>
            </a:r>
            <a:r>
              <a:rPr dirty="0" sz="1700" spc="-165" b="1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classes</a:t>
            </a:r>
            <a:r>
              <a:rPr dirty="0" sz="1700" spc="-21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and</a:t>
            </a:r>
            <a:r>
              <a:rPr dirty="0" sz="17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35" b="1">
                <a:solidFill>
                  <a:srgbClr val="495C64"/>
                </a:solidFill>
                <a:latin typeface="Tahoma"/>
                <a:cs typeface="Tahoma"/>
              </a:rPr>
              <a:t>modified</a:t>
            </a:r>
            <a:r>
              <a:rPr dirty="0" sz="1700" spc="-200" b="1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45" b="1">
                <a:solidFill>
                  <a:srgbClr val="495C64"/>
                </a:solidFill>
                <a:latin typeface="Tahoma"/>
                <a:cs typeface="Tahoma"/>
              </a:rPr>
              <a:t>through</a:t>
            </a:r>
            <a:r>
              <a:rPr dirty="0" sz="1700" spc="-200" b="1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0" b="1">
                <a:solidFill>
                  <a:srgbClr val="495C64"/>
                </a:solidFill>
                <a:latin typeface="Tahoma"/>
                <a:cs typeface="Tahoma"/>
              </a:rPr>
              <a:t>methods</a:t>
            </a:r>
            <a:r>
              <a:rPr dirty="0" sz="1700" spc="-20">
                <a:solidFill>
                  <a:srgbClr val="495C64"/>
                </a:solidFill>
                <a:latin typeface="Tahoma"/>
                <a:cs typeface="Tahoma"/>
              </a:rPr>
              <a:t>,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we</a:t>
            </a:r>
            <a:r>
              <a:rPr dirty="0" sz="1700" spc="-16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protect</a:t>
            </a:r>
            <a:r>
              <a:rPr dirty="0" sz="1700" spc="-11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data</a:t>
            </a:r>
            <a:r>
              <a:rPr dirty="0" sz="17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from</a:t>
            </a:r>
            <a:r>
              <a:rPr dirty="0" sz="1700" spc="-13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495C64"/>
                </a:solidFill>
                <a:latin typeface="Tahoma"/>
                <a:cs typeface="Tahoma"/>
              </a:rPr>
              <a:t>exposure.</a:t>
            </a:r>
            <a:r>
              <a:rPr dirty="0" sz="1700" spc="-14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To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495C64"/>
                </a:solidFill>
                <a:latin typeface="Tahoma"/>
                <a:cs typeface="Tahoma"/>
              </a:rPr>
              <a:t>continue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with</a:t>
            </a:r>
            <a:r>
              <a:rPr dirty="0" sz="1700" spc="-14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1700" spc="-14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car</a:t>
            </a:r>
            <a:r>
              <a:rPr dirty="0" sz="1700" spc="-13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30">
                <a:solidFill>
                  <a:srgbClr val="495C64"/>
                </a:solidFill>
                <a:latin typeface="Tahoma"/>
                <a:cs typeface="Tahoma"/>
              </a:rPr>
              <a:t>example,</a:t>
            </a:r>
            <a:r>
              <a:rPr dirty="0" sz="1700" spc="-13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you</a:t>
            </a:r>
            <a:r>
              <a:rPr dirty="0" sz="1700" spc="-13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wouldn’t</a:t>
            </a:r>
            <a:r>
              <a:rPr dirty="0" sz="1700" spc="-1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want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5">
                <a:solidFill>
                  <a:srgbClr val="495C64"/>
                </a:solidFill>
                <a:latin typeface="Tahoma"/>
                <a:cs typeface="Tahoma"/>
              </a:rPr>
              <a:t>an</a:t>
            </a:r>
            <a:r>
              <a:rPr dirty="0" sz="1700" spc="-12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495C64"/>
                </a:solidFill>
                <a:latin typeface="Tahoma"/>
                <a:cs typeface="Tahoma"/>
              </a:rPr>
              <a:t>open </a:t>
            </a:r>
            <a:r>
              <a:rPr dirty="0" sz="1700" spc="-50">
                <a:solidFill>
                  <a:srgbClr val="495C64"/>
                </a:solidFill>
                <a:latin typeface="Tahoma"/>
                <a:cs typeface="Tahoma"/>
              </a:rPr>
              <a:t>gas</a:t>
            </a:r>
            <a:r>
              <a:rPr dirty="0" sz="17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tank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while</a:t>
            </a:r>
            <a:r>
              <a:rPr dirty="0" sz="1700" spc="-14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495C64"/>
                </a:solidFill>
                <a:latin typeface="Tahoma"/>
                <a:cs typeface="Tahoma"/>
              </a:rPr>
              <a:t>driving</a:t>
            </a:r>
            <a:r>
              <a:rPr dirty="0" sz="1700" spc="-13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35">
                <a:solidFill>
                  <a:srgbClr val="495C64"/>
                </a:solidFill>
                <a:latin typeface="Tahoma"/>
                <a:cs typeface="Tahoma"/>
              </a:rPr>
              <a:t>a</a:t>
            </a:r>
            <a:r>
              <a:rPr dirty="0" sz="1700" spc="-1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700" spc="-20">
                <a:solidFill>
                  <a:srgbClr val="495C64"/>
                </a:solidFill>
                <a:latin typeface="Tahoma"/>
                <a:cs typeface="Tahoma"/>
              </a:rPr>
              <a:t>car.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18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780792" y="1699085"/>
            <a:ext cx="3890010" cy="159956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0"/>
              </a:spcBef>
              <a:buClr>
                <a:srgbClr val="A6BBC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dirty="0" sz="1600" spc="-35">
                <a:solidFill>
                  <a:srgbClr val="495C64"/>
                </a:solidFill>
                <a:latin typeface="Tahoma"/>
                <a:cs typeface="Tahoma"/>
              </a:rPr>
              <a:t>Simple,</a:t>
            </a:r>
            <a:r>
              <a:rPr dirty="0" sz="1600" spc="-10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high</a:t>
            </a:r>
            <a:r>
              <a:rPr dirty="0" sz="1600" spc="-1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level</a:t>
            </a:r>
            <a:r>
              <a:rPr dirty="0" sz="1600" spc="-13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user</a:t>
            </a:r>
            <a:r>
              <a:rPr dirty="0" sz="1600" spc="-14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interfaces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Complex</a:t>
            </a:r>
            <a:r>
              <a:rPr dirty="0" sz="16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code</a:t>
            </a:r>
            <a:r>
              <a:rPr dirty="0" sz="1600" spc="-11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is</a:t>
            </a:r>
            <a:r>
              <a:rPr dirty="0" sz="1600" spc="-1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hidden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Security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Easier</a:t>
            </a:r>
            <a:r>
              <a:rPr dirty="0" sz="1600" spc="-1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software</a:t>
            </a:r>
            <a:r>
              <a:rPr dirty="0" sz="16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maintenance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Code</a:t>
            </a:r>
            <a:r>
              <a:rPr dirty="0" sz="16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updates</a:t>
            </a:r>
            <a:r>
              <a:rPr dirty="0" sz="1600" spc="-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495C64"/>
                </a:solidFill>
                <a:latin typeface="Tahoma"/>
                <a:cs typeface="Tahoma"/>
              </a:rPr>
              <a:t>rarely</a:t>
            </a:r>
            <a:r>
              <a:rPr dirty="0" sz="1600" spc="-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495C64"/>
                </a:solidFill>
                <a:latin typeface="Tahoma"/>
                <a:cs typeface="Tahoma"/>
              </a:rPr>
              <a:t>change</a:t>
            </a:r>
            <a:r>
              <a:rPr dirty="0" sz="1600" spc="-9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Tahoma"/>
                <a:cs typeface="Tahoma"/>
              </a:rPr>
              <a:t>abstraction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19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08228" y="1032509"/>
            <a:ext cx="152463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 benefits </a:t>
            </a:r>
            <a:r>
              <a:rPr dirty="0" sz="2000" spc="-25" b="1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abstraction </a:t>
            </a:r>
            <a:r>
              <a:rPr dirty="0" sz="2000" spc="-25" b="1">
                <a:solidFill>
                  <a:srgbClr val="FFC000"/>
                </a:solidFill>
                <a:latin typeface="Arial"/>
                <a:cs typeface="Arial"/>
              </a:rPr>
              <a:t>are </a:t>
            </a: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summarized below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3063239" y="615695"/>
            <a:ext cx="1590040" cy="1186180"/>
          </a:xfrm>
          <a:custGeom>
            <a:avLst/>
            <a:gdLst/>
            <a:ahLst/>
            <a:cxnLst/>
            <a:rect l="l" t="t" r="r" b="b"/>
            <a:pathLst>
              <a:path w="1590039" h="1186180">
                <a:moveTo>
                  <a:pt x="794765" y="0"/>
                </a:moveTo>
                <a:lnTo>
                  <a:pt x="740354" y="1367"/>
                </a:lnTo>
                <a:lnTo>
                  <a:pt x="686926" y="5412"/>
                </a:lnTo>
                <a:lnTo>
                  <a:pt x="634600" y="12044"/>
                </a:lnTo>
                <a:lnTo>
                  <a:pt x="583494" y="21177"/>
                </a:lnTo>
                <a:lnTo>
                  <a:pt x="533727" y="32721"/>
                </a:lnTo>
                <a:lnTo>
                  <a:pt x="485417" y="46589"/>
                </a:lnTo>
                <a:lnTo>
                  <a:pt x="438683" y="62691"/>
                </a:lnTo>
                <a:lnTo>
                  <a:pt x="393643" y="80941"/>
                </a:lnTo>
                <a:lnTo>
                  <a:pt x="350415" y="101249"/>
                </a:lnTo>
                <a:lnTo>
                  <a:pt x="309118" y="123527"/>
                </a:lnTo>
                <a:lnTo>
                  <a:pt x="269871" y="147687"/>
                </a:lnTo>
                <a:lnTo>
                  <a:pt x="232790" y="173640"/>
                </a:lnTo>
                <a:lnTo>
                  <a:pt x="197996" y="201299"/>
                </a:lnTo>
                <a:lnTo>
                  <a:pt x="165607" y="230575"/>
                </a:lnTo>
                <a:lnTo>
                  <a:pt x="135740" y="261379"/>
                </a:lnTo>
                <a:lnTo>
                  <a:pt x="108514" y="293624"/>
                </a:lnTo>
                <a:lnTo>
                  <a:pt x="84048" y="327220"/>
                </a:lnTo>
                <a:lnTo>
                  <a:pt x="62460" y="362080"/>
                </a:lnTo>
                <a:lnTo>
                  <a:pt x="43868" y="398116"/>
                </a:lnTo>
                <a:lnTo>
                  <a:pt x="28391" y="435239"/>
                </a:lnTo>
                <a:lnTo>
                  <a:pt x="16147" y="473361"/>
                </a:lnTo>
                <a:lnTo>
                  <a:pt x="7255" y="512393"/>
                </a:lnTo>
                <a:lnTo>
                  <a:pt x="1833" y="552247"/>
                </a:lnTo>
                <a:lnTo>
                  <a:pt x="0" y="592836"/>
                </a:lnTo>
                <a:lnTo>
                  <a:pt x="1833" y="633424"/>
                </a:lnTo>
                <a:lnTo>
                  <a:pt x="7255" y="673278"/>
                </a:lnTo>
                <a:lnTo>
                  <a:pt x="16147" y="712310"/>
                </a:lnTo>
                <a:lnTo>
                  <a:pt x="28391" y="750432"/>
                </a:lnTo>
                <a:lnTo>
                  <a:pt x="43868" y="787555"/>
                </a:lnTo>
                <a:lnTo>
                  <a:pt x="62460" y="823591"/>
                </a:lnTo>
                <a:lnTo>
                  <a:pt x="84048" y="858451"/>
                </a:lnTo>
                <a:lnTo>
                  <a:pt x="108514" y="892048"/>
                </a:lnTo>
                <a:lnTo>
                  <a:pt x="135740" y="924292"/>
                </a:lnTo>
                <a:lnTo>
                  <a:pt x="165607" y="955096"/>
                </a:lnTo>
                <a:lnTo>
                  <a:pt x="197996" y="984372"/>
                </a:lnTo>
                <a:lnTo>
                  <a:pt x="232790" y="1012031"/>
                </a:lnTo>
                <a:lnTo>
                  <a:pt x="269871" y="1037984"/>
                </a:lnTo>
                <a:lnTo>
                  <a:pt x="309118" y="1062144"/>
                </a:lnTo>
                <a:lnTo>
                  <a:pt x="350415" y="1084422"/>
                </a:lnTo>
                <a:lnTo>
                  <a:pt x="393643" y="1104730"/>
                </a:lnTo>
                <a:lnTo>
                  <a:pt x="438683" y="1122980"/>
                </a:lnTo>
                <a:lnTo>
                  <a:pt x="485417" y="1139082"/>
                </a:lnTo>
                <a:lnTo>
                  <a:pt x="533727" y="1152950"/>
                </a:lnTo>
                <a:lnTo>
                  <a:pt x="583494" y="1164494"/>
                </a:lnTo>
                <a:lnTo>
                  <a:pt x="634600" y="1173627"/>
                </a:lnTo>
                <a:lnTo>
                  <a:pt x="686926" y="1180259"/>
                </a:lnTo>
                <a:lnTo>
                  <a:pt x="740354" y="1184304"/>
                </a:lnTo>
                <a:lnTo>
                  <a:pt x="794765" y="1185671"/>
                </a:lnTo>
                <a:lnTo>
                  <a:pt x="849177" y="1184304"/>
                </a:lnTo>
                <a:lnTo>
                  <a:pt x="902605" y="1180259"/>
                </a:lnTo>
                <a:lnTo>
                  <a:pt x="954931" y="1173627"/>
                </a:lnTo>
                <a:lnTo>
                  <a:pt x="1006037" y="1164494"/>
                </a:lnTo>
                <a:lnTo>
                  <a:pt x="1055804" y="1152950"/>
                </a:lnTo>
                <a:lnTo>
                  <a:pt x="1104114" y="1139082"/>
                </a:lnTo>
                <a:lnTo>
                  <a:pt x="1150848" y="1122980"/>
                </a:lnTo>
                <a:lnTo>
                  <a:pt x="1195888" y="1104730"/>
                </a:lnTo>
                <a:lnTo>
                  <a:pt x="1239116" y="1084422"/>
                </a:lnTo>
                <a:lnTo>
                  <a:pt x="1280413" y="1062144"/>
                </a:lnTo>
                <a:lnTo>
                  <a:pt x="1319660" y="1037984"/>
                </a:lnTo>
                <a:lnTo>
                  <a:pt x="1356740" y="1012031"/>
                </a:lnTo>
                <a:lnTo>
                  <a:pt x="1391535" y="984372"/>
                </a:lnTo>
                <a:lnTo>
                  <a:pt x="1423924" y="955096"/>
                </a:lnTo>
                <a:lnTo>
                  <a:pt x="1453791" y="924292"/>
                </a:lnTo>
                <a:lnTo>
                  <a:pt x="1481017" y="892047"/>
                </a:lnTo>
                <a:lnTo>
                  <a:pt x="1505483" y="858451"/>
                </a:lnTo>
                <a:lnTo>
                  <a:pt x="1527071" y="823591"/>
                </a:lnTo>
                <a:lnTo>
                  <a:pt x="1545663" y="787555"/>
                </a:lnTo>
                <a:lnTo>
                  <a:pt x="1561140" y="750432"/>
                </a:lnTo>
                <a:lnTo>
                  <a:pt x="1573384" y="712310"/>
                </a:lnTo>
                <a:lnTo>
                  <a:pt x="1582276" y="673278"/>
                </a:lnTo>
                <a:lnTo>
                  <a:pt x="1587698" y="633424"/>
                </a:lnTo>
                <a:lnTo>
                  <a:pt x="1589532" y="592836"/>
                </a:lnTo>
                <a:lnTo>
                  <a:pt x="1587698" y="552247"/>
                </a:lnTo>
                <a:lnTo>
                  <a:pt x="1582276" y="512393"/>
                </a:lnTo>
                <a:lnTo>
                  <a:pt x="1573384" y="473361"/>
                </a:lnTo>
                <a:lnTo>
                  <a:pt x="1561140" y="435239"/>
                </a:lnTo>
                <a:lnTo>
                  <a:pt x="1545663" y="398116"/>
                </a:lnTo>
                <a:lnTo>
                  <a:pt x="1527071" y="362080"/>
                </a:lnTo>
                <a:lnTo>
                  <a:pt x="1505483" y="327220"/>
                </a:lnTo>
                <a:lnTo>
                  <a:pt x="1481017" y="293623"/>
                </a:lnTo>
                <a:lnTo>
                  <a:pt x="1453791" y="261379"/>
                </a:lnTo>
                <a:lnTo>
                  <a:pt x="1423924" y="230575"/>
                </a:lnTo>
                <a:lnTo>
                  <a:pt x="1391535" y="201299"/>
                </a:lnTo>
                <a:lnTo>
                  <a:pt x="1356740" y="173640"/>
                </a:lnTo>
                <a:lnTo>
                  <a:pt x="1319660" y="147687"/>
                </a:lnTo>
                <a:lnTo>
                  <a:pt x="1280413" y="123527"/>
                </a:lnTo>
                <a:lnTo>
                  <a:pt x="1239116" y="101249"/>
                </a:lnTo>
                <a:lnTo>
                  <a:pt x="1195888" y="80941"/>
                </a:lnTo>
                <a:lnTo>
                  <a:pt x="1150848" y="62691"/>
                </a:lnTo>
                <a:lnTo>
                  <a:pt x="1104114" y="46589"/>
                </a:lnTo>
                <a:lnTo>
                  <a:pt x="1055804" y="32721"/>
                </a:lnTo>
                <a:lnTo>
                  <a:pt x="1006037" y="21177"/>
                </a:lnTo>
                <a:lnTo>
                  <a:pt x="954931" y="12044"/>
                </a:lnTo>
                <a:lnTo>
                  <a:pt x="902605" y="5412"/>
                </a:lnTo>
                <a:lnTo>
                  <a:pt x="849177" y="1367"/>
                </a:lnTo>
                <a:lnTo>
                  <a:pt x="794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403472" y="873632"/>
            <a:ext cx="90995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495C64"/>
                </a:solidFill>
                <a:latin typeface="Tahoma"/>
                <a:cs typeface="Tahoma"/>
              </a:rPr>
              <a:t>Shwetark Deshpande </a:t>
            </a:r>
            <a:r>
              <a:rPr dirty="0" sz="1400" spc="-20">
                <a:solidFill>
                  <a:srgbClr val="495C64"/>
                </a:solidFill>
                <a:latin typeface="Tahoma"/>
                <a:cs typeface="Tahoma"/>
              </a:rPr>
              <a:t>(44)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22910" y="1697558"/>
            <a:ext cx="19005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 b="1">
                <a:solidFill>
                  <a:srgbClr val="FFFFFF"/>
                </a:solidFill>
                <a:latin typeface="Cambria"/>
                <a:cs typeface="Cambria"/>
              </a:rPr>
              <a:t>Group</a:t>
            </a:r>
            <a:r>
              <a:rPr dirty="0" sz="2000" spc="-7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mbria"/>
                <a:cs typeface="Cambria"/>
              </a:rPr>
              <a:t>Members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02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063239" y="2004060"/>
            <a:ext cx="1590040" cy="1186180"/>
          </a:xfrm>
          <a:custGeom>
            <a:avLst/>
            <a:gdLst/>
            <a:ahLst/>
            <a:cxnLst/>
            <a:rect l="l" t="t" r="r" b="b"/>
            <a:pathLst>
              <a:path w="1590039" h="1186180">
                <a:moveTo>
                  <a:pt x="794765" y="0"/>
                </a:moveTo>
                <a:lnTo>
                  <a:pt x="740354" y="1367"/>
                </a:lnTo>
                <a:lnTo>
                  <a:pt x="686926" y="5412"/>
                </a:lnTo>
                <a:lnTo>
                  <a:pt x="634600" y="12044"/>
                </a:lnTo>
                <a:lnTo>
                  <a:pt x="583494" y="21177"/>
                </a:lnTo>
                <a:lnTo>
                  <a:pt x="533727" y="32721"/>
                </a:lnTo>
                <a:lnTo>
                  <a:pt x="485417" y="46589"/>
                </a:lnTo>
                <a:lnTo>
                  <a:pt x="438683" y="62691"/>
                </a:lnTo>
                <a:lnTo>
                  <a:pt x="393643" y="80941"/>
                </a:lnTo>
                <a:lnTo>
                  <a:pt x="350415" y="101249"/>
                </a:lnTo>
                <a:lnTo>
                  <a:pt x="309118" y="123527"/>
                </a:lnTo>
                <a:lnTo>
                  <a:pt x="269871" y="147687"/>
                </a:lnTo>
                <a:lnTo>
                  <a:pt x="232790" y="173640"/>
                </a:lnTo>
                <a:lnTo>
                  <a:pt x="197996" y="201299"/>
                </a:lnTo>
                <a:lnTo>
                  <a:pt x="165607" y="230575"/>
                </a:lnTo>
                <a:lnTo>
                  <a:pt x="135740" y="261379"/>
                </a:lnTo>
                <a:lnTo>
                  <a:pt x="108514" y="293623"/>
                </a:lnTo>
                <a:lnTo>
                  <a:pt x="84048" y="327220"/>
                </a:lnTo>
                <a:lnTo>
                  <a:pt x="62460" y="362080"/>
                </a:lnTo>
                <a:lnTo>
                  <a:pt x="43868" y="398116"/>
                </a:lnTo>
                <a:lnTo>
                  <a:pt x="28391" y="435239"/>
                </a:lnTo>
                <a:lnTo>
                  <a:pt x="16147" y="473361"/>
                </a:lnTo>
                <a:lnTo>
                  <a:pt x="7255" y="512393"/>
                </a:lnTo>
                <a:lnTo>
                  <a:pt x="1833" y="552247"/>
                </a:lnTo>
                <a:lnTo>
                  <a:pt x="0" y="592835"/>
                </a:lnTo>
                <a:lnTo>
                  <a:pt x="1833" y="633424"/>
                </a:lnTo>
                <a:lnTo>
                  <a:pt x="7255" y="673278"/>
                </a:lnTo>
                <a:lnTo>
                  <a:pt x="16147" y="712310"/>
                </a:lnTo>
                <a:lnTo>
                  <a:pt x="28391" y="750432"/>
                </a:lnTo>
                <a:lnTo>
                  <a:pt x="43868" y="787555"/>
                </a:lnTo>
                <a:lnTo>
                  <a:pt x="62460" y="823591"/>
                </a:lnTo>
                <a:lnTo>
                  <a:pt x="84048" y="858451"/>
                </a:lnTo>
                <a:lnTo>
                  <a:pt x="108514" y="892047"/>
                </a:lnTo>
                <a:lnTo>
                  <a:pt x="135740" y="924292"/>
                </a:lnTo>
                <a:lnTo>
                  <a:pt x="165607" y="955096"/>
                </a:lnTo>
                <a:lnTo>
                  <a:pt x="197996" y="984372"/>
                </a:lnTo>
                <a:lnTo>
                  <a:pt x="232790" y="1012031"/>
                </a:lnTo>
                <a:lnTo>
                  <a:pt x="269871" y="1037984"/>
                </a:lnTo>
                <a:lnTo>
                  <a:pt x="309118" y="1062144"/>
                </a:lnTo>
                <a:lnTo>
                  <a:pt x="350415" y="1084422"/>
                </a:lnTo>
                <a:lnTo>
                  <a:pt x="393643" y="1104730"/>
                </a:lnTo>
                <a:lnTo>
                  <a:pt x="438683" y="1122980"/>
                </a:lnTo>
                <a:lnTo>
                  <a:pt x="485417" y="1139082"/>
                </a:lnTo>
                <a:lnTo>
                  <a:pt x="533727" y="1152950"/>
                </a:lnTo>
                <a:lnTo>
                  <a:pt x="583494" y="1164494"/>
                </a:lnTo>
                <a:lnTo>
                  <a:pt x="634600" y="1173627"/>
                </a:lnTo>
                <a:lnTo>
                  <a:pt x="686926" y="1180259"/>
                </a:lnTo>
                <a:lnTo>
                  <a:pt x="740354" y="1184304"/>
                </a:lnTo>
                <a:lnTo>
                  <a:pt x="794765" y="1185671"/>
                </a:lnTo>
                <a:lnTo>
                  <a:pt x="849177" y="1184304"/>
                </a:lnTo>
                <a:lnTo>
                  <a:pt x="902605" y="1180259"/>
                </a:lnTo>
                <a:lnTo>
                  <a:pt x="954931" y="1173627"/>
                </a:lnTo>
                <a:lnTo>
                  <a:pt x="1006037" y="1164494"/>
                </a:lnTo>
                <a:lnTo>
                  <a:pt x="1055804" y="1152950"/>
                </a:lnTo>
                <a:lnTo>
                  <a:pt x="1104114" y="1139082"/>
                </a:lnTo>
                <a:lnTo>
                  <a:pt x="1150848" y="1122980"/>
                </a:lnTo>
                <a:lnTo>
                  <a:pt x="1195888" y="1104730"/>
                </a:lnTo>
                <a:lnTo>
                  <a:pt x="1239116" y="1084422"/>
                </a:lnTo>
                <a:lnTo>
                  <a:pt x="1280413" y="1062144"/>
                </a:lnTo>
                <a:lnTo>
                  <a:pt x="1319660" y="1037984"/>
                </a:lnTo>
                <a:lnTo>
                  <a:pt x="1356740" y="1012031"/>
                </a:lnTo>
                <a:lnTo>
                  <a:pt x="1391535" y="984372"/>
                </a:lnTo>
                <a:lnTo>
                  <a:pt x="1423924" y="955096"/>
                </a:lnTo>
                <a:lnTo>
                  <a:pt x="1453791" y="924292"/>
                </a:lnTo>
                <a:lnTo>
                  <a:pt x="1481017" y="892048"/>
                </a:lnTo>
                <a:lnTo>
                  <a:pt x="1505483" y="858451"/>
                </a:lnTo>
                <a:lnTo>
                  <a:pt x="1527071" y="823591"/>
                </a:lnTo>
                <a:lnTo>
                  <a:pt x="1545663" y="787555"/>
                </a:lnTo>
                <a:lnTo>
                  <a:pt x="1561140" y="750432"/>
                </a:lnTo>
                <a:lnTo>
                  <a:pt x="1573384" y="712310"/>
                </a:lnTo>
                <a:lnTo>
                  <a:pt x="1582276" y="673278"/>
                </a:lnTo>
                <a:lnTo>
                  <a:pt x="1587698" y="633424"/>
                </a:lnTo>
                <a:lnTo>
                  <a:pt x="1589532" y="592835"/>
                </a:lnTo>
                <a:lnTo>
                  <a:pt x="1587698" y="552247"/>
                </a:lnTo>
                <a:lnTo>
                  <a:pt x="1582276" y="512393"/>
                </a:lnTo>
                <a:lnTo>
                  <a:pt x="1573384" y="473361"/>
                </a:lnTo>
                <a:lnTo>
                  <a:pt x="1561140" y="435239"/>
                </a:lnTo>
                <a:lnTo>
                  <a:pt x="1545663" y="398116"/>
                </a:lnTo>
                <a:lnTo>
                  <a:pt x="1527071" y="362080"/>
                </a:lnTo>
                <a:lnTo>
                  <a:pt x="1505483" y="327220"/>
                </a:lnTo>
                <a:lnTo>
                  <a:pt x="1481017" y="293623"/>
                </a:lnTo>
                <a:lnTo>
                  <a:pt x="1453791" y="261379"/>
                </a:lnTo>
                <a:lnTo>
                  <a:pt x="1423924" y="230575"/>
                </a:lnTo>
                <a:lnTo>
                  <a:pt x="1391535" y="201299"/>
                </a:lnTo>
                <a:lnTo>
                  <a:pt x="1356740" y="173640"/>
                </a:lnTo>
                <a:lnTo>
                  <a:pt x="1319660" y="147687"/>
                </a:lnTo>
                <a:lnTo>
                  <a:pt x="1280413" y="123527"/>
                </a:lnTo>
                <a:lnTo>
                  <a:pt x="1239116" y="101249"/>
                </a:lnTo>
                <a:lnTo>
                  <a:pt x="1195888" y="80941"/>
                </a:lnTo>
                <a:lnTo>
                  <a:pt x="1150848" y="62691"/>
                </a:lnTo>
                <a:lnTo>
                  <a:pt x="1104114" y="46589"/>
                </a:lnTo>
                <a:lnTo>
                  <a:pt x="1055804" y="32721"/>
                </a:lnTo>
                <a:lnTo>
                  <a:pt x="1006037" y="21177"/>
                </a:lnTo>
                <a:lnTo>
                  <a:pt x="954931" y="12044"/>
                </a:lnTo>
                <a:lnTo>
                  <a:pt x="902605" y="5412"/>
                </a:lnTo>
                <a:lnTo>
                  <a:pt x="849177" y="1367"/>
                </a:lnTo>
                <a:lnTo>
                  <a:pt x="794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574160" y="2261997"/>
            <a:ext cx="56896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95C64"/>
                </a:solidFill>
                <a:latin typeface="Tahoma"/>
                <a:cs typeface="Tahoma"/>
              </a:rPr>
              <a:t>Omkar </a:t>
            </a:r>
            <a:r>
              <a:rPr dirty="0" sz="1400" spc="-20">
                <a:solidFill>
                  <a:srgbClr val="495C64"/>
                </a:solidFill>
                <a:latin typeface="Tahoma"/>
                <a:cs typeface="Tahoma"/>
              </a:rPr>
              <a:t>Gadge (52)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585459" y="1999488"/>
            <a:ext cx="1588135" cy="1186180"/>
          </a:xfrm>
          <a:custGeom>
            <a:avLst/>
            <a:gdLst/>
            <a:ahLst/>
            <a:cxnLst/>
            <a:rect l="l" t="t" r="r" b="b"/>
            <a:pathLst>
              <a:path w="1588134" h="1186180">
                <a:moveTo>
                  <a:pt x="794003" y="0"/>
                </a:moveTo>
                <a:lnTo>
                  <a:pt x="739639" y="1367"/>
                </a:lnTo>
                <a:lnTo>
                  <a:pt x="686259" y="5412"/>
                </a:lnTo>
                <a:lnTo>
                  <a:pt x="633980" y="12044"/>
                </a:lnTo>
                <a:lnTo>
                  <a:pt x="582921" y="21177"/>
                </a:lnTo>
                <a:lnTo>
                  <a:pt x="533200" y="32721"/>
                </a:lnTo>
                <a:lnTo>
                  <a:pt x="484935" y="46589"/>
                </a:lnTo>
                <a:lnTo>
                  <a:pt x="438245" y="62691"/>
                </a:lnTo>
                <a:lnTo>
                  <a:pt x="393248" y="80941"/>
                </a:lnTo>
                <a:lnTo>
                  <a:pt x="350062" y="101249"/>
                </a:lnTo>
                <a:lnTo>
                  <a:pt x="308805" y="123527"/>
                </a:lnTo>
                <a:lnTo>
                  <a:pt x="269596" y="147687"/>
                </a:lnTo>
                <a:lnTo>
                  <a:pt x="232552" y="173640"/>
                </a:lnTo>
                <a:lnTo>
                  <a:pt x="197793" y="201299"/>
                </a:lnTo>
                <a:lnTo>
                  <a:pt x="165436" y="230575"/>
                </a:lnTo>
                <a:lnTo>
                  <a:pt x="135599" y="261379"/>
                </a:lnTo>
                <a:lnTo>
                  <a:pt x="108401" y="293623"/>
                </a:lnTo>
                <a:lnTo>
                  <a:pt x="83960" y="327220"/>
                </a:lnTo>
                <a:lnTo>
                  <a:pt x="62394" y="362080"/>
                </a:lnTo>
                <a:lnTo>
                  <a:pt x="43822" y="398116"/>
                </a:lnTo>
                <a:lnTo>
                  <a:pt x="28361" y="435239"/>
                </a:lnTo>
                <a:lnTo>
                  <a:pt x="16130" y="473361"/>
                </a:lnTo>
                <a:lnTo>
                  <a:pt x="7248" y="512393"/>
                </a:lnTo>
                <a:lnTo>
                  <a:pt x="1831" y="552247"/>
                </a:lnTo>
                <a:lnTo>
                  <a:pt x="0" y="592836"/>
                </a:lnTo>
                <a:lnTo>
                  <a:pt x="1831" y="633424"/>
                </a:lnTo>
                <a:lnTo>
                  <a:pt x="7248" y="673278"/>
                </a:lnTo>
                <a:lnTo>
                  <a:pt x="16130" y="712310"/>
                </a:lnTo>
                <a:lnTo>
                  <a:pt x="28361" y="750432"/>
                </a:lnTo>
                <a:lnTo>
                  <a:pt x="43822" y="787555"/>
                </a:lnTo>
                <a:lnTo>
                  <a:pt x="62394" y="823591"/>
                </a:lnTo>
                <a:lnTo>
                  <a:pt x="83960" y="858451"/>
                </a:lnTo>
                <a:lnTo>
                  <a:pt x="108401" y="892048"/>
                </a:lnTo>
                <a:lnTo>
                  <a:pt x="135599" y="924292"/>
                </a:lnTo>
                <a:lnTo>
                  <a:pt x="165436" y="955096"/>
                </a:lnTo>
                <a:lnTo>
                  <a:pt x="197793" y="984372"/>
                </a:lnTo>
                <a:lnTo>
                  <a:pt x="232552" y="1012031"/>
                </a:lnTo>
                <a:lnTo>
                  <a:pt x="269596" y="1037984"/>
                </a:lnTo>
                <a:lnTo>
                  <a:pt x="308805" y="1062144"/>
                </a:lnTo>
                <a:lnTo>
                  <a:pt x="350062" y="1084422"/>
                </a:lnTo>
                <a:lnTo>
                  <a:pt x="393248" y="1104730"/>
                </a:lnTo>
                <a:lnTo>
                  <a:pt x="438245" y="1122980"/>
                </a:lnTo>
                <a:lnTo>
                  <a:pt x="484935" y="1139082"/>
                </a:lnTo>
                <a:lnTo>
                  <a:pt x="533200" y="1152950"/>
                </a:lnTo>
                <a:lnTo>
                  <a:pt x="582921" y="1164494"/>
                </a:lnTo>
                <a:lnTo>
                  <a:pt x="633980" y="1173627"/>
                </a:lnTo>
                <a:lnTo>
                  <a:pt x="686259" y="1180259"/>
                </a:lnTo>
                <a:lnTo>
                  <a:pt x="739639" y="1184304"/>
                </a:lnTo>
                <a:lnTo>
                  <a:pt x="794003" y="1185672"/>
                </a:lnTo>
                <a:lnTo>
                  <a:pt x="848368" y="1184304"/>
                </a:lnTo>
                <a:lnTo>
                  <a:pt x="901748" y="1180259"/>
                </a:lnTo>
                <a:lnTo>
                  <a:pt x="954027" y="1173627"/>
                </a:lnTo>
                <a:lnTo>
                  <a:pt x="1005086" y="1164494"/>
                </a:lnTo>
                <a:lnTo>
                  <a:pt x="1054807" y="1152950"/>
                </a:lnTo>
                <a:lnTo>
                  <a:pt x="1103072" y="1139082"/>
                </a:lnTo>
                <a:lnTo>
                  <a:pt x="1149762" y="1122980"/>
                </a:lnTo>
                <a:lnTo>
                  <a:pt x="1194759" y="1104730"/>
                </a:lnTo>
                <a:lnTo>
                  <a:pt x="1237945" y="1084422"/>
                </a:lnTo>
                <a:lnTo>
                  <a:pt x="1279202" y="1062144"/>
                </a:lnTo>
                <a:lnTo>
                  <a:pt x="1318411" y="1037984"/>
                </a:lnTo>
                <a:lnTo>
                  <a:pt x="1355455" y="1012031"/>
                </a:lnTo>
                <a:lnTo>
                  <a:pt x="1390214" y="984372"/>
                </a:lnTo>
                <a:lnTo>
                  <a:pt x="1422571" y="955096"/>
                </a:lnTo>
                <a:lnTo>
                  <a:pt x="1452408" y="924292"/>
                </a:lnTo>
                <a:lnTo>
                  <a:pt x="1479606" y="892048"/>
                </a:lnTo>
                <a:lnTo>
                  <a:pt x="1504047" y="858451"/>
                </a:lnTo>
                <a:lnTo>
                  <a:pt x="1525613" y="823591"/>
                </a:lnTo>
                <a:lnTo>
                  <a:pt x="1544185" y="787555"/>
                </a:lnTo>
                <a:lnTo>
                  <a:pt x="1559646" y="750432"/>
                </a:lnTo>
                <a:lnTo>
                  <a:pt x="1571877" y="712310"/>
                </a:lnTo>
                <a:lnTo>
                  <a:pt x="1580759" y="673278"/>
                </a:lnTo>
                <a:lnTo>
                  <a:pt x="1586176" y="633424"/>
                </a:lnTo>
                <a:lnTo>
                  <a:pt x="1588008" y="592836"/>
                </a:lnTo>
                <a:lnTo>
                  <a:pt x="1586176" y="552247"/>
                </a:lnTo>
                <a:lnTo>
                  <a:pt x="1580759" y="512393"/>
                </a:lnTo>
                <a:lnTo>
                  <a:pt x="1571877" y="473361"/>
                </a:lnTo>
                <a:lnTo>
                  <a:pt x="1559646" y="435239"/>
                </a:lnTo>
                <a:lnTo>
                  <a:pt x="1544185" y="398116"/>
                </a:lnTo>
                <a:lnTo>
                  <a:pt x="1525613" y="362080"/>
                </a:lnTo>
                <a:lnTo>
                  <a:pt x="1504047" y="327220"/>
                </a:lnTo>
                <a:lnTo>
                  <a:pt x="1479606" y="293623"/>
                </a:lnTo>
                <a:lnTo>
                  <a:pt x="1452408" y="261379"/>
                </a:lnTo>
                <a:lnTo>
                  <a:pt x="1422571" y="230575"/>
                </a:lnTo>
                <a:lnTo>
                  <a:pt x="1390214" y="201299"/>
                </a:lnTo>
                <a:lnTo>
                  <a:pt x="1355455" y="173640"/>
                </a:lnTo>
                <a:lnTo>
                  <a:pt x="1318411" y="147687"/>
                </a:lnTo>
                <a:lnTo>
                  <a:pt x="1279202" y="123527"/>
                </a:lnTo>
                <a:lnTo>
                  <a:pt x="1237945" y="101249"/>
                </a:lnTo>
                <a:lnTo>
                  <a:pt x="1194759" y="80941"/>
                </a:lnTo>
                <a:lnTo>
                  <a:pt x="1149762" y="62691"/>
                </a:lnTo>
                <a:lnTo>
                  <a:pt x="1103072" y="46589"/>
                </a:lnTo>
                <a:lnTo>
                  <a:pt x="1054807" y="32721"/>
                </a:lnTo>
                <a:lnTo>
                  <a:pt x="1005086" y="21177"/>
                </a:lnTo>
                <a:lnTo>
                  <a:pt x="954027" y="12044"/>
                </a:lnTo>
                <a:lnTo>
                  <a:pt x="901748" y="5412"/>
                </a:lnTo>
                <a:lnTo>
                  <a:pt x="848368" y="1367"/>
                </a:lnTo>
                <a:lnTo>
                  <a:pt x="794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053073" y="2257806"/>
            <a:ext cx="65532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95C64"/>
                </a:solidFill>
                <a:latin typeface="Tahoma"/>
                <a:cs typeface="Tahoma"/>
              </a:rPr>
              <a:t>Ajinkya Gunjkar </a:t>
            </a:r>
            <a:r>
              <a:rPr dirty="0" sz="1400" spc="-20">
                <a:solidFill>
                  <a:srgbClr val="495C64"/>
                </a:solidFill>
                <a:latin typeface="Tahoma"/>
                <a:cs typeface="Tahoma"/>
              </a:rPr>
              <a:t>(63)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585459" y="615695"/>
            <a:ext cx="1588135" cy="1186180"/>
          </a:xfrm>
          <a:custGeom>
            <a:avLst/>
            <a:gdLst/>
            <a:ahLst/>
            <a:cxnLst/>
            <a:rect l="l" t="t" r="r" b="b"/>
            <a:pathLst>
              <a:path w="1588134" h="1186180">
                <a:moveTo>
                  <a:pt x="794003" y="0"/>
                </a:moveTo>
                <a:lnTo>
                  <a:pt x="739639" y="1367"/>
                </a:lnTo>
                <a:lnTo>
                  <a:pt x="686259" y="5412"/>
                </a:lnTo>
                <a:lnTo>
                  <a:pt x="633980" y="12044"/>
                </a:lnTo>
                <a:lnTo>
                  <a:pt x="582921" y="21177"/>
                </a:lnTo>
                <a:lnTo>
                  <a:pt x="533200" y="32721"/>
                </a:lnTo>
                <a:lnTo>
                  <a:pt x="484935" y="46589"/>
                </a:lnTo>
                <a:lnTo>
                  <a:pt x="438245" y="62691"/>
                </a:lnTo>
                <a:lnTo>
                  <a:pt x="393248" y="80941"/>
                </a:lnTo>
                <a:lnTo>
                  <a:pt x="350062" y="101249"/>
                </a:lnTo>
                <a:lnTo>
                  <a:pt x="308805" y="123527"/>
                </a:lnTo>
                <a:lnTo>
                  <a:pt x="269596" y="147687"/>
                </a:lnTo>
                <a:lnTo>
                  <a:pt x="232552" y="173640"/>
                </a:lnTo>
                <a:lnTo>
                  <a:pt x="197793" y="201299"/>
                </a:lnTo>
                <a:lnTo>
                  <a:pt x="165436" y="230575"/>
                </a:lnTo>
                <a:lnTo>
                  <a:pt x="135599" y="261379"/>
                </a:lnTo>
                <a:lnTo>
                  <a:pt x="108401" y="293624"/>
                </a:lnTo>
                <a:lnTo>
                  <a:pt x="83960" y="327220"/>
                </a:lnTo>
                <a:lnTo>
                  <a:pt x="62394" y="362080"/>
                </a:lnTo>
                <a:lnTo>
                  <a:pt x="43822" y="398116"/>
                </a:lnTo>
                <a:lnTo>
                  <a:pt x="28361" y="435239"/>
                </a:lnTo>
                <a:lnTo>
                  <a:pt x="16130" y="473361"/>
                </a:lnTo>
                <a:lnTo>
                  <a:pt x="7248" y="512393"/>
                </a:lnTo>
                <a:lnTo>
                  <a:pt x="1831" y="552247"/>
                </a:lnTo>
                <a:lnTo>
                  <a:pt x="0" y="592836"/>
                </a:lnTo>
                <a:lnTo>
                  <a:pt x="1831" y="633424"/>
                </a:lnTo>
                <a:lnTo>
                  <a:pt x="7248" y="673278"/>
                </a:lnTo>
                <a:lnTo>
                  <a:pt x="16130" y="712310"/>
                </a:lnTo>
                <a:lnTo>
                  <a:pt x="28361" y="750432"/>
                </a:lnTo>
                <a:lnTo>
                  <a:pt x="43822" y="787555"/>
                </a:lnTo>
                <a:lnTo>
                  <a:pt x="62394" y="823591"/>
                </a:lnTo>
                <a:lnTo>
                  <a:pt x="83960" y="858451"/>
                </a:lnTo>
                <a:lnTo>
                  <a:pt x="108401" y="892048"/>
                </a:lnTo>
                <a:lnTo>
                  <a:pt x="135599" y="924292"/>
                </a:lnTo>
                <a:lnTo>
                  <a:pt x="165436" y="955096"/>
                </a:lnTo>
                <a:lnTo>
                  <a:pt x="197793" y="984372"/>
                </a:lnTo>
                <a:lnTo>
                  <a:pt x="232552" y="1012031"/>
                </a:lnTo>
                <a:lnTo>
                  <a:pt x="269596" y="1037984"/>
                </a:lnTo>
                <a:lnTo>
                  <a:pt x="308805" y="1062144"/>
                </a:lnTo>
                <a:lnTo>
                  <a:pt x="350062" y="1084422"/>
                </a:lnTo>
                <a:lnTo>
                  <a:pt x="393248" y="1104730"/>
                </a:lnTo>
                <a:lnTo>
                  <a:pt x="438245" y="1122980"/>
                </a:lnTo>
                <a:lnTo>
                  <a:pt x="484935" y="1139082"/>
                </a:lnTo>
                <a:lnTo>
                  <a:pt x="533200" y="1152950"/>
                </a:lnTo>
                <a:lnTo>
                  <a:pt x="582921" y="1164494"/>
                </a:lnTo>
                <a:lnTo>
                  <a:pt x="633980" y="1173627"/>
                </a:lnTo>
                <a:lnTo>
                  <a:pt x="686259" y="1180259"/>
                </a:lnTo>
                <a:lnTo>
                  <a:pt x="739639" y="1184304"/>
                </a:lnTo>
                <a:lnTo>
                  <a:pt x="794003" y="1185671"/>
                </a:lnTo>
                <a:lnTo>
                  <a:pt x="848368" y="1184304"/>
                </a:lnTo>
                <a:lnTo>
                  <a:pt x="901748" y="1180259"/>
                </a:lnTo>
                <a:lnTo>
                  <a:pt x="954027" y="1173627"/>
                </a:lnTo>
                <a:lnTo>
                  <a:pt x="1005086" y="1164494"/>
                </a:lnTo>
                <a:lnTo>
                  <a:pt x="1054807" y="1152950"/>
                </a:lnTo>
                <a:lnTo>
                  <a:pt x="1103072" y="1139082"/>
                </a:lnTo>
                <a:lnTo>
                  <a:pt x="1149762" y="1122980"/>
                </a:lnTo>
                <a:lnTo>
                  <a:pt x="1194759" y="1104730"/>
                </a:lnTo>
                <a:lnTo>
                  <a:pt x="1237945" y="1084422"/>
                </a:lnTo>
                <a:lnTo>
                  <a:pt x="1279202" y="1062144"/>
                </a:lnTo>
                <a:lnTo>
                  <a:pt x="1318411" y="1037984"/>
                </a:lnTo>
                <a:lnTo>
                  <a:pt x="1355455" y="1012031"/>
                </a:lnTo>
                <a:lnTo>
                  <a:pt x="1390214" y="984372"/>
                </a:lnTo>
                <a:lnTo>
                  <a:pt x="1422571" y="955096"/>
                </a:lnTo>
                <a:lnTo>
                  <a:pt x="1452408" y="924292"/>
                </a:lnTo>
                <a:lnTo>
                  <a:pt x="1479606" y="892047"/>
                </a:lnTo>
                <a:lnTo>
                  <a:pt x="1504047" y="858451"/>
                </a:lnTo>
                <a:lnTo>
                  <a:pt x="1525613" y="823591"/>
                </a:lnTo>
                <a:lnTo>
                  <a:pt x="1544185" y="787555"/>
                </a:lnTo>
                <a:lnTo>
                  <a:pt x="1559646" y="750432"/>
                </a:lnTo>
                <a:lnTo>
                  <a:pt x="1571877" y="712310"/>
                </a:lnTo>
                <a:lnTo>
                  <a:pt x="1580759" y="673278"/>
                </a:lnTo>
                <a:lnTo>
                  <a:pt x="1586176" y="633424"/>
                </a:lnTo>
                <a:lnTo>
                  <a:pt x="1588008" y="592836"/>
                </a:lnTo>
                <a:lnTo>
                  <a:pt x="1586176" y="552247"/>
                </a:lnTo>
                <a:lnTo>
                  <a:pt x="1580759" y="512393"/>
                </a:lnTo>
                <a:lnTo>
                  <a:pt x="1571877" y="473361"/>
                </a:lnTo>
                <a:lnTo>
                  <a:pt x="1559646" y="435239"/>
                </a:lnTo>
                <a:lnTo>
                  <a:pt x="1544185" y="398116"/>
                </a:lnTo>
                <a:lnTo>
                  <a:pt x="1525613" y="362080"/>
                </a:lnTo>
                <a:lnTo>
                  <a:pt x="1504047" y="327220"/>
                </a:lnTo>
                <a:lnTo>
                  <a:pt x="1479606" y="293623"/>
                </a:lnTo>
                <a:lnTo>
                  <a:pt x="1452408" y="261379"/>
                </a:lnTo>
                <a:lnTo>
                  <a:pt x="1422571" y="230575"/>
                </a:lnTo>
                <a:lnTo>
                  <a:pt x="1390214" y="201299"/>
                </a:lnTo>
                <a:lnTo>
                  <a:pt x="1355455" y="173640"/>
                </a:lnTo>
                <a:lnTo>
                  <a:pt x="1318411" y="147687"/>
                </a:lnTo>
                <a:lnTo>
                  <a:pt x="1279202" y="123527"/>
                </a:lnTo>
                <a:lnTo>
                  <a:pt x="1237945" y="101249"/>
                </a:lnTo>
                <a:lnTo>
                  <a:pt x="1194759" y="80941"/>
                </a:lnTo>
                <a:lnTo>
                  <a:pt x="1149762" y="62691"/>
                </a:lnTo>
                <a:lnTo>
                  <a:pt x="1103072" y="46589"/>
                </a:lnTo>
                <a:lnTo>
                  <a:pt x="1054807" y="32721"/>
                </a:lnTo>
                <a:lnTo>
                  <a:pt x="1005086" y="21177"/>
                </a:lnTo>
                <a:lnTo>
                  <a:pt x="954027" y="12044"/>
                </a:lnTo>
                <a:lnTo>
                  <a:pt x="901748" y="5412"/>
                </a:lnTo>
                <a:lnTo>
                  <a:pt x="848368" y="1367"/>
                </a:lnTo>
                <a:lnTo>
                  <a:pt x="794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072885" y="873632"/>
            <a:ext cx="61404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495C64"/>
                </a:solidFill>
                <a:latin typeface="Tahoma"/>
                <a:cs typeface="Tahoma"/>
              </a:rPr>
              <a:t>Devesh Gugale </a:t>
            </a:r>
            <a:r>
              <a:rPr dirty="0" sz="1400" spc="-20">
                <a:solidFill>
                  <a:srgbClr val="495C64"/>
                </a:solidFill>
                <a:latin typeface="Tahoma"/>
                <a:cs typeface="Tahoma"/>
              </a:rPr>
              <a:t>(62)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063239" y="3392423"/>
            <a:ext cx="1590040" cy="1186180"/>
          </a:xfrm>
          <a:custGeom>
            <a:avLst/>
            <a:gdLst/>
            <a:ahLst/>
            <a:cxnLst/>
            <a:rect l="l" t="t" r="r" b="b"/>
            <a:pathLst>
              <a:path w="1590039" h="1186179">
                <a:moveTo>
                  <a:pt x="794765" y="0"/>
                </a:moveTo>
                <a:lnTo>
                  <a:pt x="740354" y="1367"/>
                </a:lnTo>
                <a:lnTo>
                  <a:pt x="686926" y="5412"/>
                </a:lnTo>
                <a:lnTo>
                  <a:pt x="634600" y="12044"/>
                </a:lnTo>
                <a:lnTo>
                  <a:pt x="583494" y="21177"/>
                </a:lnTo>
                <a:lnTo>
                  <a:pt x="533727" y="32721"/>
                </a:lnTo>
                <a:lnTo>
                  <a:pt x="485417" y="46589"/>
                </a:lnTo>
                <a:lnTo>
                  <a:pt x="438683" y="62691"/>
                </a:lnTo>
                <a:lnTo>
                  <a:pt x="393643" y="80941"/>
                </a:lnTo>
                <a:lnTo>
                  <a:pt x="350415" y="101249"/>
                </a:lnTo>
                <a:lnTo>
                  <a:pt x="309118" y="123527"/>
                </a:lnTo>
                <a:lnTo>
                  <a:pt x="269871" y="147687"/>
                </a:lnTo>
                <a:lnTo>
                  <a:pt x="232790" y="173640"/>
                </a:lnTo>
                <a:lnTo>
                  <a:pt x="197996" y="201299"/>
                </a:lnTo>
                <a:lnTo>
                  <a:pt x="165607" y="230575"/>
                </a:lnTo>
                <a:lnTo>
                  <a:pt x="135740" y="261379"/>
                </a:lnTo>
                <a:lnTo>
                  <a:pt x="108514" y="293623"/>
                </a:lnTo>
                <a:lnTo>
                  <a:pt x="84048" y="327220"/>
                </a:lnTo>
                <a:lnTo>
                  <a:pt x="62460" y="362080"/>
                </a:lnTo>
                <a:lnTo>
                  <a:pt x="43868" y="398116"/>
                </a:lnTo>
                <a:lnTo>
                  <a:pt x="28391" y="435239"/>
                </a:lnTo>
                <a:lnTo>
                  <a:pt x="16147" y="473361"/>
                </a:lnTo>
                <a:lnTo>
                  <a:pt x="7255" y="512393"/>
                </a:lnTo>
                <a:lnTo>
                  <a:pt x="1833" y="552247"/>
                </a:lnTo>
                <a:lnTo>
                  <a:pt x="0" y="592835"/>
                </a:lnTo>
                <a:lnTo>
                  <a:pt x="1833" y="633425"/>
                </a:lnTo>
                <a:lnTo>
                  <a:pt x="7255" y="673281"/>
                </a:lnTo>
                <a:lnTo>
                  <a:pt x="16147" y="712314"/>
                </a:lnTo>
                <a:lnTo>
                  <a:pt x="28391" y="750436"/>
                </a:lnTo>
                <a:lnTo>
                  <a:pt x="43868" y="787560"/>
                </a:lnTo>
                <a:lnTo>
                  <a:pt x="62460" y="823596"/>
                </a:lnTo>
                <a:lnTo>
                  <a:pt x="84048" y="858456"/>
                </a:lnTo>
                <a:lnTo>
                  <a:pt x="108514" y="892053"/>
                </a:lnTo>
                <a:lnTo>
                  <a:pt x="135740" y="924298"/>
                </a:lnTo>
                <a:lnTo>
                  <a:pt x="165607" y="955102"/>
                </a:lnTo>
                <a:lnTo>
                  <a:pt x="197996" y="984377"/>
                </a:lnTo>
                <a:lnTo>
                  <a:pt x="232790" y="1012036"/>
                </a:lnTo>
                <a:lnTo>
                  <a:pt x="269871" y="1037989"/>
                </a:lnTo>
                <a:lnTo>
                  <a:pt x="309118" y="1062148"/>
                </a:lnTo>
                <a:lnTo>
                  <a:pt x="350415" y="1084426"/>
                </a:lnTo>
                <a:lnTo>
                  <a:pt x="393643" y="1104733"/>
                </a:lnTo>
                <a:lnTo>
                  <a:pt x="438683" y="1122982"/>
                </a:lnTo>
                <a:lnTo>
                  <a:pt x="485417" y="1139084"/>
                </a:lnTo>
                <a:lnTo>
                  <a:pt x="533727" y="1152951"/>
                </a:lnTo>
                <a:lnTo>
                  <a:pt x="583494" y="1164495"/>
                </a:lnTo>
                <a:lnTo>
                  <a:pt x="634600" y="1173627"/>
                </a:lnTo>
                <a:lnTo>
                  <a:pt x="686926" y="1180260"/>
                </a:lnTo>
                <a:lnTo>
                  <a:pt x="740354" y="1184304"/>
                </a:lnTo>
                <a:lnTo>
                  <a:pt x="794765" y="1185671"/>
                </a:lnTo>
                <a:lnTo>
                  <a:pt x="849177" y="1184304"/>
                </a:lnTo>
                <a:lnTo>
                  <a:pt x="902605" y="1180260"/>
                </a:lnTo>
                <a:lnTo>
                  <a:pt x="954931" y="1173627"/>
                </a:lnTo>
                <a:lnTo>
                  <a:pt x="1006037" y="1164495"/>
                </a:lnTo>
                <a:lnTo>
                  <a:pt x="1055804" y="1152951"/>
                </a:lnTo>
                <a:lnTo>
                  <a:pt x="1104114" y="1139084"/>
                </a:lnTo>
                <a:lnTo>
                  <a:pt x="1150848" y="1122982"/>
                </a:lnTo>
                <a:lnTo>
                  <a:pt x="1195888" y="1104733"/>
                </a:lnTo>
                <a:lnTo>
                  <a:pt x="1239116" y="1084426"/>
                </a:lnTo>
                <a:lnTo>
                  <a:pt x="1280413" y="1062148"/>
                </a:lnTo>
                <a:lnTo>
                  <a:pt x="1319660" y="1037989"/>
                </a:lnTo>
                <a:lnTo>
                  <a:pt x="1356740" y="1012036"/>
                </a:lnTo>
                <a:lnTo>
                  <a:pt x="1391535" y="984377"/>
                </a:lnTo>
                <a:lnTo>
                  <a:pt x="1423924" y="955102"/>
                </a:lnTo>
                <a:lnTo>
                  <a:pt x="1453791" y="924298"/>
                </a:lnTo>
                <a:lnTo>
                  <a:pt x="1481017" y="892053"/>
                </a:lnTo>
                <a:lnTo>
                  <a:pt x="1505483" y="858456"/>
                </a:lnTo>
                <a:lnTo>
                  <a:pt x="1527071" y="823596"/>
                </a:lnTo>
                <a:lnTo>
                  <a:pt x="1545663" y="787560"/>
                </a:lnTo>
                <a:lnTo>
                  <a:pt x="1561140" y="750436"/>
                </a:lnTo>
                <a:lnTo>
                  <a:pt x="1573384" y="712314"/>
                </a:lnTo>
                <a:lnTo>
                  <a:pt x="1582276" y="673281"/>
                </a:lnTo>
                <a:lnTo>
                  <a:pt x="1587698" y="633425"/>
                </a:lnTo>
                <a:lnTo>
                  <a:pt x="1589532" y="592835"/>
                </a:lnTo>
                <a:lnTo>
                  <a:pt x="1587698" y="552247"/>
                </a:lnTo>
                <a:lnTo>
                  <a:pt x="1582276" y="512393"/>
                </a:lnTo>
                <a:lnTo>
                  <a:pt x="1573384" y="473361"/>
                </a:lnTo>
                <a:lnTo>
                  <a:pt x="1561140" y="435239"/>
                </a:lnTo>
                <a:lnTo>
                  <a:pt x="1545663" y="398116"/>
                </a:lnTo>
                <a:lnTo>
                  <a:pt x="1527071" y="362080"/>
                </a:lnTo>
                <a:lnTo>
                  <a:pt x="1505483" y="327220"/>
                </a:lnTo>
                <a:lnTo>
                  <a:pt x="1481017" y="293623"/>
                </a:lnTo>
                <a:lnTo>
                  <a:pt x="1453791" y="261379"/>
                </a:lnTo>
                <a:lnTo>
                  <a:pt x="1423924" y="230575"/>
                </a:lnTo>
                <a:lnTo>
                  <a:pt x="1391535" y="201299"/>
                </a:lnTo>
                <a:lnTo>
                  <a:pt x="1356740" y="173640"/>
                </a:lnTo>
                <a:lnTo>
                  <a:pt x="1319660" y="147687"/>
                </a:lnTo>
                <a:lnTo>
                  <a:pt x="1280413" y="123527"/>
                </a:lnTo>
                <a:lnTo>
                  <a:pt x="1239116" y="101249"/>
                </a:lnTo>
                <a:lnTo>
                  <a:pt x="1195888" y="80941"/>
                </a:lnTo>
                <a:lnTo>
                  <a:pt x="1150848" y="62691"/>
                </a:lnTo>
                <a:lnTo>
                  <a:pt x="1104114" y="46589"/>
                </a:lnTo>
                <a:lnTo>
                  <a:pt x="1055804" y="32721"/>
                </a:lnTo>
                <a:lnTo>
                  <a:pt x="1006037" y="21177"/>
                </a:lnTo>
                <a:lnTo>
                  <a:pt x="954931" y="12044"/>
                </a:lnTo>
                <a:lnTo>
                  <a:pt x="902605" y="5412"/>
                </a:lnTo>
                <a:lnTo>
                  <a:pt x="849177" y="1367"/>
                </a:lnTo>
                <a:lnTo>
                  <a:pt x="7947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3565016" y="3650360"/>
            <a:ext cx="5873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2384" marR="5080" indent="-2032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495C64"/>
                </a:solidFill>
                <a:latin typeface="Tahoma"/>
                <a:cs typeface="Tahoma"/>
              </a:rPr>
              <a:t>Preshit Ghode </a:t>
            </a:r>
            <a:r>
              <a:rPr dirty="0" sz="1400" spc="-20">
                <a:solidFill>
                  <a:srgbClr val="495C64"/>
                </a:solidFill>
                <a:latin typeface="Tahoma"/>
                <a:cs typeface="Tahoma"/>
              </a:rPr>
              <a:t>(59)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228600"/>
            <a:ext cx="4844796" cy="49149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03701" y="1814906"/>
            <a:ext cx="1737360" cy="94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495C64"/>
                </a:solidFill>
                <a:latin typeface="Georgia"/>
                <a:cs typeface="Georgia"/>
              </a:rPr>
              <a:t>4.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3000" spc="-10">
                <a:solidFill>
                  <a:srgbClr val="5F6979"/>
                </a:solidFill>
                <a:latin typeface="Times New Roman"/>
                <a:cs typeface="Times New Roman"/>
              </a:rPr>
              <a:t>Inheritance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754" rIns="0" bIns="0" rtlCol="0" vert="horz">
            <a:spAutoFit/>
          </a:bodyPr>
          <a:lstStyle/>
          <a:p>
            <a:pPr marL="202565" marR="5080">
              <a:lnSpc>
                <a:spcPct val="100000"/>
              </a:lnSpc>
              <a:spcBef>
                <a:spcPts val="100"/>
              </a:spcBef>
            </a:pPr>
            <a:r>
              <a:rPr dirty="0" sz="2400" spc="70" b="0">
                <a:solidFill>
                  <a:srgbClr val="FFFFFF"/>
                </a:solidFill>
                <a:latin typeface="Georgia"/>
                <a:cs typeface="Georgia"/>
              </a:rPr>
              <a:t>What</a:t>
            </a:r>
            <a:r>
              <a:rPr dirty="0" sz="2400" spc="1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60" b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2400" spc="-10" b="0">
                <a:solidFill>
                  <a:srgbClr val="FFFFFF"/>
                </a:solidFill>
                <a:latin typeface="Georgia"/>
                <a:cs typeface="Georgia"/>
              </a:rPr>
              <a:t>Inheritance?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40914" y="1141222"/>
            <a:ext cx="5879465" cy="2291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665" marR="386715" indent="-355600">
              <a:lnSpc>
                <a:spcPct val="100000"/>
              </a:lnSpc>
              <a:spcBef>
                <a:spcPts val="95"/>
              </a:spcBef>
              <a:buClr>
                <a:srgbClr val="A6BBC8"/>
              </a:buClr>
              <a:buSzPct val="125000"/>
              <a:buFont typeface="Arial MT"/>
              <a:buChar char="○"/>
              <a:tabLst>
                <a:tab pos="367665" algn="l"/>
              </a:tabLst>
            </a:pPr>
            <a:r>
              <a:rPr dirty="0" sz="1600" spc="-145" b="1">
                <a:solidFill>
                  <a:srgbClr val="212121"/>
                </a:solidFill>
                <a:latin typeface="Tahoma"/>
                <a:cs typeface="Tahoma"/>
              </a:rPr>
              <a:t>Inheritance</a:t>
            </a:r>
            <a:r>
              <a:rPr dirty="0" sz="1600" spc="-170" b="1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-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-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mechanism</a:t>
            </a:r>
            <a:r>
              <a:rPr dirty="0" sz="1600" spc="-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which</a:t>
            </a:r>
            <a:r>
              <a:rPr dirty="0"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one</a:t>
            </a:r>
            <a:r>
              <a:rPr dirty="0" sz="1600" spc="-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r>
              <a:rPr dirty="0"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acquires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property</a:t>
            </a:r>
            <a:r>
              <a:rPr dirty="0" sz="1600" spc="-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another</a:t>
            </a:r>
            <a:r>
              <a:rPr dirty="0"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class.</a:t>
            </a:r>
            <a:endParaRPr sz="16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25000"/>
              <a:buFont typeface="Arial MT"/>
              <a:buChar char="○"/>
              <a:tabLst>
                <a:tab pos="367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Reusability</a:t>
            </a:r>
            <a:r>
              <a:rPr dirty="0"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dirty="0"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important</a:t>
            </a:r>
            <a:r>
              <a:rPr dirty="0"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concept</a:t>
            </a:r>
            <a:r>
              <a:rPr dirty="0" sz="16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-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OOPs.</a:t>
            </a:r>
            <a:endParaRPr sz="16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25000"/>
              <a:buFont typeface="Arial MT"/>
              <a:buChar char="○"/>
              <a:tabLst>
                <a:tab pos="367665" algn="l"/>
              </a:tabLst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Boost</a:t>
            </a:r>
            <a:r>
              <a:rPr dirty="0"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Maintainablity</a:t>
            </a:r>
            <a:r>
              <a:rPr dirty="0" sz="1600" spc="-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-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-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code.</a:t>
            </a:r>
            <a:endParaRPr sz="1600">
              <a:latin typeface="Tahoma"/>
              <a:cs typeface="Tahoma"/>
            </a:endParaRPr>
          </a:p>
          <a:p>
            <a:pPr marL="367665" marR="5080" indent="-355600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25000"/>
              <a:buFont typeface="Arial MT"/>
              <a:buChar char="○"/>
              <a:tabLst>
                <a:tab pos="367665" algn="l"/>
              </a:tabLst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r>
              <a:rPr dirty="0" sz="16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which</a:t>
            </a:r>
            <a:r>
              <a:rPr dirty="0" sz="1600" spc="-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-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r>
              <a:rPr dirty="0" sz="16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inherits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properties</a:t>
            </a:r>
            <a:r>
              <a:rPr dirty="0" sz="16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called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BASE</a:t>
            </a:r>
            <a:r>
              <a:rPr dirty="0" sz="1600" spc="-1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0000"/>
                </a:solidFill>
                <a:latin typeface="Tahoma"/>
                <a:cs typeface="Tahoma"/>
              </a:rPr>
              <a:t>CLASS</a:t>
            </a:r>
            <a:r>
              <a:rPr dirty="0" sz="160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-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-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new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created</a:t>
            </a:r>
            <a:r>
              <a:rPr dirty="0"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r>
              <a:rPr dirty="0" sz="16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called</a:t>
            </a:r>
            <a:r>
              <a:rPr dirty="0" sz="16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Tahoma"/>
                <a:cs typeface="Tahoma"/>
              </a:rPr>
              <a:t>DERIVED CLASS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605"/>
              </a:spcBef>
              <a:buClr>
                <a:srgbClr val="A6BBC8"/>
              </a:buClr>
              <a:buSzPct val="125000"/>
              <a:buFont typeface="Arial MT"/>
              <a:buChar char="○"/>
              <a:tabLst>
                <a:tab pos="367665" algn="l"/>
              </a:tabLst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Syntax</a:t>
            </a:r>
            <a:r>
              <a:rPr dirty="0"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-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r>
              <a:rPr dirty="0" sz="16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derived-</a:t>
            </a:r>
            <a:r>
              <a:rPr dirty="0" sz="1600" spc="-40">
                <a:solidFill>
                  <a:srgbClr val="212121"/>
                </a:solidFill>
                <a:latin typeface="Tahoma"/>
                <a:cs typeface="Tahoma"/>
              </a:rPr>
              <a:t>class:</a:t>
            </a: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access-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specifier</a:t>
            </a:r>
            <a:r>
              <a:rPr dirty="0" sz="1600" spc="-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base-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99410" y="3396741"/>
            <a:ext cx="5033645" cy="9861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00" spc="-355">
                <a:solidFill>
                  <a:srgbClr val="212121"/>
                </a:solidFill>
                <a:latin typeface="Tahoma"/>
                <a:cs typeface="Tahoma"/>
              </a:rPr>
              <a:t>{</a:t>
            </a:r>
            <a:endParaRPr sz="16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600"/>
              </a:spcBef>
            </a:pP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//</a:t>
            </a:r>
            <a:r>
              <a:rPr dirty="0"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dirty="0" sz="1600" spc="-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members</a:t>
            </a:r>
            <a:r>
              <a:rPr dirty="0" sz="1600" spc="-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member</a:t>
            </a:r>
            <a:r>
              <a:rPr dirty="0" sz="16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functions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-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derived</a:t>
            </a:r>
            <a:r>
              <a:rPr dirty="0" sz="1600" spc="-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355">
                <a:solidFill>
                  <a:srgbClr val="212121"/>
                </a:solidFill>
                <a:latin typeface="Tahoma"/>
                <a:cs typeface="Tahoma"/>
              </a:rPr>
              <a:t>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FB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7705725" cy="3790315"/>
            <a:chOff x="539495" y="376427"/>
            <a:chExt cx="7705725" cy="3790315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9159" y="976883"/>
              <a:ext cx="7345680" cy="3189731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FB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347597" y="528320"/>
            <a:ext cx="246507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  <a:latin typeface="Cambria"/>
                <a:cs typeface="Cambria"/>
              </a:rPr>
              <a:t>Types</a:t>
            </a:r>
            <a:r>
              <a:rPr dirty="0" spc="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pc="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pc="-10">
                <a:solidFill>
                  <a:srgbClr val="FFFFFF"/>
                </a:solidFill>
                <a:latin typeface="Cambria"/>
                <a:cs typeface="Cambria"/>
              </a:rPr>
              <a:t>Inheritance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846226" y="1177797"/>
            <a:ext cx="14503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Single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Inheritance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45663" y="1177797"/>
            <a:ext cx="15665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Inheritance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05464" y="1177797"/>
            <a:ext cx="16960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Multilevel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Inheritance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9055" y="1568196"/>
            <a:ext cx="1446276" cy="188061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35579" y="1642872"/>
            <a:ext cx="3185160" cy="1357883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13219" y="1458467"/>
            <a:ext cx="1339596" cy="28102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FB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39925" y="1204087"/>
            <a:ext cx="18923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Hierarchical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Inheritance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68095" y="1204087"/>
            <a:ext cx="146875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Hybrid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Inheritance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42103" y="1784604"/>
            <a:ext cx="3750563" cy="195834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400" y="2042160"/>
            <a:ext cx="3749040" cy="13609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FB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241" y="376174"/>
            <a:ext cx="412115" cy="645160"/>
            <a:chOff x="539241" y="376174"/>
            <a:chExt cx="412115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4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25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7552" y="740663"/>
            <a:ext cx="7363968" cy="35402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228600"/>
            <a:ext cx="4844796" cy="49149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39795" y="1938020"/>
            <a:ext cx="2267585" cy="944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495C64"/>
                </a:solidFill>
                <a:latin typeface="Georgia"/>
                <a:cs typeface="Georgia"/>
              </a:rPr>
              <a:t>5.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3000" spc="-10">
                <a:solidFill>
                  <a:srgbClr val="5F6979"/>
                </a:solidFill>
                <a:latin typeface="Times New Roman"/>
                <a:cs typeface="Times New Roman"/>
              </a:rPr>
              <a:t>Polymorphism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14578" y="1699082"/>
            <a:ext cx="11995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69717" y="826134"/>
            <a:ext cx="4968240" cy="298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122555" indent="-355600">
              <a:lnSpc>
                <a:spcPct val="100000"/>
              </a:lnSpc>
              <a:spcBef>
                <a:spcPts val="100"/>
              </a:spcBef>
              <a:buClr>
                <a:srgbClr val="A6BBC8"/>
              </a:buClr>
              <a:buSzPct val="111111"/>
              <a:buFont typeface="Arial MT"/>
              <a:buChar char="○"/>
              <a:tabLst>
                <a:tab pos="367665" algn="l"/>
              </a:tabLst>
            </a:pP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Polymorphism</a:t>
            </a:r>
            <a:r>
              <a:rPr dirty="0" sz="1800" spc="-6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means</a:t>
            </a:r>
            <a:r>
              <a:rPr dirty="0" sz="1800" spc="-3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"the</a:t>
            </a:r>
            <a:r>
              <a:rPr dirty="0" sz="1800" spc="-4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condition</a:t>
            </a:r>
            <a:r>
              <a:rPr dirty="0" sz="1800" spc="-6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46565F"/>
                </a:solidFill>
                <a:latin typeface="Arial"/>
                <a:cs typeface="Arial"/>
              </a:rPr>
              <a:t>of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occurring</a:t>
            </a:r>
            <a:r>
              <a:rPr dirty="0" sz="1800" spc="-6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in</a:t>
            </a:r>
            <a:r>
              <a:rPr dirty="0" sz="1800" spc="-5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several</a:t>
            </a:r>
            <a:r>
              <a:rPr dirty="0" sz="1800" spc="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different</a:t>
            </a:r>
            <a:r>
              <a:rPr dirty="0" sz="1800" spc="-5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6565F"/>
                </a:solidFill>
                <a:latin typeface="Arial"/>
                <a:cs typeface="Arial"/>
              </a:rPr>
              <a:t>forms."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That's</a:t>
            </a:r>
            <a:r>
              <a:rPr dirty="0" sz="1800" spc="-4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exactly</a:t>
            </a:r>
            <a:r>
              <a:rPr dirty="0" sz="1800" spc="-2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what</a:t>
            </a:r>
            <a:r>
              <a:rPr dirty="0" sz="1800" spc="-6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the</a:t>
            </a:r>
            <a:r>
              <a:rPr dirty="0" sz="1800" spc="-2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fourth</a:t>
            </a:r>
            <a:r>
              <a:rPr dirty="0" sz="1800" spc="-2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and</a:t>
            </a:r>
            <a:r>
              <a:rPr dirty="0" sz="1800" spc="-3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6565F"/>
                </a:solidFill>
                <a:latin typeface="Arial"/>
                <a:cs typeface="Arial"/>
              </a:rPr>
              <a:t>final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pillar</a:t>
            </a:r>
            <a:r>
              <a:rPr dirty="0" sz="1800" spc="-4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is</a:t>
            </a:r>
            <a:r>
              <a:rPr dirty="0" sz="1800" spc="-1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concerned</a:t>
            </a:r>
            <a:r>
              <a:rPr dirty="0" sz="1800" spc="-2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with</a:t>
            </a:r>
            <a:r>
              <a:rPr dirty="0" sz="1800" spc="-4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–</a:t>
            </a:r>
            <a:r>
              <a:rPr dirty="0" sz="1800" spc="-1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types</a:t>
            </a:r>
            <a:r>
              <a:rPr dirty="0" sz="1800" spc="5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in</a:t>
            </a:r>
            <a:r>
              <a:rPr dirty="0" sz="1800" spc="-1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46565F"/>
                </a:solidFill>
                <a:latin typeface="Arial"/>
                <a:cs typeface="Arial"/>
              </a:rPr>
              <a:t>the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same</a:t>
            </a:r>
            <a:r>
              <a:rPr dirty="0" sz="1800" spc="-3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inheritance</a:t>
            </a:r>
            <a:r>
              <a:rPr dirty="0" sz="1800" spc="-3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chains</a:t>
            </a:r>
            <a:r>
              <a:rPr dirty="0" sz="1800" spc="-3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being</a:t>
            </a:r>
            <a:r>
              <a:rPr dirty="0" sz="1800" spc="-2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able</a:t>
            </a:r>
            <a:r>
              <a:rPr dirty="0" sz="1800" spc="-2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to</a:t>
            </a:r>
            <a:r>
              <a:rPr dirty="0" sz="1800" spc="-2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46565F"/>
                </a:solidFill>
                <a:latin typeface="Arial"/>
                <a:cs typeface="Arial"/>
              </a:rPr>
              <a:t>do </a:t>
            </a:r>
            <a:r>
              <a:rPr dirty="0" sz="1800" b="1">
                <a:solidFill>
                  <a:srgbClr val="46565F"/>
                </a:solidFill>
                <a:latin typeface="Arial"/>
                <a:cs typeface="Arial"/>
              </a:rPr>
              <a:t>different</a:t>
            </a:r>
            <a:r>
              <a:rPr dirty="0" sz="1800" spc="-40" b="1">
                <a:solidFill>
                  <a:srgbClr val="4656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46565F"/>
                </a:solidFill>
                <a:latin typeface="Arial"/>
                <a:cs typeface="Arial"/>
              </a:rPr>
              <a:t>things.</a:t>
            </a:r>
            <a:endParaRPr sz="1800">
              <a:latin typeface="Arial"/>
              <a:cs typeface="Arial"/>
            </a:endParaRPr>
          </a:p>
          <a:p>
            <a:pPr marL="367665" marR="5080" indent="-355600">
              <a:lnSpc>
                <a:spcPct val="114999"/>
              </a:lnSpc>
              <a:spcBef>
                <a:spcPts val="390"/>
              </a:spcBef>
              <a:buClr>
                <a:srgbClr val="A6BBC8"/>
              </a:buClr>
              <a:buSzPct val="111111"/>
              <a:buChar char="○"/>
              <a:tabLst>
                <a:tab pos="367665" algn="l"/>
              </a:tabLst>
            </a:pP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The word</a:t>
            </a:r>
            <a:r>
              <a:rPr dirty="0" sz="1800" spc="6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polymorphism</a:t>
            </a:r>
            <a:r>
              <a:rPr dirty="0" sz="18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means</a:t>
            </a:r>
            <a:r>
              <a:rPr dirty="0" sz="18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having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495C64"/>
                </a:solidFill>
                <a:latin typeface="Arial MT"/>
                <a:cs typeface="Arial MT"/>
              </a:rPr>
              <a:t>many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forms.</a:t>
            </a:r>
            <a:r>
              <a:rPr dirty="0" sz="1800" spc="-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8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simple</a:t>
            </a:r>
            <a:r>
              <a:rPr dirty="0" sz="18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words,</a:t>
            </a:r>
            <a:r>
              <a:rPr dirty="0" sz="18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we</a:t>
            </a:r>
            <a:r>
              <a:rPr dirty="0" sz="1800" spc="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8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95C64"/>
                </a:solidFill>
                <a:latin typeface="Arial MT"/>
                <a:cs typeface="Arial MT"/>
              </a:rPr>
              <a:t>define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polymorphism</a:t>
            </a:r>
            <a:r>
              <a:rPr dirty="0" sz="18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as</a:t>
            </a:r>
            <a:r>
              <a:rPr dirty="0" sz="18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ability</a:t>
            </a:r>
            <a:r>
              <a:rPr dirty="0" sz="18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8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8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message</a:t>
            </a:r>
            <a:r>
              <a:rPr dirty="0" sz="18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495C64"/>
                </a:solidFill>
                <a:latin typeface="Arial MT"/>
                <a:cs typeface="Arial MT"/>
              </a:rPr>
              <a:t>to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be</a:t>
            </a:r>
            <a:r>
              <a:rPr dirty="0" sz="18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displayed</a:t>
            </a:r>
            <a:r>
              <a:rPr dirty="0" sz="18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more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than</a:t>
            </a:r>
            <a:r>
              <a:rPr dirty="0" sz="18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one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95C64"/>
                </a:solidFill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069717" y="3987494"/>
            <a:ext cx="4665345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marR="5080" indent="-355600">
              <a:lnSpc>
                <a:spcPct val="115100"/>
              </a:lnSpc>
              <a:spcBef>
                <a:spcPts val="100"/>
              </a:spcBef>
              <a:buClr>
                <a:srgbClr val="A6BBC8"/>
              </a:buClr>
              <a:buSzPct val="111111"/>
              <a:buChar char="○"/>
              <a:tabLst>
                <a:tab pos="367665" algn="l"/>
              </a:tabLst>
            </a:pP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Polymorphism</a:t>
            </a:r>
            <a:r>
              <a:rPr dirty="0" sz="18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8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considered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as</a:t>
            </a:r>
            <a:r>
              <a:rPr dirty="0" sz="18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one</a:t>
            </a:r>
            <a:r>
              <a:rPr dirty="0" sz="18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8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495C64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important</a:t>
            </a:r>
            <a:r>
              <a:rPr dirty="0" sz="18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features</a:t>
            </a:r>
            <a:r>
              <a:rPr dirty="0" sz="18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8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495C64"/>
                </a:solidFill>
                <a:latin typeface="Arial MT"/>
                <a:cs typeface="Arial MT"/>
              </a:rPr>
              <a:t>Object</a:t>
            </a:r>
            <a:r>
              <a:rPr dirty="0" sz="18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495C64"/>
                </a:solidFill>
                <a:latin typeface="Arial MT"/>
                <a:cs typeface="Arial MT"/>
              </a:rPr>
              <a:t>Oriented Programming.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In </a:t>
            </a:r>
            <a:r>
              <a:rPr dirty="0" spc="-25"/>
              <a:t>C++</a:t>
            </a:r>
          </a:p>
          <a:p>
            <a:pPr algn="ctr" marL="12065" marR="5080">
              <a:lnSpc>
                <a:spcPct val="100000"/>
              </a:lnSpc>
            </a:pPr>
            <a:r>
              <a:rPr dirty="0" spc="-10"/>
              <a:t>polymorphism </a:t>
            </a:r>
            <a:r>
              <a:rPr dirty="0"/>
              <a:t>is</a:t>
            </a:r>
            <a:r>
              <a:rPr dirty="0" spc="15"/>
              <a:t> </a:t>
            </a:r>
            <a:r>
              <a:rPr dirty="0" spc="-10"/>
              <a:t>mainly </a:t>
            </a:r>
            <a:r>
              <a:rPr dirty="0"/>
              <a:t>divided</a:t>
            </a:r>
            <a:r>
              <a:rPr dirty="0" spc="10"/>
              <a:t> </a:t>
            </a:r>
            <a:r>
              <a:rPr dirty="0"/>
              <a:t>into</a:t>
            </a:r>
            <a:r>
              <a:rPr dirty="0" spc="-15"/>
              <a:t> </a:t>
            </a:r>
            <a:r>
              <a:rPr dirty="0" spc="-25"/>
              <a:t>two </a:t>
            </a:r>
            <a:r>
              <a:rPr dirty="0" spc="-10"/>
              <a:t>types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2762250" y="1579625"/>
            <a:ext cx="2424430" cy="1564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495C64"/>
                </a:solidFill>
                <a:latin typeface="Arial"/>
                <a:cs typeface="Arial"/>
              </a:rPr>
              <a:t>Compile</a:t>
            </a:r>
            <a:r>
              <a:rPr dirty="0" sz="1600" spc="15" b="1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495C64"/>
                </a:solidFill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495C64"/>
                </a:solidFill>
                <a:latin typeface="Arial"/>
                <a:cs typeface="Arial"/>
              </a:rPr>
              <a:t>polymorphism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This</a:t>
            </a:r>
            <a:r>
              <a:rPr dirty="0" sz="16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type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polymorphism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achieved</a:t>
            </a:r>
            <a:r>
              <a:rPr dirty="0" sz="16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by</a:t>
            </a:r>
            <a:r>
              <a:rPr dirty="0" sz="16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function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overloading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or</a:t>
            </a:r>
            <a:r>
              <a:rPr dirty="0" sz="1600" spc="7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operator overloading.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42457" y="1579625"/>
            <a:ext cx="2136140" cy="205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495C64"/>
                </a:solidFill>
                <a:latin typeface="Arial"/>
                <a:cs typeface="Arial"/>
              </a:rPr>
              <a:t>Function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495C64"/>
                </a:solidFill>
                <a:latin typeface="Arial"/>
                <a:cs typeface="Arial"/>
              </a:rPr>
              <a:t>Overloading: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Function</a:t>
            </a:r>
            <a:r>
              <a:rPr dirty="0" sz="1600" spc="7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overloading</a:t>
            </a:r>
            <a:r>
              <a:rPr dirty="0" sz="1600" spc="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is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feature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6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C++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where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two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or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more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functions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6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have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same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name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but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different parameters.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493649"/>
            <a:ext cx="172720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dirty="0" sz="1500" spc="-20" b="0">
                <a:solidFill>
                  <a:srgbClr val="495C64"/>
                </a:solidFill>
                <a:latin typeface="Tahoma"/>
                <a:cs typeface="Tahoma"/>
              </a:rPr>
              <a:t>#include&lt;iostream&gt; </a:t>
            </a:r>
            <a:r>
              <a:rPr dirty="0" sz="1500" spc="-10" b="0">
                <a:solidFill>
                  <a:srgbClr val="495C64"/>
                </a:solidFill>
                <a:latin typeface="Tahoma"/>
                <a:cs typeface="Tahoma"/>
              </a:rPr>
              <a:t>#include&lt;stdio.h&gt; </a:t>
            </a:r>
            <a:r>
              <a:rPr dirty="0" sz="1500" b="0">
                <a:solidFill>
                  <a:srgbClr val="495C64"/>
                </a:solidFill>
                <a:latin typeface="Tahoma"/>
                <a:cs typeface="Tahoma"/>
              </a:rPr>
              <a:t>int</a:t>
            </a:r>
            <a:r>
              <a:rPr dirty="0" sz="1500" spc="-65" b="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0" b="0">
                <a:solidFill>
                  <a:srgbClr val="495C64"/>
                </a:solidFill>
                <a:latin typeface="Tahoma"/>
                <a:cs typeface="Tahoma"/>
              </a:rPr>
              <a:t>area(int,</a:t>
            </a:r>
            <a:r>
              <a:rPr dirty="0" sz="1500" spc="-85" b="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0" b="0">
                <a:solidFill>
                  <a:srgbClr val="495C64"/>
                </a:solidFill>
                <a:latin typeface="Tahoma"/>
                <a:cs typeface="Tahoma"/>
              </a:rPr>
              <a:t>int); </a:t>
            </a:r>
            <a:r>
              <a:rPr dirty="0" sz="1500" b="0">
                <a:solidFill>
                  <a:srgbClr val="495C64"/>
                </a:solidFill>
                <a:latin typeface="Tahoma"/>
                <a:cs typeface="Tahoma"/>
              </a:rPr>
              <a:t>float</a:t>
            </a:r>
            <a:r>
              <a:rPr dirty="0" sz="1500" spc="-20" b="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 b="0">
                <a:solidFill>
                  <a:srgbClr val="495C64"/>
                </a:solidFill>
                <a:latin typeface="Tahoma"/>
                <a:cs typeface="Tahoma"/>
              </a:rPr>
              <a:t>area(int);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594" y="1712609"/>
            <a:ext cx="2442845" cy="26181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int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main()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-330">
                <a:solidFill>
                  <a:srgbClr val="495C64"/>
                </a:solidFill>
                <a:latin typeface="Tahoma"/>
                <a:cs typeface="Tahoma"/>
              </a:rPr>
              <a:t>{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int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Tahoma"/>
                <a:cs typeface="Tahoma"/>
              </a:rPr>
              <a:t>r;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-25">
                <a:solidFill>
                  <a:srgbClr val="495C64"/>
                </a:solidFill>
                <a:latin typeface="Tahoma"/>
                <a:cs typeface="Tahoma"/>
              </a:rPr>
              <a:t>std::cout&lt;&lt;"Enter</a:t>
            </a:r>
            <a:r>
              <a:rPr dirty="0" sz="1500" spc="-1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radius</a:t>
            </a:r>
            <a:r>
              <a:rPr dirty="0" sz="1500" spc="-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15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circle";</a:t>
            </a:r>
            <a:endParaRPr sz="1500">
              <a:latin typeface="Tahoma"/>
              <a:cs typeface="Tahoma"/>
            </a:endParaRPr>
          </a:p>
          <a:p>
            <a:pPr marL="12700" marR="1130300">
              <a:lnSpc>
                <a:spcPct val="133300"/>
              </a:lnSpc>
              <a:spcBef>
                <a:spcPts val="5"/>
              </a:spcBef>
            </a:pP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std::cin&gt;&gt;r;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float</a:t>
            </a:r>
            <a:r>
              <a:rPr dirty="0" sz="1500" spc="-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40">
                <a:solidFill>
                  <a:srgbClr val="495C64"/>
                </a:solidFill>
                <a:latin typeface="Tahoma"/>
                <a:cs typeface="Tahoma"/>
              </a:rPr>
              <a:t>A=area(r);</a:t>
            </a:r>
            <a:endParaRPr sz="1500">
              <a:latin typeface="Tahoma"/>
              <a:cs typeface="Tahoma"/>
            </a:endParaRPr>
          </a:p>
          <a:p>
            <a:pPr marL="12700" marR="55244">
              <a:lnSpc>
                <a:spcPct val="100000"/>
              </a:lnSpc>
              <a:spcBef>
                <a:spcPts val="600"/>
              </a:spcBef>
            </a:pPr>
            <a:r>
              <a:rPr dirty="0" sz="1500" spc="-30">
                <a:solidFill>
                  <a:srgbClr val="495C64"/>
                </a:solidFill>
                <a:latin typeface="Tahoma"/>
                <a:cs typeface="Tahoma"/>
              </a:rPr>
              <a:t>std::cout&lt;&lt;"Area</a:t>
            </a:r>
            <a:r>
              <a:rPr dirty="0" sz="1500" spc="-11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15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50">
                <a:solidFill>
                  <a:srgbClr val="495C64"/>
                </a:solidFill>
                <a:latin typeface="Tahoma"/>
                <a:cs typeface="Tahoma"/>
              </a:rPr>
              <a:t>Circle</a:t>
            </a:r>
            <a:r>
              <a:rPr dirty="0" sz="1500" spc="-1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Tahoma"/>
                <a:cs typeface="Tahoma"/>
              </a:rPr>
              <a:t>is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"&lt;&lt;A;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29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54015" y="563626"/>
            <a:ext cx="246824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l,b,a;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std::cout&lt;&lt;"Enter</a:t>
            </a:r>
            <a:r>
              <a:rPr dirty="0" sz="15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length</a:t>
            </a:r>
            <a:r>
              <a:rPr dirty="0" sz="1500" spc="7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and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breadth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5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rectangle"; std::cin&gt;&gt;l&gt;&gt;b;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a=area(l,b);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pc="-35"/>
              <a:t>std::cout&lt;&lt;"area</a:t>
            </a:r>
            <a:r>
              <a:rPr dirty="0" spc="-125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 spc="-10"/>
              <a:t>Rectangle is"&lt;&lt;a;</a:t>
            </a:r>
          </a:p>
          <a:p>
            <a:pPr marL="12700">
              <a:lnSpc>
                <a:spcPct val="100000"/>
              </a:lnSpc>
            </a:pPr>
            <a:r>
              <a:rPr dirty="0" spc="-33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float</a:t>
            </a:r>
            <a:r>
              <a:rPr dirty="0" spc="-85"/>
              <a:t> </a:t>
            </a:r>
            <a:r>
              <a:rPr dirty="0"/>
              <a:t>area(int</a:t>
            </a:r>
            <a:r>
              <a:rPr dirty="0" spc="-80"/>
              <a:t> </a:t>
            </a:r>
            <a:r>
              <a:rPr dirty="0" spc="-25"/>
              <a:t>R)</a:t>
            </a:r>
          </a:p>
          <a:p>
            <a:pPr marL="12700">
              <a:lnSpc>
                <a:spcPct val="100000"/>
              </a:lnSpc>
            </a:pPr>
            <a:r>
              <a:rPr dirty="0" spc="-330"/>
              <a:t>{</a:t>
            </a:r>
          </a:p>
          <a:p>
            <a:pPr marL="163195">
              <a:lnSpc>
                <a:spcPct val="100000"/>
              </a:lnSpc>
            </a:pPr>
            <a:r>
              <a:rPr dirty="0" spc="-10"/>
              <a:t>return(3.14*R*R);</a:t>
            </a:r>
          </a:p>
          <a:p>
            <a:pPr marL="12700">
              <a:lnSpc>
                <a:spcPct val="100000"/>
              </a:lnSpc>
            </a:pPr>
            <a:r>
              <a:rPr dirty="0" spc="-33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int</a:t>
            </a:r>
            <a:r>
              <a:rPr dirty="0" spc="-114"/>
              <a:t> </a:t>
            </a:r>
            <a:r>
              <a:rPr dirty="0"/>
              <a:t>area(int</a:t>
            </a:r>
            <a:r>
              <a:rPr dirty="0" spc="-100"/>
              <a:t> </a:t>
            </a:r>
            <a:r>
              <a:rPr dirty="0"/>
              <a:t>L,int</a:t>
            </a:r>
            <a:r>
              <a:rPr dirty="0" spc="-125"/>
              <a:t> </a:t>
            </a:r>
            <a:r>
              <a:rPr dirty="0" spc="-25"/>
              <a:t>B)</a:t>
            </a:r>
          </a:p>
          <a:p>
            <a:pPr marL="12700">
              <a:lnSpc>
                <a:spcPct val="100000"/>
              </a:lnSpc>
            </a:pPr>
            <a:r>
              <a:rPr dirty="0" spc="-330"/>
              <a:t>{</a:t>
            </a:r>
          </a:p>
          <a:p>
            <a:pPr marL="163195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return(L*B);</a:t>
            </a:r>
          </a:p>
          <a:p>
            <a:pPr marL="12700">
              <a:lnSpc>
                <a:spcPct val="100000"/>
              </a:lnSpc>
            </a:pPr>
            <a:r>
              <a:rPr dirty="0" spc="-33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7931" y="0"/>
            <a:ext cx="1338580" cy="1225550"/>
            <a:chOff x="217931" y="0"/>
            <a:chExt cx="1338580" cy="1225550"/>
          </a:xfrm>
        </p:grpSpPr>
        <p:sp>
          <p:nvSpPr>
            <p:cNvPr id="4" name="object 4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56715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7" y="336804"/>
              <a:ext cx="137159" cy="13716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1335024"/>
            <a:ext cx="213360" cy="211836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B40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63930"/>
                </a:lnTo>
                <a:lnTo>
                  <a:pt x="0" y="54109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34234" y="601070"/>
                </a:lnTo>
                <a:lnTo>
                  <a:pt x="280781" y="589611"/>
                </a:lnTo>
                <a:lnTo>
                  <a:pt x="324186" y="571272"/>
                </a:lnTo>
                <a:lnTo>
                  <a:pt x="363824" y="546677"/>
                </a:lnTo>
                <a:lnTo>
                  <a:pt x="399073" y="516445"/>
                </a:lnTo>
                <a:lnTo>
                  <a:pt x="429310" y="481199"/>
                </a:lnTo>
                <a:lnTo>
                  <a:pt x="453912" y="441562"/>
                </a:lnTo>
                <a:lnTo>
                  <a:pt x="472257" y="398154"/>
                </a:lnTo>
                <a:lnTo>
                  <a:pt x="483720" y="351597"/>
                </a:lnTo>
                <a:lnTo>
                  <a:pt x="487680" y="302513"/>
                </a:lnTo>
                <a:lnTo>
                  <a:pt x="483720" y="253430"/>
                </a:lnTo>
                <a:lnTo>
                  <a:pt x="472257" y="206873"/>
                </a:lnTo>
                <a:lnTo>
                  <a:pt x="453912" y="163465"/>
                </a:lnTo>
                <a:lnTo>
                  <a:pt x="429310" y="123828"/>
                </a:lnTo>
                <a:lnTo>
                  <a:pt x="399073" y="88582"/>
                </a:lnTo>
                <a:lnTo>
                  <a:pt x="363824" y="58350"/>
                </a:lnTo>
                <a:lnTo>
                  <a:pt x="324186" y="33755"/>
                </a:lnTo>
                <a:lnTo>
                  <a:pt x="280781" y="15416"/>
                </a:lnTo>
                <a:lnTo>
                  <a:pt x="234234" y="3957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97483" y="1781962"/>
            <a:ext cx="2069464" cy="280162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5"/>
              </a:spcBef>
              <a:buSzPct val="90909"/>
              <a:buAutoNum type="arabicPeriod"/>
              <a:tabLst>
                <a:tab pos="287020" algn="l"/>
              </a:tabLst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1010"/>
              </a:spcBef>
              <a:buSzPct val="90909"/>
              <a:buAutoNum type="arabicPeriod"/>
              <a:tabLst>
                <a:tab pos="287020" algn="l"/>
              </a:tabLst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Encapsulation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1000"/>
              </a:spcBef>
              <a:buSzPct val="90909"/>
              <a:buAutoNum type="arabicPeriod"/>
              <a:tabLst>
                <a:tab pos="287020" algn="l"/>
              </a:tabLst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Abstraction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994"/>
              </a:spcBef>
              <a:buSzPct val="90909"/>
              <a:buAutoNum type="arabicPeriod"/>
              <a:tabLst>
                <a:tab pos="287020" algn="l"/>
              </a:tabLst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Inheritance</a:t>
            </a:r>
            <a:endParaRPr sz="2200">
              <a:latin typeface="Tahoma"/>
              <a:cs typeface="Tahoma"/>
            </a:endParaRPr>
          </a:p>
          <a:p>
            <a:pPr marL="287020" indent="-274320">
              <a:lnSpc>
                <a:spcPct val="100000"/>
              </a:lnSpc>
              <a:spcBef>
                <a:spcPts val="1010"/>
              </a:spcBef>
              <a:buSzPct val="90909"/>
              <a:buAutoNum type="arabicPeriod"/>
              <a:tabLst>
                <a:tab pos="287020" algn="l"/>
              </a:tabLst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Polymorphism</a:t>
            </a:r>
            <a:endParaRPr sz="2200">
              <a:latin typeface="Tahoma"/>
              <a:cs typeface="Tahoma"/>
            </a:endParaRPr>
          </a:p>
          <a:p>
            <a:pPr marL="233045" indent="-226695">
              <a:lnSpc>
                <a:spcPct val="100000"/>
              </a:lnSpc>
              <a:spcBef>
                <a:spcPts val="994"/>
              </a:spcBef>
              <a:buSzPct val="90909"/>
              <a:buAutoNum type="arabicPeriod"/>
              <a:tabLst>
                <a:tab pos="233045" algn="l"/>
              </a:tabLst>
            </a:pP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65164" y="1981200"/>
            <a:ext cx="2071115" cy="2071115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475344" y="509396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632072" y="765175"/>
            <a:ext cx="1701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C000"/>
                </a:solidFill>
                <a:latin typeface="Cambria"/>
                <a:cs typeface="Cambria"/>
              </a:rPr>
              <a:t>Content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6" y="1538427"/>
            <a:ext cx="1520190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495C64"/>
                </a:solidFill>
              </a:rPr>
              <a:t>Operator</a:t>
            </a:r>
          </a:p>
          <a:p>
            <a:pPr algn="ctr">
              <a:lnSpc>
                <a:spcPct val="100000"/>
              </a:lnSpc>
            </a:pPr>
            <a:r>
              <a:rPr dirty="0" spc="-10">
                <a:solidFill>
                  <a:srgbClr val="495C64"/>
                </a:solidFill>
              </a:rPr>
              <a:t>Overloading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62250" y="1579625"/>
            <a:ext cx="4162425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A6BBC8"/>
              </a:buClr>
              <a:buSzPct val="81250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C++,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we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make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operators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work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for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user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defined</a:t>
            </a:r>
            <a:r>
              <a:rPr dirty="0" sz="16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classes.</a:t>
            </a:r>
            <a:r>
              <a:rPr dirty="0" sz="16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This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means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C++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has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ability</a:t>
            </a:r>
            <a:r>
              <a:rPr dirty="0" sz="16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16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provide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operators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with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special</a:t>
            </a:r>
            <a:r>
              <a:rPr dirty="0" sz="16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meaning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for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data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type,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this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ability</a:t>
            </a:r>
            <a:r>
              <a:rPr dirty="0" sz="16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known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as</a:t>
            </a:r>
            <a:r>
              <a:rPr dirty="0" sz="16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operator overloading.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62250" y="3195573"/>
            <a:ext cx="402844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A6BBC8"/>
              </a:buClr>
              <a:buSzPct val="81250"/>
              <a:buChar char="•"/>
              <a:tabLst>
                <a:tab pos="355600" algn="l"/>
                <a:tab pos="2755900" algn="l"/>
              </a:tabLst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For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example,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we</a:t>
            </a:r>
            <a:r>
              <a:rPr dirty="0" sz="16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overload</a:t>
            </a:r>
            <a:r>
              <a:rPr dirty="0" sz="16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an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operator</a:t>
            </a:r>
            <a:r>
              <a:rPr dirty="0" sz="16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‘+’</a:t>
            </a:r>
            <a:r>
              <a:rPr dirty="0" sz="16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like</a:t>
            </a:r>
            <a:r>
              <a:rPr dirty="0" sz="16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String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so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that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we</a:t>
            </a:r>
            <a:r>
              <a:rPr dirty="0" sz="1600" spc="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concatenate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two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	strings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by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just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using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30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494" y="493649"/>
            <a:ext cx="172720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dirty="0" sz="1500" spc="-20" b="0">
                <a:solidFill>
                  <a:srgbClr val="495C64"/>
                </a:solidFill>
                <a:latin typeface="Tahoma"/>
                <a:cs typeface="Tahoma"/>
              </a:rPr>
              <a:t>#include&lt;iostream&gt; </a:t>
            </a:r>
            <a:r>
              <a:rPr dirty="0" sz="1500" spc="-10" b="0">
                <a:solidFill>
                  <a:srgbClr val="495C64"/>
                </a:solidFill>
                <a:latin typeface="Tahoma"/>
                <a:cs typeface="Tahoma"/>
              </a:rPr>
              <a:t>class</a:t>
            </a:r>
            <a:r>
              <a:rPr dirty="0" sz="1500" spc="-125" b="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 b="0">
                <a:solidFill>
                  <a:srgbClr val="495C64"/>
                </a:solidFill>
                <a:latin typeface="Tahoma"/>
                <a:cs typeface="Tahoma"/>
              </a:rPr>
              <a:t>Complex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12494" y="1103757"/>
            <a:ext cx="2703830" cy="3379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spc="-330">
                <a:solidFill>
                  <a:srgbClr val="495C64"/>
                </a:solidFill>
                <a:latin typeface="Tahoma"/>
                <a:cs typeface="Tahoma"/>
              </a:rPr>
              <a:t>{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private:</a:t>
            </a:r>
            <a:endParaRPr sz="15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int</a:t>
            </a:r>
            <a:r>
              <a:rPr dirty="0" sz="1500" spc="-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495C64"/>
                </a:solidFill>
                <a:latin typeface="Tahoma"/>
                <a:cs typeface="Tahoma"/>
              </a:rPr>
              <a:t>a,b;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public:</a:t>
            </a:r>
            <a:endParaRPr sz="15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void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setData(int</a:t>
            </a:r>
            <a:r>
              <a:rPr dirty="0" sz="1500" spc="-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65">
                <a:solidFill>
                  <a:srgbClr val="495C64"/>
                </a:solidFill>
                <a:latin typeface="Tahoma"/>
                <a:cs typeface="Tahoma"/>
              </a:rPr>
              <a:t>x,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int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Tahoma"/>
                <a:cs typeface="Tahoma"/>
              </a:rPr>
              <a:t>y)</a:t>
            </a:r>
            <a:endParaRPr sz="15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600"/>
              </a:spcBef>
            </a:pPr>
            <a:r>
              <a:rPr dirty="0" sz="1500" spc="-330">
                <a:solidFill>
                  <a:srgbClr val="495C64"/>
                </a:solidFill>
                <a:latin typeface="Tahoma"/>
                <a:cs typeface="Tahoma"/>
              </a:rPr>
              <a:t>{</a:t>
            </a:r>
            <a:endParaRPr sz="1500">
              <a:latin typeface="Tahoma"/>
              <a:cs typeface="Tahoma"/>
            </a:endParaRPr>
          </a:p>
          <a:p>
            <a:pPr marL="314325" marR="2014220">
              <a:lnSpc>
                <a:spcPct val="133300"/>
              </a:lnSpc>
              <a:spcBef>
                <a:spcPts val="5"/>
              </a:spcBef>
            </a:pPr>
            <a:r>
              <a:rPr dirty="0" sz="1500" spc="-80">
                <a:solidFill>
                  <a:srgbClr val="495C64"/>
                </a:solidFill>
                <a:latin typeface="Tahoma"/>
                <a:cs typeface="Tahoma"/>
              </a:rPr>
              <a:t>a=x; </a:t>
            </a:r>
            <a:r>
              <a:rPr dirty="0" sz="1500" spc="-90">
                <a:solidFill>
                  <a:srgbClr val="495C64"/>
                </a:solidFill>
                <a:latin typeface="Tahoma"/>
                <a:cs typeface="Tahoma"/>
              </a:rPr>
              <a:t>b=y;</a:t>
            </a:r>
            <a:endParaRPr sz="15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600"/>
              </a:spcBef>
            </a:pPr>
            <a:r>
              <a:rPr dirty="0" sz="1500" spc="-330">
                <a:solidFill>
                  <a:srgbClr val="495C64"/>
                </a:solidFill>
                <a:latin typeface="Tahoma"/>
                <a:cs typeface="Tahoma"/>
              </a:rPr>
              <a:t>}</a:t>
            </a:r>
            <a:endParaRPr sz="15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void</a:t>
            </a:r>
            <a:r>
              <a:rPr dirty="0" sz="1500" spc="-5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showData()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Complex</a:t>
            </a:r>
            <a:r>
              <a:rPr dirty="0" sz="1500" spc="-3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operator</a:t>
            </a:r>
            <a:r>
              <a:rPr dirty="0" sz="1500" spc="-1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+(Complex</a:t>
            </a:r>
            <a:r>
              <a:rPr dirty="0" sz="1500" spc="-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Tahoma"/>
                <a:cs typeface="Tahoma"/>
              </a:rPr>
              <a:t>c)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15915" y="563626"/>
            <a:ext cx="2969260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std::cout&lt;&lt;"\na="&lt;&lt;a&lt;&lt;"\nb="&lt;&lt;b;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algn="just" marL="314325" marR="1435100" indent="-264160">
              <a:lnSpc>
                <a:spcPct val="100000"/>
              </a:lnSpc>
              <a:spcBef>
                <a:spcPts val="15"/>
              </a:spcBef>
            </a:pPr>
            <a:r>
              <a:rPr dirty="0" sz="1500" spc="-280">
                <a:solidFill>
                  <a:srgbClr val="495C64"/>
                </a:solidFill>
                <a:latin typeface="Tahoma"/>
                <a:cs typeface="Tahoma"/>
              </a:rPr>
              <a:t>{</a:t>
            </a:r>
            <a:r>
              <a:rPr dirty="0" sz="1500" spc="60">
                <a:solidFill>
                  <a:srgbClr val="495C64"/>
                </a:solidFill>
                <a:latin typeface="Tahoma"/>
                <a:cs typeface="Tahoma"/>
              </a:rPr>
              <a:t> 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Complex</a:t>
            </a:r>
            <a:r>
              <a:rPr dirty="0" sz="1500" spc="-1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20">
                <a:solidFill>
                  <a:srgbClr val="495C64"/>
                </a:solidFill>
                <a:latin typeface="Tahoma"/>
                <a:cs typeface="Tahoma"/>
              </a:rPr>
              <a:t>temp; </a:t>
            </a:r>
            <a:r>
              <a:rPr dirty="0" sz="1500" spc="-40">
                <a:solidFill>
                  <a:srgbClr val="495C64"/>
                </a:solidFill>
                <a:latin typeface="Tahoma"/>
                <a:cs typeface="Tahoma"/>
              </a:rPr>
              <a:t>temp.a=a+c.a; </a:t>
            </a:r>
            <a:r>
              <a:rPr dirty="0" sz="1500" spc="-55">
                <a:solidFill>
                  <a:srgbClr val="495C64"/>
                </a:solidFill>
                <a:latin typeface="Tahoma"/>
                <a:cs typeface="Tahoma"/>
              </a:rPr>
              <a:t>temp.b=b+c.b;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15915" y="2165985"/>
            <a:ext cx="135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75">
                <a:solidFill>
                  <a:srgbClr val="495C64"/>
                </a:solidFill>
                <a:latin typeface="Tahoma"/>
                <a:cs typeface="Tahoma"/>
              </a:rPr>
              <a:t>};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15915" y="1937385"/>
            <a:ext cx="1725295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  <a:tabLst>
                <a:tab pos="1649095" algn="l"/>
              </a:tabLst>
            </a:pP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return(temp);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	</a:t>
            </a:r>
            <a:r>
              <a:rPr dirty="0" sz="1500" spc="-330">
                <a:solidFill>
                  <a:srgbClr val="495C64"/>
                </a:solidFill>
                <a:latin typeface="Tahoma"/>
                <a:cs typeface="Tahoma"/>
              </a:rPr>
              <a:t>}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int</a:t>
            </a:r>
            <a:r>
              <a:rPr dirty="0" sz="1500" spc="-5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main()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500" spc="-280">
                <a:solidFill>
                  <a:srgbClr val="495C64"/>
                </a:solidFill>
                <a:latin typeface="Tahoma"/>
                <a:cs typeface="Tahoma"/>
              </a:rPr>
              <a:t>{</a:t>
            </a:r>
            <a:r>
              <a:rPr dirty="0" sz="1500" spc="70">
                <a:solidFill>
                  <a:srgbClr val="495C64"/>
                </a:solidFill>
                <a:latin typeface="Tahoma"/>
                <a:cs typeface="Tahoma"/>
              </a:rPr>
              <a:t>  </a:t>
            </a:r>
            <a:r>
              <a:rPr dirty="0" sz="1500">
                <a:solidFill>
                  <a:srgbClr val="495C64"/>
                </a:solidFill>
                <a:latin typeface="Tahoma"/>
                <a:cs typeface="Tahoma"/>
              </a:rPr>
              <a:t>Complex</a:t>
            </a:r>
            <a:r>
              <a:rPr dirty="0" sz="1500" spc="-14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c1,c2,c3;</a:t>
            </a:r>
            <a:endParaRPr sz="1500">
              <a:latin typeface="Tahoma"/>
              <a:cs typeface="Tahoma"/>
            </a:endParaRPr>
          </a:p>
          <a:p>
            <a:pPr marL="163195">
              <a:lnSpc>
                <a:spcPct val="100000"/>
              </a:lnSpc>
            </a:pP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c1.setData(3,4);</a:t>
            </a:r>
            <a:endParaRPr sz="1500">
              <a:latin typeface="Tahoma"/>
              <a:cs typeface="Tahoma"/>
            </a:endParaRPr>
          </a:p>
          <a:p>
            <a:pPr marL="163195" marR="207010">
              <a:lnSpc>
                <a:spcPct val="100000"/>
              </a:lnSpc>
            </a:pPr>
            <a:r>
              <a:rPr dirty="0" sz="1500" spc="-20">
                <a:solidFill>
                  <a:srgbClr val="495C64"/>
                </a:solidFill>
                <a:latin typeface="Tahoma"/>
                <a:cs typeface="Tahoma"/>
              </a:rPr>
              <a:t>c2.setData(5,6); </a:t>
            </a:r>
            <a:r>
              <a:rPr dirty="0" sz="1500" spc="-10">
                <a:solidFill>
                  <a:srgbClr val="495C64"/>
                </a:solidFill>
                <a:latin typeface="Tahoma"/>
                <a:cs typeface="Tahoma"/>
              </a:rPr>
              <a:t>c3=c1+c2; c3.showData();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500" spc="-330">
                <a:solidFill>
                  <a:srgbClr val="495C64"/>
                </a:solidFill>
                <a:latin typeface="Tahoma"/>
                <a:cs typeface="Tahoma"/>
              </a:rPr>
              <a:t>}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" y="1538427"/>
            <a:ext cx="1786889" cy="6362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495C64"/>
                </a:solidFill>
              </a:rPr>
              <a:t>Runtime</a:t>
            </a:r>
          </a:p>
          <a:p>
            <a:pPr algn="ctr">
              <a:lnSpc>
                <a:spcPct val="100000"/>
              </a:lnSpc>
            </a:pPr>
            <a:r>
              <a:rPr dirty="0" spc="-10">
                <a:solidFill>
                  <a:srgbClr val="495C64"/>
                </a:solidFill>
              </a:rPr>
              <a:t>polymorphism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8554" y="1554992"/>
            <a:ext cx="3822700" cy="5861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385"/>
              </a:spcBef>
              <a:buClr>
                <a:srgbClr val="A6BBC8"/>
              </a:buClr>
              <a:buSzPct val="81250"/>
              <a:buChar char="○"/>
              <a:tabLst>
                <a:tab pos="323215" algn="l"/>
              </a:tabLst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This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type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6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polymorphism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achieved</a:t>
            </a:r>
            <a:endParaRPr sz="1600">
              <a:latin typeface="Arial MT"/>
              <a:cs typeface="Arial MT"/>
            </a:endParaRPr>
          </a:p>
          <a:p>
            <a:pPr marL="323215">
              <a:lnSpc>
                <a:spcPct val="100000"/>
              </a:lnSpc>
              <a:spcBef>
                <a:spcPts val="285"/>
              </a:spcBef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by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Function</a:t>
            </a:r>
            <a:r>
              <a:rPr dirty="0" sz="16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Overriding.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08554" y="2318410"/>
            <a:ext cx="4056379" cy="1147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215" marR="5080" indent="-311150">
              <a:lnSpc>
                <a:spcPct val="114999"/>
              </a:lnSpc>
              <a:spcBef>
                <a:spcPts val="100"/>
              </a:spcBef>
              <a:buClr>
                <a:srgbClr val="A6BBC8"/>
              </a:buClr>
              <a:buSzPct val="62500"/>
              <a:buChar char="○"/>
              <a:tabLst>
                <a:tab pos="323215" algn="l"/>
              </a:tabLst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virtual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function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600" spc="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member</a:t>
            </a:r>
            <a:r>
              <a:rPr dirty="0" sz="16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function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which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6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declared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9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base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using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keyword</a:t>
            </a:r>
            <a:r>
              <a:rPr dirty="0" sz="1600" spc="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virtual</a:t>
            </a:r>
            <a:r>
              <a:rPr dirty="0" sz="16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16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6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re-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defined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(Overriden)</a:t>
            </a:r>
            <a:r>
              <a:rPr dirty="0" sz="16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by</a:t>
            </a:r>
            <a:r>
              <a:rPr dirty="0" sz="16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derived</a:t>
            </a:r>
            <a:r>
              <a:rPr dirty="0" sz="16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class.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32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B4540">
                <a:alpha val="7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12494" y="492124"/>
            <a:ext cx="1905635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dirty="0" sz="1500" b="0">
                <a:solidFill>
                  <a:srgbClr val="495C64"/>
                </a:solidFill>
                <a:latin typeface="Arial MT"/>
                <a:cs typeface="Arial MT"/>
              </a:rPr>
              <a:t>#include</a:t>
            </a:r>
            <a:r>
              <a:rPr dirty="0" sz="1500" spc="30" b="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 b="0">
                <a:solidFill>
                  <a:srgbClr val="495C64"/>
                </a:solidFill>
                <a:latin typeface="Arial MT"/>
                <a:cs typeface="Arial MT"/>
              </a:rPr>
              <a:t>&lt;iostream&gt; </a:t>
            </a:r>
            <a:r>
              <a:rPr dirty="0" sz="1500" b="0">
                <a:solidFill>
                  <a:srgbClr val="495C64"/>
                </a:solidFill>
                <a:latin typeface="Arial MT"/>
                <a:cs typeface="Arial MT"/>
              </a:rPr>
              <a:t>using</a:t>
            </a:r>
            <a:r>
              <a:rPr dirty="0" sz="1500" spc="30" b="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495C64"/>
                </a:solidFill>
                <a:latin typeface="Arial MT"/>
                <a:cs typeface="Arial MT"/>
              </a:rPr>
              <a:t>namespace</a:t>
            </a:r>
            <a:r>
              <a:rPr dirty="0" sz="1500" spc="15" b="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0" b="0">
                <a:solidFill>
                  <a:srgbClr val="495C64"/>
                </a:solidFill>
                <a:latin typeface="Arial MT"/>
                <a:cs typeface="Arial MT"/>
              </a:rPr>
              <a:t>std;</a:t>
            </a:r>
            <a:endParaRPr sz="1500">
              <a:latin typeface="Arial MT"/>
              <a:cs typeface="Arial MT"/>
            </a:endParaRPr>
          </a:p>
          <a:p>
            <a:pPr marL="12700" marR="788670">
              <a:lnSpc>
                <a:spcPct val="133300"/>
              </a:lnSpc>
            </a:pPr>
            <a:r>
              <a:rPr dirty="0" sz="1500" b="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500" spc="15" b="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b="0">
                <a:solidFill>
                  <a:srgbClr val="495C64"/>
                </a:solidFill>
                <a:latin typeface="Arial MT"/>
                <a:cs typeface="Arial MT"/>
              </a:rPr>
              <a:t>Base</a:t>
            </a:r>
            <a:r>
              <a:rPr dirty="0" sz="1500" spc="25" b="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0" b="0">
                <a:solidFill>
                  <a:srgbClr val="495C64"/>
                </a:solidFill>
                <a:latin typeface="Arial MT"/>
                <a:cs typeface="Arial MT"/>
              </a:rPr>
              <a:t>class </a:t>
            </a:r>
            <a:r>
              <a:rPr dirty="0" sz="1500" b="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500" spc="30" b="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 b="0">
                <a:solidFill>
                  <a:srgbClr val="495C64"/>
                </a:solidFill>
                <a:latin typeface="Arial MT"/>
                <a:cs typeface="Arial MT"/>
              </a:rPr>
              <a:t>Shape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12494" y="1711085"/>
            <a:ext cx="2735580" cy="27705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public: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Shape(int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l,</a:t>
            </a:r>
            <a:r>
              <a:rPr dirty="0" sz="15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5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w)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850900" marR="1015365">
              <a:lnSpc>
                <a:spcPct val="133300"/>
              </a:lnSpc>
              <a:spcBef>
                <a:spcPts val="5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length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=</a:t>
            </a:r>
            <a:r>
              <a:rPr dirty="0" sz="15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l;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width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=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w;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r>
              <a:rPr dirty="0" sz="15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default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constructor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get_Area()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915915" y="563626"/>
            <a:ext cx="307657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2105" indent="8382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cout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&lt;&lt;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"This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5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call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to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parent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5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area"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&lt;&lt;</a:t>
            </a:r>
            <a:r>
              <a:rPr dirty="0" sz="1500" spc="7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endl;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protected: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5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length,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width;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};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Derived</a:t>
            </a:r>
            <a:r>
              <a:rPr dirty="0" sz="15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Square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:</a:t>
            </a:r>
            <a:r>
              <a:rPr dirty="0" sz="15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public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495C64"/>
                </a:solidFill>
                <a:latin typeface="Arial MT"/>
                <a:cs typeface="Arial MT"/>
              </a:rPr>
              <a:t>Shape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public: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Square(int</a:t>
            </a:r>
            <a:r>
              <a:rPr dirty="0" sz="1500" spc="-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l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=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0,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5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w</a:t>
            </a:r>
            <a:r>
              <a:rPr dirty="0" sz="15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=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0)</a:t>
            </a:r>
            <a:endParaRPr sz="15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:</a:t>
            </a:r>
            <a:r>
              <a:rPr dirty="0" sz="15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Shape(l,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w)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2700" marR="29845">
              <a:lnSpc>
                <a:spcPct val="100000"/>
              </a:lnSpc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r>
              <a:rPr dirty="0" sz="15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declaring</a:t>
            </a:r>
            <a:r>
              <a:rPr dirty="0" sz="15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15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initializing</a:t>
            </a:r>
            <a:r>
              <a:rPr dirty="0" sz="15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derived class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5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constructor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B4540">
                <a:alpha val="7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250694" y="567055"/>
            <a:ext cx="1120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get_Area()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12494" y="856869"/>
            <a:ext cx="2886710" cy="3700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430" indent="838200">
              <a:lnSpc>
                <a:spcPct val="100000"/>
              </a:lnSpc>
              <a:spcBef>
                <a:spcPts val="105"/>
              </a:spcBef>
              <a:tabLst>
                <a:tab pos="1114425" algn="l"/>
              </a:tabLst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	cout &lt;&lt;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"Square</a:t>
            </a:r>
            <a:r>
              <a:rPr dirty="0" sz="14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495C64"/>
                </a:solidFill>
                <a:latin typeface="Arial MT"/>
                <a:cs typeface="Arial MT"/>
              </a:rPr>
              <a:t>area: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"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&lt;&lt;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length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*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width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&lt;&lt;</a:t>
            </a:r>
            <a:r>
              <a:rPr dirty="0" sz="14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endl;</a:t>
            </a:r>
            <a:endParaRPr sz="1400">
              <a:latin typeface="Arial MT"/>
              <a:cs typeface="Arial MT"/>
            </a:endParaRPr>
          </a:p>
          <a:p>
            <a:pPr marL="1103630">
              <a:lnSpc>
                <a:spcPct val="100000"/>
              </a:lnSpc>
              <a:spcBef>
                <a:spcPts val="59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return (length *</a:t>
            </a:r>
            <a:r>
              <a:rPr dirty="0" sz="14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width);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Derived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Rectangle :</a:t>
            </a:r>
            <a:r>
              <a:rPr dirty="0" sz="1400" spc="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public</a:t>
            </a:r>
            <a:r>
              <a:rPr dirty="0" sz="14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495C64"/>
                </a:solidFill>
                <a:latin typeface="Arial MT"/>
                <a:cs typeface="Arial MT"/>
              </a:rPr>
              <a:t>Shape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19710" algn="l"/>
              </a:tabLst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	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public: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Rectangle(int</a:t>
            </a:r>
            <a:r>
              <a:rPr dirty="0" sz="14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l</a:t>
            </a:r>
            <a:r>
              <a:rPr dirty="0" sz="14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=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0,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4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w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=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0)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: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Shape(l,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w)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12700" marR="50800">
              <a:lnSpc>
                <a:spcPct val="100000"/>
              </a:lnSpc>
              <a:spcBef>
                <a:spcPts val="60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r>
              <a:rPr dirty="0" sz="14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4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declaring and</a:t>
            </a:r>
            <a:r>
              <a:rPr dirty="0" sz="14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initializing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derived class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34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915915" y="508507"/>
            <a:ext cx="3220720" cy="1946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10566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constructor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get_Area()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cout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&lt;&lt;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"Rectangle</a:t>
            </a:r>
            <a:r>
              <a:rPr dirty="0" sz="14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area: "</a:t>
            </a:r>
            <a:r>
              <a:rPr dirty="0" sz="1400" spc="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&lt;&lt;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length</a:t>
            </a:r>
            <a:r>
              <a:rPr dirty="0" sz="1400" spc="-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*</a:t>
            </a:r>
            <a:r>
              <a:rPr dirty="0" sz="1400" spc="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width&lt;&lt;</a:t>
            </a:r>
            <a:r>
              <a:rPr dirty="0" sz="14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endl;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return (length *</a:t>
            </a:r>
            <a:r>
              <a:rPr dirty="0" sz="1400" spc="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width);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};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int</a:t>
            </a:r>
            <a:r>
              <a:rPr dirty="0" sz="14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main(void)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915915" y="2429383"/>
            <a:ext cx="850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54115" y="2429383"/>
            <a:ext cx="26263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34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Shape*</a:t>
            </a:r>
            <a:r>
              <a:rPr dirty="0" sz="1400" spc="-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s;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Square</a:t>
            </a:r>
            <a:r>
              <a:rPr dirty="0" sz="14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sq(5,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5);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making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object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915915" y="2856102"/>
            <a:ext cx="3226435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400" spc="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child</a:t>
            </a:r>
            <a:r>
              <a:rPr dirty="0" sz="14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Sqaure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Rectangle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rec(4,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5);</a:t>
            </a:r>
            <a:r>
              <a:rPr dirty="0" sz="1400" spc="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//</a:t>
            </a:r>
            <a:r>
              <a:rPr dirty="0" sz="1400" spc="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making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object</a:t>
            </a:r>
            <a:r>
              <a:rPr dirty="0" sz="14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400" spc="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child</a:t>
            </a:r>
            <a:r>
              <a:rPr dirty="0" sz="1400" spc="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Rectangle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 =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495C64"/>
                </a:solidFill>
                <a:latin typeface="Arial MT"/>
                <a:cs typeface="Arial MT"/>
              </a:rPr>
              <a:t>&amp;sq;</a:t>
            </a:r>
            <a:endParaRPr sz="1400">
              <a:latin typeface="Arial MT"/>
              <a:cs typeface="Arial MT"/>
            </a:endParaRPr>
          </a:p>
          <a:p>
            <a:pPr marL="850900" marR="1209675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s-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&gt;get_Area(); </a:t>
            </a: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 =</a:t>
            </a:r>
            <a:r>
              <a:rPr dirty="0" sz="1400" spc="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&amp;rec;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s-</a:t>
            </a:r>
            <a:r>
              <a:rPr dirty="0" sz="1400" spc="-10">
                <a:solidFill>
                  <a:srgbClr val="495C64"/>
                </a:solidFill>
                <a:latin typeface="Arial MT"/>
                <a:cs typeface="Arial MT"/>
              </a:rPr>
              <a:t>&gt;get_Area();</a:t>
            </a:r>
            <a:endParaRPr sz="1400">
              <a:latin typeface="Arial MT"/>
              <a:cs typeface="Arial MT"/>
            </a:endParaRPr>
          </a:p>
          <a:p>
            <a:pPr marL="850900">
              <a:lnSpc>
                <a:spcPct val="100000"/>
              </a:lnSpc>
            </a:pPr>
            <a:r>
              <a:rPr dirty="0" sz="1400">
                <a:solidFill>
                  <a:srgbClr val="495C64"/>
                </a:solidFill>
                <a:latin typeface="Arial MT"/>
                <a:cs typeface="Arial MT"/>
              </a:rPr>
              <a:t>return</a:t>
            </a:r>
            <a:r>
              <a:rPr dirty="0" sz="1400" spc="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495C64"/>
                </a:solidFill>
                <a:latin typeface="Arial MT"/>
                <a:cs typeface="Arial MT"/>
              </a:rPr>
              <a:t>0;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solidFill>
                  <a:srgbClr val="495C64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01218" y="1699082"/>
            <a:ext cx="16306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" b="1">
                <a:solidFill>
                  <a:srgbClr val="FFC000"/>
                </a:solidFill>
                <a:latin typeface="Cambria"/>
                <a:cs typeface="Cambria"/>
              </a:rPr>
              <a:t>CONCLUSION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24377" y="1568272"/>
            <a:ext cx="3851910" cy="2129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92430" indent="-342900">
              <a:lnSpc>
                <a:spcPct val="100000"/>
              </a:lnSpc>
              <a:spcBef>
                <a:spcPts val="95"/>
              </a:spcBef>
              <a:buClr>
                <a:srgbClr val="A6BBC8"/>
              </a:buClr>
              <a:buSzPct val="112500"/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Object-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Oriented</a:t>
            </a:r>
            <a:r>
              <a:rPr dirty="0" sz="1600" spc="-6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Programming</a:t>
            </a:r>
            <a:r>
              <a:rPr dirty="0" sz="1600" spc="-7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has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many</a:t>
            </a:r>
            <a:r>
              <a:rPr dirty="0" sz="16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advantages</a:t>
            </a:r>
            <a:r>
              <a:rPr dirty="0" sz="16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16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Procedural Programming.</a:t>
            </a:r>
            <a:endParaRPr sz="16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05"/>
              </a:spcBef>
              <a:buClr>
                <a:srgbClr val="A6BBC8"/>
              </a:buClr>
              <a:buSzPct val="112500"/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In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OOP, data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6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be</a:t>
            </a:r>
            <a:r>
              <a:rPr dirty="0" sz="16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made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private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495C64"/>
                </a:solidFill>
                <a:latin typeface="Arial MT"/>
                <a:cs typeface="Arial MT"/>
              </a:rPr>
              <a:t>a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6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such</a:t>
            </a:r>
            <a:r>
              <a:rPr dirty="0" sz="16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that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only</a:t>
            </a:r>
            <a:r>
              <a:rPr dirty="0" sz="16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member</a:t>
            </a:r>
            <a:r>
              <a:rPr dirty="0" sz="1600" spc="-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functions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class</a:t>
            </a:r>
            <a:r>
              <a:rPr dirty="0" sz="1600" spc="-4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can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access</a:t>
            </a:r>
            <a:r>
              <a:rPr dirty="0" sz="16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algn="just" marL="355600" marR="372745" indent="-342900">
              <a:lnSpc>
                <a:spcPct val="100000"/>
              </a:lnSpc>
              <a:spcBef>
                <a:spcPts val="600"/>
              </a:spcBef>
              <a:buClr>
                <a:srgbClr val="A6BBC8"/>
              </a:buClr>
              <a:buSzPct val="112500"/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The</a:t>
            </a:r>
            <a:r>
              <a:rPr dirty="0" sz="16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objects</a:t>
            </a:r>
            <a:r>
              <a:rPr dirty="0" sz="16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are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processed</a:t>
            </a:r>
            <a:r>
              <a:rPr dirty="0" sz="16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by</a:t>
            </a:r>
            <a:r>
              <a:rPr dirty="0" sz="16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495C64"/>
                </a:solidFill>
                <a:latin typeface="Arial MT"/>
                <a:cs typeface="Arial MT"/>
              </a:rPr>
              <a:t>their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member</a:t>
            </a:r>
            <a:r>
              <a:rPr dirty="0" sz="16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data</a:t>
            </a:r>
            <a:r>
              <a:rPr dirty="0" sz="16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495C64"/>
                </a:solidFill>
                <a:latin typeface="Arial MT"/>
                <a:cs typeface="Arial MT"/>
              </a:rPr>
              <a:t>functions.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A6BBC8"/>
                </a:solidFill>
                <a:latin typeface="Tahoma"/>
                <a:cs typeface="Tahoma"/>
              </a:rPr>
              <a:t>35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17931" y="0"/>
            <a:ext cx="1338580" cy="1225550"/>
            <a:chOff x="217931" y="0"/>
            <a:chExt cx="1338580" cy="1225550"/>
          </a:xfrm>
        </p:grpSpPr>
        <p:sp>
          <p:nvSpPr>
            <p:cNvPr id="4" name="object 4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56715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7" y="336804"/>
              <a:ext cx="137159" cy="13716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1335024"/>
            <a:ext cx="213360" cy="211836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B40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0" y="847344"/>
            <a:ext cx="487680" cy="605155"/>
          </a:xfrm>
          <a:custGeom>
            <a:avLst/>
            <a:gdLst/>
            <a:ahLst/>
            <a:cxnLst/>
            <a:rect l="l" t="t" r="r" b="b"/>
            <a:pathLst>
              <a:path w="487680" h="605155">
                <a:moveTo>
                  <a:pt x="185166" y="0"/>
                </a:moveTo>
                <a:lnTo>
                  <a:pt x="136096" y="3957"/>
                </a:lnTo>
                <a:lnTo>
                  <a:pt x="89548" y="15416"/>
                </a:lnTo>
                <a:lnTo>
                  <a:pt x="46143" y="33755"/>
                </a:lnTo>
                <a:lnTo>
                  <a:pt x="6505" y="58350"/>
                </a:lnTo>
                <a:lnTo>
                  <a:pt x="0" y="63930"/>
                </a:lnTo>
                <a:lnTo>
                  <a:pt x="0" y="541097"/>
                </a:lnTo>
                <a:lnTo>
                  <a:pt x="46143" y="571272"/>
                </a:lnTo>
                <a:lnTo>
                  <a:pt x="89548" y="589611"/>
                </a:lnTo>
                <a:lnTo>
                  <a:pt x="136096" y="601070"/>
                </a:lnTo>
                <a:lnTo>
                  <a:pt x="185166" y="605027"/>
                </a:lnTo>
                <a:lnTo>
                  <a:pt x="234234" y="601070"/>
                </a:lnTo>
                <a:lnTo>
                  <a:pt x="280781" y="589611"/>
                </a:lnTo>
                <a:lnTo>
                  <a:pt x="324186" y="571272"/>
                </a:lnTo>
                <a:lnTo>
                  <a:pt x="363824" y="546677"/>
                </a:lnTo>
                <a:lnTo>
                  <a:pt x="399073" y="516445"/>
                </a:lnTo>
                <a:lnTo>
                  <a:pt x="429310" y="481199"/>
                </a:lnTo>
                <a:lnTo>
                  <a:pt x="453912" y="441562"/>
                </a:lnTo>
                <a:lnTo>
                  <a:pt x="472257" y="398154"/>
                </a:lnTo>
                <a:lnTo>
                  <a:pt x="483720" y="351597"/>
                </a:lnTo>
                <a:lnTo>
                  <a:pt x="487680" y="302513"/>
                </a:lnTo>
                <a:lnTo>
                  <a:pt x="483720" y="253430"/>
                </a:lnTo>
                <a:lnTo>
                  <a:pt x="472257" y="206873"/>
                </a:lnTo>
                <a:lnTo>
                  <a:pt x="453912" y="163465"/>
                </a:lnTo>
                <a:lnTo>
                  <a:pt x="429310" y="123828"/>
                </a:lnTo>
                <a:lnTo>
                  <a:pt x="399073" y="88582"/>
                </a:lnTo>
                <a:lnTo>
                  <a:pt x="363824" y="58350"/>
                </a:lnTo>
                <a:lnTo>
                  <a:pt x="324186" y="33755"/>
                </a:lnTo>
                <a:lnTo>
                  <a:pt x="280781" y="15416"/>
                </a:lnTo>
                <a:lnTo>
                  <a:pt x="234234" y="3957"/>
                </a:lnTo>
                <a:lnTo>
                  <a:pt x="185166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98372" y="1633219"/>
            <a:ext cx="4947920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Tahoma"/>
              <a:buAutoNum type="arabicPeriod"/>
              <a:tabLst>
                <a:tab pos="135890" algn="l"/>
              </a:tabLst>
            </a:pPr>
            <a:r>
              <a:rPr dirty="0" u="sng" sz="1000" spc="-114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https://www.linkedin.com/pulse/4-</a:t>
            </a:r>
            <a:r>
              <a:rPr dirty="0" u="sng" sz="1000" spc="-80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pillars-</a:t>
            </a:r>
            <a:r>
              <a:rPr dirty="0" u="sng" sz="1000" spc="-90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object-</a:t>
            </a:r>
            <a:r>
              <a:rPr dirty="0" u="sng" sz="1000" spc="-80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oriented-</a:t>
            </a:r>
            <a:r>
              <a:rPr dirty="0" u="sng" sz="1000" spc="-105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programming-</a:t>
            </a:r>
            <a:r>
              <a:rPr dirty="0" u="sng" sz="1000" spc="-95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pushkar-</a:t>
            </a:r>
            <a:r>
              <a:rPr dirty="0" u="sng" sz="1000" spc="-10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9"/>
              </a:rPr>
              <a:t>kumar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AutoNum type="arabicPeriod"/>
            </a:pPr>
            <a:endParaRPr sz="1000">
              <a:latin typeface="Tahoma"/>
              <a:cs typeface="Tahoma"/>
            </a:endParaRPr>
          </a:p>
          <a:p>
            <a:pPr marL="133985" indent="-133350">
              <a:lnSpc>
                <a:spcPct val="100000"/>
              </a:lnSpc>
              <a:buAutoNum type="arabicPeriod"/>
              <a:tabLst>
                <a:tab pos="133985" algn="l"/>
              </a:tabLst>
            </a:pPr>
            <a:r>
              <a:rPr dirty="0" sz="1000" spc="-100" b="1">
                <a:solidFill>
                  <a:srgbClr val="FFFFFF"/>
                </a:solidFill>
                <a:latin typeface="Tahoma"/>
                <a:cs typeface="Tahoma"/>
              </a:rPr>
              <a:t>https://info.keylimeinteractive.com/the-</a:t>
            </a:r>
            <a:r>
              <a:rPr dirty="0" sz="1000" spc="-80" b="1">
                <a:solidFill>
                  <a:srgbClr val="FFFFFF"/>
                </a:solidFill>
                <a:latin typeface="Tahoma"/>
                <a:cs typeface="Tahoma"/>
              </a:rPr>
              <a:t>four-pillars-</a:t>
            </a:r>
            <a:r>
              <a:rPr dirty="0" sz="1000" spc="-85" b="1">
                <a:solidFill>
                  <a:srgbClr val="FFFFFF"/>
                </a:solidFill>
                <a:latin typeface="Tahoma"/>
                <a:cs typeface="Tahoma"/>
              </a:rPr>
              <a:t>of-</a:t>
            </a:r>
            <a:r>
              <a:rPr dirty="0" sz="1000" spc="-90" b="1">
                <a:solidFill>
                  <a:srgbClr val="FFFFFF"/>
                </a:solidFill>
                <a:latin typeface="Tahoma"/>
                <a:cs typeface="Tahoma"/>
              </a:rPr>
              <a:t>object-</a:t>
            </a:r>
            <a:r>
              <a:rPr dirty="0" sz="1000" spc="-80" b="1">
                <a:solidFill>
                  <a:srgbClr val="FFFFFF"/>
                </a:solidFill>
                <a:latin typeface="Tahoma"/>
                <a:cs typeface="Tahoma"/>
              </a:rPr>
              <a:t>oriented-</a:t>
            </a: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AutoNum type="arabicPeriod"/>
            </a:pPr>
            <a:endParaRPr sz="1000">
              <a:latin typeface="Tahoma"/>
              <a:cs typeface="Tahoma"/>
            </a:endParaRPr>
          </a:p>
          <a:p>
            <a:pPr marL="133985" indent="-133350">
              <a:lnSpc>
                <a:spcPct val="100000"/>
              </a:lnSpc>
              <a:buAutoNum type="arabicPeriod"/>
              <a:tabLst>
                <a:tab pos="133985" algn="l"/>
              </a:tabLst>
            </a:pPr>
            <a:r>
              <a:rPr dirty="0" sz="1000" spc="-85" b="1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dirty="0" sz="1000" spc="-85" b="1">
                <a:solidFill>
                  <a:srgbClr val="FFFFFF"/>
                </a:solidFill>
                <a:latin typeface="Tahoma"/>
                <a:cs typeface="Tahoma"/>
                <a:hlinkClick r:id="rId10"/>
              </a:rPr>
              <a:t>www.tutorialspoint.com/cplusplus/cpp_polymorphism.htm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AutoNum type="arabicPeriod"/>
            </a:pPr>
            <a:endParaRPr sz="1000">
              <a:latin typeface="Tahoma"/>
              <a:cs typeface="Tahoma"/>
            </a:endParaRPr>
          </a:p>
          <a:p>
            <a:pPr marL="133985" indent="-133350">
              <a:lnSpc>
                <a:spcPct val="100000"/>
              </a:lnSpc>
              <a:buAutoNum type="arabicPeriod"/>
              <a:tabLst>
                <a:tab pos="133985" algn="l"/>
              </a:tabLst>
            </a:pPr>
            <a:r>
              <a:rPr dirty="0" sz="1000" spc="-114" b="1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dirty="0" sz="1000" spc="-114" b="1">
                <a:solidFill>
                  <a:srgbClr val="FFFFFF"/>
                </a:solidFill>
                <a:latin typeface="Tahoma"/>
                <a:cs typeface="Tahoma"/>
                <a:hlinkClick r:id="rId11"/>
              </a:rPr>
              <a:t>www.guru99.com/java-</a:t>
            </a:r>
            <a:r>
              <a:rPr dirty="0" sz="1000" spc="-90" b="1">
                <a:solidFill>
                  <a:srgbClr val="FFFFFF"/>
                </a:solidFill>
                <a:latin typeface="Tahoma"/>
                <a:cs typeface="Tahoma"/>
                <a:hlinkClick r:id="rId11"/>
              </a:rPr>
              <a:t>class-</a:t>
            </a:r>
            <a:r>
              <a:rPr dirty="0" sz="1000" spc="-35" b="1">
                <a:solidFill>
                  <a:srgbClr val="FFFFFF"/>
                </a:solidFill>
                <a:latin typeface="Tahoma"/>
                <a:cs typeface="Tahoma"/>
                <a:hlinkClick r:id="rId11"/>
              </a:rPr>
              <a:t>inheritance.html#6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AutoNum type="arabicPeriod"/>
            </a:pPr>
            <a:endParaRPr sz="1000">
              <a:latin typeface="Tahoma"/>
              <a:cs typeface="Tahoma"/>
            </a:endParaRPr>
          </a:p>
          <a:p>
            <a:pPr marL="133985" indent="-133350">
              <a:lnSpc>
                <a:spcPct val="100000"/>
              </a:lnSpc>
              <a:buAutoNum type="arabicPeriod"/>
              <a:tabLst>
                <a:tab pos="133985" algn="l"/>
              </a:tabLst>
            </a:pPr>
            <a:r>
              <a:rPr dirty="0" sz="1000" spc="-110" b="1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dirty="0" sz="1000" spc="-110" b="1">
                <a:solidFill>
                  <a:srgbClr val="FFFFFF"/>
                </a:solidFill>
                <a:latin typeface="Tahoma"/>
                <a:cs typeface="Tahoma"/>
                <a:hlinkClick r:id="rId12"/>
              </a:rPr>
              <a:t>www.javatpoint.com/cpp-</a:t>
            </a: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  <a:hlinkClick r:id="rId12"/>
              </a:rPr>
              <a:t>polymorphism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0"/>
              </a:spcBef>
              <a:buAutoNum type="arabicPeriod"/>
            </a:pPr>
            <a:endParaRPr sz="1000">
              <a:latin typeface="Tahoma"/>
              <a:cs typeface="Tahoma"/>
            </a:endParaRPr>
          </a:p>
          <a:p>
            <a:pPr marL="134620" indent="-133350">
              <a:lnSpc>
                <a:spcPct val="100000"/>
              </a:lnSpc>
              <a:buClr>
                <a:srgbClr val="FFFFFF"/>
              </a:buClr>
              <a:buAutoNum type="arabicPeriod"/>
              <a:tabLst>
                <a:tab pos="134620" algn="l"/>
              </a:tabLst>
            </a:pPr>
            <a:r>
              <a:rPr dirty="0" u="sng" sz="1000" spc="-105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13"/>
              </a:rPr>
              <a:t>https://www.geeksforgeeks.org/encapsulation-</a:t>
            </a:r>
            <a:r>
              <a:rPr dirty="0" u="sng" sz="1000" spc="-85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13"/>
              </a:rPr>
              <a:t>in-</a:t>
            </a:r>
            <a:r>
              <a:rPr dirty="0" u="sng" sz="1000" spc="-25" b="1">
                <a:solidFill>
                  <a:srgbClr val="01BCC6"/>
                </a:solidFill>
                <a:uFill>
                  <a:solidFill>
                    <a:srgbClr val="01BCC6"/>
                  </a:solidFill>
                </a:uFill>
                <a:latin typeface="Tahoma"/>
                <a:cs typeface="Tahoma"/>
                <a:hlinkClick r:id="rId13"/>
              </a:rPr>
              <a:t>c/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AutoNum type="arabicPeriod"/>
            </a:pPr>
            <a:endParaRPr sz="1000">
              <a:latin typeface="Tahoma"/>
              <a:cs typeface="Tahoma"/>
            </a:endParaRPr>
          </a:p>
          <a:p>
            <a:pPr marL="133985" indent="-133350">
              <a:lnSpc>
                <a:spcPct val="100000"/>
              </a:lnSpc>
              <a:buAutoNum type="arabicPeriod"/>
              <a:tabLst>
                <a:tab pos="133985" algn="l"/>
              </a:tabLst>
            </a:pPr>
            <a:r>
              <a:rPr dirty="0" sz="1000" spc="-114" b="1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dirty="0" sz="1000" spc="-114" b="1">
                <a:solidFill>
                  <a:srgbClr val="FFFFFF"/>
                </a:solidFill>
                <a:latin typeface="Tahoma"/>
                <a:cs typeface="Tahoma"/>
                <a:hlinkClick r:id="rId14"/>
              </a:rPr>
              <a:t>www.youtube.com/watch?v=a8ZB-</a:t>
            </a: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  <a:hlinkClick r:id="rId14"/>
              </a:rPr>
              <a:t>TPB6EU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65164" y="1981200"/>
            <a:ext cx="2071115" cy="2071115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36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158108" y="765175"/>
            <a:ext cx="2653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5">
                <a:solidFill>
                  <a:srgbClr val="000000"/>
                </a:solidFill>
                <a:latin typeface="Cambria"/>
                <a:cs typeface="Cambria"/>
              </a:rPr>
              <a:t>RESOURCES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B4540">
                <a:alpha val="7882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64540" y="1582927"/>
            <a:ext cx="29203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140" b="0">
                <a:solidFill>
                  <a:srgbClr val="FFFFFF"/>
                </a:solidFill>
                <a:latin typeface="Georgia"/>
                <a:cs typeface="Georgia"/>
              </a:rPr>
              <a:t>Thanks!</a:t>
            </a:r>
            <a:endParaRPr sz="6000">
              <a:latin typeface="Georgia"/>
              <a:cs typeface="Georg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386953" y="509396"/>
            <a:ext cx="202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Tahoma"/>
                <a:cs typeface="Tahoma"/>
              </a:rPr>
              <a:t>37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228600"/>
            <a:ext cx="4844796" cy="49149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131947" y="2011807"/>
            <a:ext cx="2882265" cy="131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495C64"/>
                </a:solidFill>
                <a:latin typeface="Georgia"/>
                <a:cs typeface="Georgia"/>
              </a:rPr>
              <a:t>1.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dirty="0" sz="3000" spc="-95">
                <a:solidFill>
                  <a:srgbClr val="5F6979"/>
                </a:solidFill>
                <a:latin typeface="Georgia"/>
                <a:cs typeface="Georgia"/>
              </a:rPr>
              <a:t>INTRODUCTION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dirty="0" sz="2000" spc="65">
                <a:solidFill>
                  <a:srgbClr val="FFB600"/>
                </a:solidFill>
                <a:latin typeface="Tahoma"/>
                <a:cs typeface="Tahoma"/>
              </a:rPr>
              <a:t>What</a:t>
            </a:r>
            <a:r>
              <a:rPr dirty="0" sz="2000" spc="-220">
                <a:solidFill>
                  <a:srgbClr val="FFB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FB600"/>
                </a:solidFill>
                <a:latin typeface="Tahoma"/>
                <a:cs typeface="Tahoma"/>
              </a:rPr>
              <a:t>is</a:t>
            </a:r>
            <a:r>
              <a:rPr dirty="0" sz="2000" spc="-225">
                <a:solidFill>
                  <a:srgbClr val="FFB600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FFB600"/>
                </a:solidFill>
                <a:latin typeface="Tahoma"/>
                <a:cs typeface="Tahoma"/>
              </a:rPr>
              <a:t>OOPS?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algn="r" marL="172085" marR="5080" indent="76327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FFC000"/>
                </a:solidFill>
              </a:rPr>
              <a:t>OBJECT ORIENTED PROGRAMMIN</a:t>
            </a:r>
          </a:p>
          <a:p>
            <a:pPr algn="r" marL="159385" marR="5080">
              <a:lnSpc>
                <a:spcPct val="100000"/>
              </a:lnSpc>
            </a:pPr>
            <a:r>
              <a:rPr dirty="0" spc="-50">
                <a:solidFill>
                  <a:srgbClr val="FFC000"/>
                </a:solidFill>
              </a:rPr>
              <a:t>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10077" y="1492377"/>
            <a:ext cx="400494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815" marR="5080" indent="-285750">
              <a:lnSpc>
                <a:spcPct val="100000"/>
              </a:lnSpc>
              <a:spcBef>
                <a:spcPts val="100"/>
              </a:spcBef>
              <a:buClr>
                <a:srgbClr val="A6BBC8"/>
              </a:buClr>
              <a:buSzPct val="120000"/>
              <a:buFont typeface="Wingdings"/>
              <a:buChar char=""/>
              <a:tabLst>
                <a:tab pos="299085" algn="l"/>
              </a:tabLst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Object</a:t>
            </a:r>
            <a:r>
              <a:rPr dirty="0" sz="1500" spc="30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Oriented</a:t>
            </a:r>
            <a:r>
              <a:rPr dirty="0" sz="1500" spc="29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programming</a:t>
            </a:r>
            <a:r>
              <a:rPr dirty="0" sz="1500" spc="31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(OOP)</a:t>
            </a:r>
            <a:r>
              <a:rPr dirty="0" sz="1500" spc="30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500" spc="29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a </a:t>
            </a: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programming</a:t>
            </a:r>
            <a:r>
              <a:rPr dirty="0" sz="1500" spc="3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paradigm</a:t>
            </a:r>
            <a:r>
              <a:rPr dirty="0" sz="1500" spc="3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that</a:t>
            </a:r>
            <a:r>
              <a:rPr dirty="0" sz="1500" spc="3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relies</a:t>
            </a:r>
            <a:r>
              <a:rPr dirty="0" sz="1500" spc="3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on</a:t>
            </a:r>
            <a:r>
              <a:rPr dirty="0" sz="1500" spc="3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the 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concept</a:t>
            </a: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5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b="1">
                <a:solidFill>
                  <a:srgbClr val="495C64"/>
                </a:solidFill>
                <a:latin typeface="Arial"/>
                <a:cs typeface="Arial"/>
              </a:rPr>
              <a:t>classes</a:t>
            </a:r>
            <a:r>
              <a:rPr dirty="0" sz="1500" spc="-30" b="1">
                <a:solidFill>
                  <a:srgbClr val="495C64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1500" spc="-2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 b="1">
                <a:solidFill>
                  <a:srgbClr val="495C64"/>
                </a:solidFill>
                <a:latin typeface="Arial"/>
                <a:cs typeface="Arial"/>
              </a:rPr>
              <a:t>objects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10077" y="2381250"/>
            <a:ext cx="4004945" cy="182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100"/>
              </a:spcBef>
              <a:buSzPct val="120000"/>
              <a:buFont typeface="Wingdings"/>
              <a:buChar char=""/>
              <a:tabLst>
                <a:tab pos="299085" algn="l"/>
                <a:tab pos="372745" algn="l"/>
              </a:tabLst>
            </a:pPr>
            <a:r>
              <a:rPr dirty="0" sz="1500">
                <a:solidFill>
                  <a:srgbClr val="A6BBC8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It</a:t>
            </a:r>
            <a:r>
              <a:rPr dirty="0" sz="1500" spc="1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is</a:t>
            </a:r>
            <a:r>
              <a:rPr dirty="0" sz="1500" spc="1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used</a:t>
            </a:r>
            <a:r>
              <a:rPr dirty="0" sz="1500" spc="1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1500" spc="1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structure</a:t>
            </a:r>
            <a:r>
              <a:rPr dirty="0" sz="1500" spc="1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</a:t>
            </a:r>
            <a:r>
              <a:rPr dirty="0" sz="1500" spc="1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software</a:t>
            </a:r>
            <a:r>
              <a:rPr dirty="0" sz="1500" spc="16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program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into</a:t>
            </a:r>
            <a:r>
              <a:rPr dirty="0" sz="1500" spc="285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simple,</a:t>
            </a:r>
            <a:r>
              <a:rPr dirty="0" sz="1500" spc="290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reusable</a:t>
            </a:r>
            <a:r>
              <a:rPr dirty="0" sz="1500" spc="290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pieces</a:t>
            </a:r>
            <a:r>
              <a:rPr dirty="0" sz="1500" spc="295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500" spc="285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 spc="-20">
                <a:solidFill>
                  <a:srgbClr val="495C64"/>
                </a:solidFill>
                <a:latin typeface="Arial MT"/>
                <a:cs typeface="Arial MT"/>
              </a:rPr>
              <a:t>code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blueprints,</a:t>
            </a:r>
            <a:r>
              <a:rPr dirty="0" sz="1500" spc="305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which</a:t>
            </a:r>
            <a:r>
              <a:rPr dirty="0" sz="1500" spc="305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are</a:t>
            </a:r>
            <a:r>
              <a:rPr dirty="0" sz="1500" spc="310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used</a:t>
            </a:r>
            <a:r>
              <a:rPr dirty="0" sz="1500" spc="300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to</a:t>
            </a:r>
            <a:r>
              <a:rPr dirty="0" sz="1500" spc="300">
                <a:solidFill>
                  <a:srgbClr val="495C64"/>
                </a:solidFill>
                <a:latin typeface="Arial MT"/>
                <a:cs typeface="Arial MT"/>
              </a:rPr>
              <a:t> 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create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individual</a:t>
            </a:r>
            <a:r>
              <a:rPr dirty="0" sz="1500" spc="-2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instances</a:t>
            </a:r>
            <a:r>
              <a:rPr dirty="0" sz="1500" spc="-5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of</a:t>
            </a:r>
            <a:r>
              <a:rPr dirty="0" sz="1500" spc="-5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objects.</a:t>
            </a:r>
            <a:endParaRPr sz="1500">
              <a:latin typeface="Arial MT"/>
              <a:cs typeface="Arial MT"/>
            </a:endParaRPr>
          </a:p>
          <a:p>
            <a:pPr algn="just" marL="297815" marR="5715" indent="-285750">
              <a:lnSpc>
                <a:spcPct val="100000"/>
              </a:lnSpc>
              <a:spcBef>
                <a:spcPts val="1595"/>
              </a:spcBef>
              <a:buClr>
                <a:srgbClr val="A6BBC8"/>
              </a:buClr>
              <a:buSzPct val="120000"/>
              <a:buFont typeface="Wingdings"/>
              <a:buChar char=""/>
              <a:tabLst>
                <a:tab pos="299085" algn="l"/>
              </a:tabLst>
            </a:pP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There</a:t>
            </a:r>
            <a:r>
              <a:rPr dirty="0" sz="1500" spc="355">
                <a:solidFill>
                  <a:srgbClr val="495C64"/>
                </a:solidFill>
                <a:latin typeface="Arial MT"/>
                <a:cs typeface="Arial MT"/>
              </a:rPr>
              <a:t>  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are</a:t>
            </a:r>
            <a:r>
              <a:rPr dirty="0" sz="1500" spc="350">
                <a:solidFill>
                  <a:srgbClr val="495C64"/>
                </a:solidFill>
                <a:latin typeface="Arial MT"/>
                <a:cs typeface="Arial MT"/>
              </a:rPr>
              <a:t>  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many</a:t>
            </a:r>
            <a:r>
              <a:rPr dirty="0" sz="1500" spc="350">
                <a:solidFill>
                  <a:srgbClr val="495C64"/>
                </a:solidFill>
                <a:latin typeface="Arial MT"/>
                <a:cs typeface="Arial MT"/>
              </a:rPr>
              <a:t>   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object-oriented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programming</a:t>
            </a:r>
            <a:r>
              <a:rPr dirty="0" sz="1500" spc="475">
                <a:solidFill>
                  <a:srgbClr val="495C64"/>
                </a:solidFill>
                <a:latin typeface="Arial MT"/>
                <a:cs typeface="Arial MT"/>
              </a:rPr>
              <a:t>   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languages</a:t>
            </a:r>
            <a:r>
              <a:rPr dirty="0" sz="1500" spc="475">
                <a:solidFill>
                  <a:srgbClr val="495C64"/>
                </a:solidFill>
                <a:latin typeface="Arial MT"/>
                <a:cs typeface="Arial MT"/>
              </a:rPr>
              <a:t>   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including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JavaScript,</a:t>
            </a:r>
            <a:r>
              <a:rPr dirty="0" sz="1500" spc="-3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C++,</a:t>
            </a:r>
            <a:r>
              <a:rPr dirty="0" sz="1500" spc="-3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Java,</a:t>
            </a:r>
            <a:r>
              <a:rPr dirty="0" sz="1500" spc="-15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495C64"/>
                </a:solidFill>
                <a:latin typeface="Arial MT"/>
                <a:cs typeface="Arial MT"/>
              </a:rPr>
              <a:t>and</a:t>
            </a:r>
            <a:r>
              <a:rPr dirty="0" sz="1500" spc="-40">
                <a:solidFill>
                  <a:srgbClr val="495C64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495C64"/>
                </a:solidFill>
                <a:latin typeface="Arial MT"/>
                <a:cs typeface="Arial MT"/>
              </a:rPr>
              <a:t>Python.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75344" y="509396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A6BBC8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22910" y="1545463"/>
            <a:ext cx="1986914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95" b="1">
                <a:solidFill>
                  <a:srgbClr val="FFC000"/>
                </a:solidFill>
                <a:latin typeface="Cambria"/>
                <a:cs typeface="Cambria"/>
              </a:rPr>
              <a:t>Why</a:t>
            </a:r>
            <a:r>
              <a:rPr dirty="0" sz="2000" spc="-20" b="1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C000"/>
                </a:solidFill>
                <a:latin typeface="Cambria"/>
                <a:cs typeface="Cambria"/>
              </a:rPr>
              <a:t>do</a:t>
            </a:r>
            <a:r>
              <a:rPr dirty="0" sz="2000" spc="-20" b="1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dirty="0" sz="2000" spc="55" b="1">
                <a:solidFill>
                  <a:srgbClr val="FFC000"/>
                </a:solidFill>
                <a:latin typeface="Cambria"/>
                <a:cs typeface="Cambria"/>
              </a:rPr>
              <a:t>we</a:t>
            </a:r>
            <a:r>
              <a:rPr dirty="0" sz="2000" b="1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FFC000"/>
                </a:solidFill>
                <a:latin typeface="Cambria"/>
                <a:cs typeface="Cambria"/>
              </a:rPr>
              <a:t>need OOP?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83179" y="1185799"/>
            <a:ext cx="5026660" cy="25412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67665" marR="250190" indent="-355600">
              <a:lnSpc>
                <a:spcPct val="99700"/>
              </a:lnSpc>
              <a:spcBef>
                <a:spcPts val="110"/>
              </a:spcBef>
              <a:buClr>
                <a:srgbClr val="A6BBC8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2000" spc="-145" b="1">
                <a:solidFill>
                  <a:srgbClr val="495C64"/>
                </a:solidFill>
                <a:latin typeface="Tahoma"/>
                <a:cs typeface="Tahoma"/>
              </a:rPr>
              <a:t>Object-</a:t>
            </a:r>
            <a:r>
              <a:rPr dirty="0" sz="2000" spc="-150" b="1">
                <a:solidFill>
                  <a:srgbClr val="495C64"/>
                </a:solidFill>
                <a:latin typeface="Tahoma"/>
                <a:cs typeface="Tahoma"/>
              </a:rPr>
              <a:t>oriented</a:t>
            </a:r>
            <a:r>
              <a:rPr dirty="0" sz="2000" spc="-215" b="1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195" b="1">
                <a:solidFill>
                  <a:srgbClr val="495C64"/>
                </a:solidFill>
                <a:latin typeface="Tahoma"/>
                <a:cs typeface="Tahoma"/>
              </a:rPr>
              <a:t>programming</a:t>
            </a:r>
            <a:r>
              <a:rPr dirty="0" sz="2000" spc="-185" b="1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Tahoma"/>
                <a:cs typeface="Tahoma"/>
              </a:rPr>
              <a:t>aims</a:t>
            </a:r>
            <a:r>
              <a:rPr dirty="0" sz="20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Tahoma"/>
                <a:cs typeface="Tahoma"/>
              </a:rPr>
              <a:t>to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implement</a:t>
            </a:r>
            <a:r>
              <a:rPr dirty="0" sz="2000" spc="-11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real-world</a:t>
            </a:r>
            <a:r>
              <a:rPr dirty="0" sz="2000" spc="-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entities</a:t>
            </a:r>
            <a:r>
              <a:rPr dirty="0" sz="2000" spc="-4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Tahoma"/>
                <a:cs typeface="Tahoma"/>
              </a:rPr>
              <a:t>like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inheritance,</a:t>
            </a:r>
            <a:r>
              <a:rPr dirty="0" sz="20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495C64"/>
                </a:solidFill>
                <a:latin typeface="Tahoma"/>
                <a:cs typeface="Tahoma"/>
              </a:rPr>
              <a:t>hiding,</a:t>
            </a:r>
            <a:r>
              <a:rPr dirty="0" sz="20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polymorphism</a:t>
            </a:r>
            <a:r>
              <a:rPr dirty="0" sz="20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etc</a:t>
            </a:r>
            <a:r>
              <a:rPr dirty="0" sz="20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Tahoma"/>
                <a:cs typeface="Tahoma"/>
              </a:rPr>
              <a:t>in </a:t>
            </a:r>
            <a:r>
              <a:rPr dirty="0" sz="2000" spc="-10">
                <a:solidFill>
                  <a:srgbClr val="495C64"/>
                </a:solidFill>
                <a:latin typeface="Tahoma"/>
                <a:cs typeface="Tahoma"/>
              </a:rPr>
              <a:t>programming</a:t>
            </a:r>
            <a:r>
              <a:rPr dirty="0" sz="2000" spc="-1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367665" marR="5080" indent="-355600">
              <a:lnSpc>
                <a:spcPct val="100000"/>
              </a:lnSpc>
              <a:spcBef>
                <a:spcPts val="625"/>
              </a:spcBef>
              <a:buClr>
                <a:srgbClr val="A6BBC8"/>
              </a:buClr>
              <a:buFont typeface="Arial MT"/>
              <a:buChar char="•"/>
              <a:tabLst>
                <a:tab pos="367665" algn="l"/>
              </a:tabLst>
            </a:pP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2000" spc="-22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Tahoma"/>
                <a:cs typeface="Tahoma"/>
              </a:rPr>
              <a:t>main</a:t>
            </a:r>
            <a:r>
              <a:rPr dirty="0" sz="2000" spc="-21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Tahoma"/>
                <a:cs typeface="Tahoma"/>
              </a:rPr>
              <a:t>aim</a:t>
            </a:r>
            <a:r>
              <a:rPr dirty="0" sz="2000" spc="-2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2000" spc="-20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495C64"/>
                </a:solidFill>
                <a:latin typeface="Tahoma"/>
                <a:cs typeface="Tahoma"/>
              </a:rPr>
              <a:t>OOP</a:t>
            </a:r>
            <a:r>
              <a:rPr dirty="0" sz="2000" spc="-190" b="1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is</a:t>
            </a:r>
            <a:r>
              <a:rPr dirty="0" sz="2000" spc="-23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to</a:t>
            </a:r>
            <a:r>
              <a:rPr dirty="0" sz="20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bind</a:t>
            </a:r>
            <a:r>
              <a:rPr dirty="0" sz="2000" spc="-22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Tahoma"/>
                <a:cs typeface="Tahoma"/>
              </a:rPr>
              <a:t>together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20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data</a:t>
            </a:r>
            <a:r>
              <a:rPr dirty="0" sz="2000" spc="-1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495C64"/>
                </a:solidFill>
                <a:latin typeface="Tahoma"/>
                <a:cs typeface="Tahoma"/>
              </a:rPr>
              <a:t>and</a:t>
            </a:r>
            <a:r>
              <a:rPr dirty="0" sz="20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20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functions</a:t>
            </a:r>
            <a:r>
              <a:rPr dirty="0" sz="20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that</a:t>
            </a:r>
            <a:r>
              <a:rPr dirty="0" sz="2000" spc="-16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operate</a:t>
            </a:r>
            <a:r>
              <a:rPr dirty="0" sz="20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Tahoma"/>
                <a:cs typeface="Tahoma"/>
              </a:rPr>
              <a:t>on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them</a:t>
            </a:r>
            <a:r>
              <a:rPr dirty="0" sz="20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so</a:t>
            </a:r>
            <a:r>
              <a:rPr dirty="0" sz="2000" spc="-1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that</a:t>
            </a:r>
            <a:r>
              <a:rPr dirty="0" sz="20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no</a:t>
            </a:r>
            <a:r>
              <a:rPr dirty="0" sz="20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other</a:t>
            </a:r>
            <a:r>
              <a:rPr dirty="0" sz="20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part</a:t>
            </a:r>
            <a:r>
              <a:rPr dirty="0" sz="2000" spc="-204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of</a:t>
            </a:r>
            <a:r>
              <a:rPr dirty="0" sz="2000" spc="-17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the</a:t>
            </a:r>
            <a:r>
              <a:rPr dirty="0" sz="20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code</a:t>
            </a:r>
            <a:r>
              <a:rPr dirty="0" sz="2000" spc="-19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495C64"/>
                </a:solidFill>
                <a:latin typeface="Tahoma"/>
                <a:cs typeface="Tahoma"/>
              </a:rPr>
              <a:t>can </a:t>
            </a:r>
            <a:r>
              <a:rPr dirty="0" sz="2000" spc="-20">
                <a:solidFill>
                  <a:srgbClr val="495C64"/>
                </a:solidFill>
                <a:latin typeface="Tahoma"/>
                <a:cs typeface="Tahoma"/>
              </a:rPr>
              <a:t>access</a:t>
            </a:r>
            <a:r>
              <a:rPr dirty="0" sz="2000" spc="-21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this</a:t>
            </a:r>
            <a:r>
              <a:rPr dirty="0" sz="2000" spc="-185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data</a:t>
            </a:r>
            <a:r>
              <a:rPr dirty="0" sz="2000" spc="-18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except</a:t>
            </a:r>
            <a:r>
              <a:rPr dirty="0" sz="2000" spc="-20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95C64"/>
                </a:solidFill>
                <a:latin typeface="Tahoma"/>
                <a:cs typeface="Tahoma"/>
              </a:rPr>
              <a:t>that</a:t>
            </a:r>
            <a:r>
              <a:rPr dirty="0" sz="2000" spc="-170">
                <a:solidFill>
                  <a:srgbClr val="495C64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95C64"/>
                </a:solidFill>
                <a:latin typeface="Tahoma"/>
                <a:cs typeface="Tahoma"/>
              </a:rPr>
              <a:t>function.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475344" y="509396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A6BBC8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783" y="228600"/>
            <a:ext cx="4844796" cy="49149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80942" y="1814906"/>
            <a:ext cx="2182495" cy="94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solidFill>
                  <a:srgbClr val="495C64"/>
                </a:solidFill>
                <a:latin typeface="Georgia"/>
                <a:cs typeface="Georgia"/>
              </a:rPr>
              <a:t>2.</a:t>
            </a:r>
            <a:endParaRPr sz="3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3000" spc="-10">
                <a:solidFill>
                  <a:srgbClr val="5F6979"/>
                </a:solidFill>
                <a:latin typeface="Times New Roman"/>
                <a:cs typeface="Times New Roman"/>
              </a:rPr>
              <a:t>Encapsulation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556385" cy="1546860"/>
            <a:chOff x="0" y="0"/>
            <a:chExt cx="1556385" cy="1546860"/>
          </a:xfrm>
        </p:grpSpPr>
        <p:sp>
          <p:nvSpPr>
            <p:cNvPr id="4" name="object 4" descr=""/>
            <p:cNvSpPr/>
            <p:nvPr/>
          </p:nvSpPr>
          <p:spPr>
            <a:xfrm>
              <a:off x="0" y="847344"/>
              <a:ext cx="487680" cy="605155"/>
            </a:xfrm>
            <a:custGeom>
              <a:avLst/>
              <a:gdLst/>
              <a:ahLst/>
              <a:cxnLst/>
              <a:rect l="l" t="t" r="r" b="b"/>
              <a:pathLst>
                <a:path w="487680" h="605155">
                  <a:moveTo>
                    <a:pt x="185166" y="0"/>
                  </a:moveTo>
                  <a:lnTo>
                    <a:pt x="136096" y="3957"/>
                  </a:lnTo>
                  <a:lnTo>
                    <a:pt x="89548" y="15416"/>
                  </a:lnTo>
                  <a:lnTo>
                    <a:pt x="46143" y="33755"/>
                  </a:lnTo>
                  <a:lnTo>
                    <a:pt x="6505" y="58350"/>
                  </a:lnTo>
                  <a:lnTo>
                    <a:pt x="0" y="63930"/>
                  </a:lnTo>
                  <a:lnTo>
                    <a:pt x="0" y="541097"/>
                  </a:lnTo>
                  <a:lnTo>
                    <a:pt x="46143" y="571272"/>
                  </a:lnTo>
                  <a:lnTo>
                    <a:pt x="89548" y="589611"/>
                  </a:lnTo>
                  <a:lnTo>
                    <a:pt x="136096" y="601070"/>
                  </a:lnTo>
                  <a:lnTo>
                    <a:pt x="185166" y="605027"/>
                  </a:lnTo>
                  <a:lnTo>
                    <a:pt x="234234" y="601070"/>
                  </a:lnTo>
                  <a:lnTo>
                    <a:pt x="280781" y="589611"/>
                  </a:lnTo>
                  <a:lnTo>
                    <a:pt x="324186" y="571272"/>
                  </a:lnTo>
                  <a:lnTo>
                    <a:pt x="363824" y="546677"/>
                  </a:lnTo>
                  <a:lnTo>
                    <a:pt x="399073" y="516445"/>
                  </a:lnTo>
                  <a:lnTo>
                    <a:pt x="429310" y="481199"/>
                  </a:lnTo>
                  <a:lnTo>
                    <a:pt x="453912" y="441562"/>
                  </a:lnTo>
                  <a:lnTo>
                    <a:pt x="472257" y="398154"/>
                  </a:lnTo>
                  <a:lnTo>
                    <a:pt x="483720" y="351597"/>
                  </a:lnTo>
                  <a:lnTo>
                    <a:pt x="487680" y="302513"/>
                  </a:lnTo>
                  <a:lnTo>
                    <a:pt x="483720" y="253430"/>
                  </a:lnTo>
                  <a:lnTo>
                    <a:pt x="472257" y="206873"/>
                  </a:lnTo>
                  <a:lnTo>
                    <a:pt x="453912" y="163465"/>
                  </a:lnTo>
                  <a:lnTo>
                    <a:pt x="429310" y="123828"/>
                  </a:lnTo>
                  <a:lnTo>
                    <a:pt x="399073" y="88582"/>
                  </a:lnTo>
                  <a:lnTo>
                    <a:pt x="363824" y="58350"/>
                  </a:lnTo>
                  <a:lnTo>
                    <a:pt x="324186" y="33755"/>
                  </a:lnTo>
                  <a:lnTo>
                    <a:pt x="280781" y="15416"/>
                  </a:lnTo>
                  <a:lnTo>
                    <a:pt x="234234" y="3957"/>
                  </a:lnTo>
                  <a:lnTo>
                    <a:pt x="185166" y="0"/>
                  </a:lnTo>
                  <a:close/>
                </a:path>
              </a:pathLst>
            </a:custGeom>
            <a:solidFill>
              <a:srgbClr val="FB40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7931" y="170687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4" y="0"/>
                  </a:moveTo>
                  <a:lnTo>
                    <a:pt x="479308" y="2155"/>
                  </a:lnTo>
                  <a:lnTo>
                    <a:pt x="432519" y="8495"/>
                  </a:lnTo>
                  <a:lnTo>
                    <a:pt x="387125" y="18836"/>
                  </a:lnTo>
                  <a:lnTo>
                    <a:pt x="343309" y="32990"/>
                  </a:lnTo>
                  <a:lnTo>
                    <a:pt x="301260" y="50772"/>
                  </a:lnTo>
                  <a:lnTo>
                    <a:pt x="261162" y="71994"/>
                  </a:lnTo>
                  <a:lnTo>
                    <a:pt x="223203" y="96472"/>
                  </a:lnTo>
                  <a:lnTo>
                    <a:pt x="187568" y="124018"/>
                  </a:lnTo>
                  <a:lnTo>
                    <a:pt x="154443" y="154447"/>
                  </a:lnTo>
                  <a:lnTo>
                    <a:pt x="124014" y="187573"/>
                  </a:lnTo>
                  <a:lnTo>
                    <a:pt x="96468" y="223208"/>
                  </a:lnTo>
                  <a:lnTo>
                    <a:pt x="71992" y="261168"/>
                  </a:lnTo>
                  <a:lnTo>
                    <a:pt x="50770" y="301265"/>
                  </a:lnTo>
                  <a:lnTo>
                    <a:pt x="32989" y="343314"/>
                  </a:lnTo>
                  <a:lnTo>
                    <a:pt x="18835" y="387129"/>
                  </a:lnTo>
                  <a:lnTo>
                    <a:pt x="8495" y="432523"/>
                  </a:lnTo>
                  <a:lnTo>
                    <a:pt x="2154" y="479310"/>
                  </a:lnTo>
                  <a:lnTo>
                    <a:pt x="0" y="527303"/>
                  </a:lnTo>
                  <a:lnTo>
                    <a:pt x="2154" y="575297"/>
                  </a:lnTo>
                  <a:lnTo>
                    <a:pt x="8495" y="622084"/>
                  </a:lnTo>
                  <a:lnTo>
                    <a:pt x="18835" y="667478"/>
                  </a:lnTo>
                  <a:lnTo>
                    <a:pt x="32989" y="711293"/>
                  </a:lnTo>
                  <a:lnTo>
                    <a:pt x="50770" y="753342"/>
                  </a:lnTo>
                  <a:lnTo>
                    <a:pt x="71992" y="793439"/>
                  </a:lnTo>
                  <a:lnTo>
                    <a:pt x="96468" y="831399"/>
                  </a:lnTo>
                  <a:lnTo>
                    <a:pt x="124014" y="867034"/>
                  </a:lnTo>
                  <a:lnTo>
                    <a:pt x="154443" y="900160"/>
                  </a:lnTo>
                  <a:lnTo>
                    <a:pt x="187568" y="930589"/>
                  </a:lnTo>
                  <a:lnTo>
                    <a:pt x="223203" y="958135"/>
                  </a:lnTo>
                  <a:lnTo>
                    <a:pt x="261162" y="982613"/>
                  </a:lnTo>
                  <a:lnTo>
                    <a:pt x="301260" y="1003835"/>
                  </a:lnTo>
                  <a:lnTo>
                    <a:pt x="343309" y="1021617"/>
                  </a:lnTo>
                  <a:lnTo>
                    <a:pt x="387125" y="1035771"/>
                  </a:lnTo>
                  <a:lnTo>
                    <a:pt x="432519" y="1046112"/>
                  </a:lnTo>
                  <a:lnTo>
                    <a:pt x="479308" y="1052452"/>
                  </a:lnTo>
                  <a:lnTo>
                    <a:pt x="527304" y="1054608"/>
                  </a:lnTo>
                  <a:lnTo>
                    <a:pt x="575299" y="1052452"/>
                  </a:lnTo>
                  <a:lnTo>
                    <a:pt x="622088" y="1046112"/>
                  </a:lnTo>
                  <a:lnTo>
                    <a:pt x="667482" y="1035771"/>
                  </a:lnTo>
                  <a:lnTo>
                    <a:pt x="711298" y="1021617"/>
                  </a:lnTo>
                  <a:lnTo>
                    <a:pt x="753347" y="1003835"/>
                  </a:lnTo>
                  <a:lnTo>
                    <a:pt x="793445" y="982613"/>
                  </a:lnTo>
                  <a:lnTo>
                    <a:pt x="831404" y="958135"/>
                  </a:lnTo>
                  <a:lnTo>
                    <a:pt x="867039" y="930589"/>
                  </a:lnTo>
                  <a:lnTo>
                    <a:pt x="900164" y="900160"/>
                  </a:lnTo>
                  <a:lnTo>
                    <a:pt x="930593" y="867034"/>
                  </a:lnTo>
                  <a:lnTo>
                    <a:pt x="958139" y="831399"/>
                  </a:lnTo>
                  <a:lnTo>
                    <a:pt x="982615" y="793439"/>
                  </a:lnTo>
                  <a:lnTo>
                    <a:pt x="1003837" y="753342"/>
                  </a:lnTo>
                  <a:lnTo>
                    <a:pt x="1021618" y="711293"/>
                  </a:lnTo>
                  <a:lnTo>
                    <a:pt x="1035772" y="667478"/>
                  </a:lnTo>
                  <a:lnTo>
                    <a:pt x="1046112" y="622084"/>
                  </a:lnTo>
                  <a:lnTo>
                    <a:pt x="1052453" y="575297"/>
                  </a:lnTo>
                  <a:lnTo>
                    <a:pt x="1054608" y="527303"/>
                  </a:lnTo>
                  <a:lnTo>
                    <a:pt x="1052453" y="479310"/>
                  </a:lnTo>
                  <a:lnTo>
                    <a:pt x="1046112" y="432523"/>
                  </a:lnTo>
                  <a:lnTo>
                    <a:pt x="1035772" y="387129"/>
                  </a:lnTo>
                  <a:lnTo>
                    <a:pt x="1021618" y="343314"/>
                  </a:lnTo>
                  <a:lnTo>
                    <a:pt x="1003837" y="301265"/>
                  </a:lnTo>
                  <a:lnTo>
                    <a:pt x="982615" y="261168"/>
                  </a:lnTo>
                  <a:lnTo>
                    <a:pt x="958139" y="223208"/>
                  </a:lnTo>
                  <a:lnTo>
                    <a:pt x="930593" y="187573"/>
                  </a:lnTo>
                  <a:lnTo>
                    <a:pt x="900164" y="154447"/>
                  </a:lnTo>
                  <a:lnTo>
                    <a:pt x="867039" y="124018"/>
                  </a:lnTo>
                  <a:lnTo>
                    <a:pt x="831404" y="96472"/>
                  </a:lnTo>
                  <a:lnTo>
                    <a:pt x="793445" y="71994"/>
                  </a:lnTo>
                  <a:lnTo>
                    <a:pt x="753347" y="50772"/>
                  </a:lnTo>
                  <a:lnTo>
                    <a:pt x="711298" y="32990"/>
                  </a:lnTo>
                  <a:lnTo>
                    <a:pt x="667482" y="18836"/>
                  </a:lnTo>
                  <a:lnTo>
                    <a:pt x="622088" y="8495"/>
                  </a:lnTo>
                  <a:lnTo>
                    <a:pt x="575299" y="2155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B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56716" y="0"/>
              <a:ext cx="399415" cy="262255"/>
            </a:xfrm>
            <a:custGeom>
              <a:avLst/>
              <a:gdLst/>
              <a:ahLst/>
              <a:cxnLst/>
              <a:rect l="l" t="t" r="r" b="b"/>
              <a:pathLst>
                <a:path w="399415" h="262255">
                  <a:moveTo>
                    <a:pt x="388038" y="0"/>
                  </a:moveTo>
                  <a:lnTo>
                    <a:pt x="11247" y="0"/>
                  </a:lnTo>
                  <a:lnTo>
                    <a:pt x="5272" y="16715"/>
                  </a:lnTo>
                  <a:lnTo>
                    <a:pt x="0" y="62484"/>
                  </a:lnTo>
                  <a:lnTo>
                    <a:pt x="5272" y="108252"/>
                  </a:lnTo>
                  <a:lnTo>
                    <a:pt x="20291" y="150271"/>
                  </a:lnTo>
                  <a:lnTo>
                    <a:pt x="43859" y="187340"/>
                  </a:lnTo>
                  <a:lnTo>
                    <a:pt x="74776" y="218260"/>
                  </a:lnTo>
                  <a:lnTo>
                    <a:pt x="111845" y="241831"/>
                  </a:lnTo>
                  <a:lnTo>
                    <a:pt x="153867" y="256853"/>
                  </a:lnTo>
                  <a:lnTo>
                    <a:pt x="199644" y="262127"/>
                  </a:lnTo>
                  <a:lnTo>
                    <a:pt x="245412" y="256853"/>
                  </a:lnTo>
                  <a:lnTo>
                    <a:pt x="287431" y="241831"/>
                  </a:lnTo>
                  <a:lnTo>
                    <a:pt x="324500" y="218260"/>
                  </a:lnTo>
                  <a:lnTo>
                    <a:pt x="355420" y="187340"/>
                  </a:lnTo>
                  <a:lnTo>
                    <a:pt x="378991" y="150271"/>
                  </a:lnTo>
                  <a:lnTo>
                    <a:pt x="394013" y="108252"/>
                  </a:lnTo>
                  <a:lnTo>
                    <a:pt x="399288" y="62484"/>
                  </a:lnTo>
                  <a:lnTo>
                    <a:pt x="394013" y="16715"/>
                  </a:lnTo>
                  <a:lnTo>
                    <a:pt x="388038" y="0"/>
                  </a:lnTo>
                  <a:close/>
                </a:path>
              </a:pathLst>
            </a:custGeom>
            <a:solidFill>
              <a:srgbClr val="FF96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7508" y="336804"/>
              <a:ext cx="137159" cy="137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35024"/>
              <a:ext cx="213360" cy="211836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B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7556" y="1577339"/>
            <a:ext cx="94487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FFB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539495" y="376427"/>
            <a:ext cx="411480" cy="645160"/>
            <a:chOff x="539495" y="376427"/>
            <a:chExt cx="411480" cy="645160"/>
          </a:xfrm>
        </p:grpSpPr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891" y="891579"/>
              <a:ext cx="170688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45591" y="382523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5" h="480059">
                  <a:moveTo>
                    <a:pt x="158457" y="477012"/>
                  </a:moveTo>
                  <a:lnTo>
                    <a:pt x="126326" y="328549"/>
                  </a:lnTo>
                  <a:lnTo>
                    <a:pt x="103670" y="217931"/>
                  </a:lnTo>
                </a:path>
                <a:path w="399415" h="480059">
                  <a:moveTo>
                    <a:pt x="279133" y="477012"/>
                  </a:moveTo>
                  <a:lnTo>
                    <a:pt x="283870" y="456184"/>
                  </a:lnTo>
                  <a:lnTo>
                    <a:pt x="290474" y="436372"/>
                  </a:lnTo>
                  <a:lnTo>
                    <a:pt x="298043" y="417449"/>
                  </a:lnTo>
                  <a:lnTo>
                    <a:pt x="306552" y="400430"/>
                  </a:lnTo>
                  <a:lnTo>
                    <a:pt x="316039" y="384428"/>
                  </a:lnTo>
                  <a:lnTo>
                    <a:pt x="325475" y="368300"/>
                  </a:lnTo>
                  <a:lnTo>
                    <a:pt x="356704" y="322961"/>
                  </a:lnTo>
                  <a:lnTo>
                    <a:pt x="383209" y="275843"/>
                  </a:lnTo>
                  <a:lnTo>
                    <a:pt x="397383" y="220090"/>
                  </a:lnTo>
                  <a:lnTo>
                    <a:pt x="39832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50" y="158750"/>
                  </a:lnTo>
                  <a:lnTo>
                    <a:pt x="383209" y="121920"/>
                  </a:lnTo>
                  <a:lnTo>
                    <a:pt x="365213" y="87884"/>
                  </a:lnTo>
                  <a:lnTo>
                    <a:pt x="340626" y="58547"/>
                  </a:lnTo>
                  <a:lnTo>
                    <a:pt x="311289" y="34036"/>
                  </a:lnTo>
                  <a:lnTo>
                    <a:pt x="277228" y="16128"/>
                  </a:lnTo>
                  <a:lnTo>
                    <a:pt x="239382" y="3810"/>
                  </a:lnTo>
                  <a:lnTo>
                    <a:pt x="199644" y="0"/>
                  </a:lnTo>
                  <a:lnTo>
                    <a:pt x="159905" y="3810"/>
                  </a:lnTo>
                  <a:lnTo>
                    <a:pt x="122059" y="16128"/>
                  </a:lnTo>
                  <a:lnTo>
                    <a:pt x="87998" y="34036"/>
                  </a:lnTo>
                  <a:lnTo>
                    <a:pt x="58661" y="58547"/>
                  </a:lnTo>
                  <a:lnTo>
                    <a:pt x="34074" y="87884"/>
                  </a:lnTo>
                  <a:lnTo>
                    <a:pt x="16078" y="121920"/>
                  </a:lnTo>
                  <a:lnTo>
                    <a:pt x="4737" y="158750"/>
                  </a:lnTo>
                  <a:lnTo>
                    <a:pt x="0" y="199262"/>
                  </a:lnTo>
                  <a:lnTo>
                    <a:pt x="4737" y="239902"/>
                  </a:lnTo>
                  <a:lnTo>
                    <a:pt x="24587" y="292862"/>
                  </a:lnTo>
                  <a:lnTo>
                    <a:pt x="52984" y="338200"/>
                  </a:lnTo>
                  <a:lnTo>
                    <a:pt x="73812" y="368300"/>
                  </a:lnTo>
                  <a:lnTo>
                    <a:pt x="83248" y="384428"/>
                  </a:lnTo>
                  <a:lnTo>
                    <a:pt x="92735" y="400430"/>
                  </a:lnTo>
                  <a:lnTo>
                    <a:pt x="101244" y="417449"/>
                  </a:lnTo>
                  <a:lnTo>
                    <a:pt x="108813" y="436372"/>
                  </a:lnTo>
                  <a:lnTo>
                    <a:pt x="115417" y="456184"/>
                  </a:lnTo>
                  <a:lnTo>
                    <a:pt x="120154" y="477012"/>
                  </a:lnTo>
                </a:path>
                <a:path w="399415" h="480059">
                  <a:moveTo>
                    <a:pt x="295617" y="217931"/>
                  </a:moveTo>
                  <a:lnTo>
                    <a:pt x="272961" y="328549"/>
                  </a:lnTo>
                  <a:lnTo>
                    <a:pt x="240830" y="477012"/>
                  </a:lnTo>
                </a:path>
                <a:path w="399415" h="480059">
                  <a:moveTo>
                    <a:pt x="129578" y="211581"/>
                  </a:moveTo>
                  <a:lnTo>
                    <a:pt x="161772" y="239267"/>
                  </a:lnTo>
                  <a:lnTo>
                    <a:pt x="193967" y="211581"/>
                  </a:lnTo>
                  <a:lnTo>
                    <a:pt x="196811" y="209803"/>
                  </a:lnTo>
                  <a:lnTo>
                    <a:pt x="199644" y="208787"/>
                  </a:lnTo>
                  <a:lnTo>
                    <a:pt x="202476" y="209803"/>
                  </a:lnTo>
                  <a:lnTo>
                    <a:pt x="205320" y="211581"/>
                  </a:lnTo>
                  <a:lnTo>
                    <a:pt x="237515" y="239267"/>
                  </a:lnTo>
                  <a:lnTo>
                    <a:pt x="269709" y="211581"/>
                  </a:lnTo>
                </a:path>
                <a:path w="399415" h="480059">
                  <a:moveTo>
                    <a:pt x="120395" y="480060"/>
                  </a:moveTo>
                  <a:lnTo>
                    <a:pt x="278892" y="48006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47086" y="3221863"/>
            <a:ext cx="475107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3135" marR="5080" indent="-941069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“The</a:t>
            </a:r>
            <a:r>
              <a:rPr dirty="0" sz="2000" spc="-15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ultimate</a:t>
            </a:r>
            <a:r>
              <a:rPr dirty="0" sz="2000" spc="-45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aim</a:t>
            </a:r>
            <a:r>
              <a:rPr dirty="0" sz="2000" spc="-25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of</a:t>
            </a:r>
            <a:r>
              <a:rPr dirty="0" sz="2000" spc="-20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encapsulation</a:t>
            </a:r>
            <a:r>
              <a:rPr dirty="0" sz="2000" spc="-55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is</a:t>
            </a:r>
            <a:r>
              <a:rPr dirty="0" sz="2000" spc="-20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to</a:t>
            </a:r>
            <a:r>
              <a:rPr dirty="0" sz="2000" spc="-10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 i="1">
                <a:solidFill>
                  <a:srgbClr val="242D33"/>
                </a:solidFill>
                <a:latin typeface="Times New Roman"/>
                <a:cs typeface="Times New Roman"/>
              </a:rPr>
              <a:t>hide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‘sensitive’</a:t>
            </a:r>
            <a:r>
              <a:rPr dirty="0" sz="2000" spc="-45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data</a:t>
            </a:r>
            <a:r>
              <a:rPr dirty="0" sz="2000" spc="-15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242D33"/>
                </a:solidFill>
                <a:latin typeface="Times New Roman"/>
                <a:cs typeface="Times New Roman"/>
              </a:rPr>
              <a:t>from</a:t>
            </a:r>
            <a:r>
              <a:rPr dirty="0" sz="2000" spc="-30" b="1" i="1">
                <a:solidFill>
                  <a:srgbClr val="242D33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242D33"/>
                </a:solidFill>
                <a:latin typeface="Times New Roman"/>
                <a:cs typeface="Times New Roman"/>
              </a:rPr>
              <a:t>user.”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719072" y="618744"/>
            <a:ext cx="6137275" cy="2285365"/>
            <a:chOff x="1719072" y="618744"/>
            <a:chExt cx="6137275" cy="2285365"/>
          </a:xfrm>
        </p:grpSpPr>
        <p:sp>
          <p:nvSpPr>
            <p:cNvPr id="23" name="object 23" descr=""/>
            <p:cNvSpPr/>
            <p:nvPr/>
          </p:nvSpPr>
          <p:spPr>
            <a:xfrm>
              <a:off x="3940301" y="628650"/>
              <a:ext cx="1447800" cy="1447800"/>
            </a:xfrm>
            <a:custGeom>
              <a:avLst/>
              <a:gdLst/>
              <a:ahLst/>
              <a:cxnLst/>
              <a:rect l="l" t="t" r="r" b="b"/>
              <a:pathLst>
                <a:path w="1447800" h="1447800">
                  <a:moveTo>
                    <a:pt x="536448" y="1258189"/>
                  </a:moveTo>
                  <a:lnTo>
                    <a:pt x="575310" y="1268983"/>
                  </a:lnTo>
                  <a:lnTo>
                    <a:pt x="612013" y="1277620"/>
                  </a:lnTo>
                  <a:lnTo>
                    <a:pt x="651001" y="1281938"/>
                  </a:lnTo>
                  <a:lnTo>
                    <a:pt x="689863" y="1286256"/>
                  </a:lnTo>
                  <a:lnTo>
                    <a:pt x="728726" y="1286256"/>
                  </a:lnTo>
                  <a:lnTo>
                    <a:pt x="767588" y="1284097"/>
                  </a:lnTo>
                  <a:lnTo>
                    <a:pt x="843280" y="1271143"/>
                  </a:lnTo>
                  <a:lnTo>
                    <a:pt x="918845" y="1249426"/>
                  </a:lnTo>
                  <a:lnTo>
                    <a:pt x="990219" y="1217040"/>
                  </a:lnTo>
                  <a:lnTo>
                    <a:pt x="1024763" y="1195451"/>
                  </a:lnTo>
                  <a:lnTo>
                    <a:pt x="1057148" y="1173861"/>
                  </a:lnTo>
                  <a:lnTo>
                    <a:pt x="1089533" y="1147952"/>
                  </a:lnTo>
                  <a:lnTo>
                    <a:pt x="1119886" y="1119886"/>
                  </a:lnTo>
                  <a:lnTo>
                    <a:pt x="1147826" y="1089533"/>
                  </a:lnTo>
                  <a:lnTo>
                    <a:pt x="1173861" y="1057148"/>
                  </a:lnTo>
                  <a:lnTo>
                    <a:pt x="1195451" y="1024763"/>
                  </a:lnTo>
                  <a:lnTo>
                    <a:pt x="1217040" y="990219"/>
                  </a:lnTo>
                  <a:lnTo>
                    <a:pt x="1234313" y="953515"/>
                  </a:lnTo>
                  <a:lnTo>
                    <a:pt x="1262380" y="879983"/>
                  </a:lnTo>
                  <a:lnTo>
                    <a:pt x="1279652" y="804417"/>
                  </a:lnTo>
                  <a:lnTo>
                    <a:pt x="1286128" y="728726"/>
                  </a:lnTo>
                  <a:lnTo>
                    <a:pt x="1286128" y="689863"/>
                  </a:lnTo>
                  <a:lnTo>
                    <a:pt x="1281811" y="651001"/>
                  </a:lnTo>
                  <a:lnTo>
                    <a:pt x="1277620" y="612139"/>
                  </a:lnTo>
                  <a:lnTo>
                    <a:pt x="1268857" y="575437"/>
                  </a:lnTo>
                  <a:lnTo>
                    <a:pt x="1258189" y="536448"/>
                  </a:lnTo>
                </a:path>
                <a:path w="1447800" h="1447800">
                  <a:moveTo>
                    <a:pt x="1426210" y="21589"/>
                  </a:moveTo>
                  <a:lnTo>
                    <a:pt x="1413256" y="10795"/>
                  </a:lnTo>
                  <a:lnTo>
                    <a:pt x="1398143" y="4317"/>
                  </a:lnTo>
                  <a:lnTo>
                    <a:pt x="1378585" y="0"/>
                  </a:lnTo>
                  <a:lnTo>
                    <a:pt x="1359153" y="0"/>
                  </a:lnTo>
                  <a:lnTo>
                    <a:pt x="1309497" y="6476"/>
                  </a:lnTo>
                  <a:lnTo>
                    <a:pt x="1251203" y="26035"/>
                  </a:lnTo>
                  <a:lnTo>
                    <a:pt x="1184148" y="53975"/>
                  </a:lnTo>
                  <a:lnTo>
                    <a:pt x="1149603" y="73405"/>
                  </a:lnTo>
                  <a:lnTo>
                    <a:pt x="1112901" y="92963"/>
                  </a:lnTo>
                  <a:lnTo>
                    <a:pt x="1035050" y="142621"/>
                  </a:lnTo>
                  <a:lnTo>
                    <a:pt x="950722" y="200913"/>
                  </a:lnTo>
                  <a:lnTo>
                    <a:pt x="911860" y="185927"/>
                  </a:lnTo>
                  <a:lnTo>
                    <a:pt x="870838" y="172974"/>
                  </a:lnTo>
                  <a:lnTo>
                    <a:pt x="829690" y="164211"/>
                  </a:lnTo>
                  <a:lnTo>
                    <a:pt x="788797" y="157734"/>
                  </a:lnTo>
                  <a:lnTo>
                    <a:pt x="747649" y="153542"/>
                  </a:lnTo>
                  <a:lnTo>
                    <a:pt x="704469" y="153542"/>
                  </a:lnTo>
                  <a:lnTo>
                    <a:pt x="663448" y="157734"/>
                  </a:lnTo>
                  <a:lnTo>
                    <a:pt x="622300" y="162051"/>
                  </a:lnTo>
                  <a:lnTo>
                    <a:pt x="581278" y="170687"/>
                  </a:lnTo>
                  <a:lnTo>
                    <a:pt x="540258" y="183641"/>
                  </a:lnTo>
                  <a:lnTo>
                    <a:pt x="501269" y="198754"/>
                  </a:lnTo>
                  <a:lnTo>
                    <a:pt x="462407" y="216153"/>
                  </a:lnTo>
                  <a:lnTo>
                    <a:pt x="423545" y="237616"/>
                  </a:lnTo>
                  <a:lnTo>
                    <a:pt x="389000" y="263651"/>
                  </a:lnTo>
                  <a:lnTo>
                    <a:pt x="354330" y="289560"/>
                  </a:lnTo>
                  <a:lnTo>
                    <a:pt x="319913" y="319786"/>
                  </a:lnTo>
                  <a:lnTo>
                    <a:pt x="289560" y="354457"/>
                  </a:lnTo>
                  <a:lnTo>
                    <a:pt x="263651" y="389000"/>
                  </a:lnTo>
                  <a:lnTo>
                    <a:pt x="237744" y="423545"/>
                  </a:lnTo>
                  <a:lnTo>
                    <a:pt x="216153" y="462407"/>
                  </a:lnTo>
                  <a:lnTo>
                    <a:pt x="198882" y="501396"/>
                  </a:lnTo>
                  <a:lnTo>
                    <a:pt x="183642" y="540258"/>
                  </a:lnTo>
                  <a:lnTo>
                    <a:pt x="170687" y="581278"/>
                  </a:lnTo>
                  <a:lnTo>
                    <a:pt x="162051" y="622300"/>
                  </a:lnTo>
                  <a:lnTo>
                    <a:pt x="157734" y="663321"/>
                  </a:lnTo>
                  <a:lnTo>
                    <a:pt x="153415" y="704469"/>
                  </a:lnTo>
                  <a:lnTo>
                    <a:pt x="153415" y="747649"/>
                  </a:lnTo>
                  <a:lnTo>
                    <a:pt x="157734" y="788670"/>
                  </a:lnTo>
                  <a:lnTo>
                    <a:pt x="164211" y="829817"/>
                  </a:lnTo>
                  <a:lnTo>
                    <a:pt x="172847" y="870712"/>
                  </a:lnTo>
                  <a:lnTo>
                    <a:pt x="185927" y="911860"/>
                  </a:lnTo>
                  <a:lnTo>
                    <a:pt x="200913" y="950722"/>
                  </a:lnTo>
                  <a:lnTo>
                    <a:pt x="142621" y="1035050"/>
                  </a:lnTo>
                  <a:lnTo>
                    <a:pt x="92837" y="1112774"/>
                  </a:lnTo>
                  <a:lnTo>
                    <a:pt x="73406" y="1149477"/>
                  </a:lnTo>
                  <a:lnTo>
                    <a:pt x="53975" y="1184148"/>
                  </a:lnTo>
                  <a:lnTo>
                    <a:pt x="25908" y="1251077"/>
                  </a:lnTo>
                  <a:lnTo>
                    <a:pt x="6476" y="1309370"/>
                  </a:lnTo>
                  <a:lnTo>
                    <a:pt x="0" y="1359154"/>
                  </a:lnTo>
                  <a:lnTo>
                    <a:pt x="0" y="1378585"/>
                  </a:lnTo>
                  <a:lnTo>
                    <a:pt x="4318" y="1398016"/>
                  </a:lnTo>
                  <a:lnTo>
                    <a:pt x="10795" y="1413129"/>
                  </a:lnTo>
                  <a:lnTo>
                    <a:pt x="21589" y="1426210"/>
                  </a:lnTo>
                  <a:lnTo>
                    <a:pt x="30225" y="1434719"/>
                  </a:lnTo>
                  <a:lnTo>
                    <a:pt x="43180" y="1441195"/>
                  </a:lnTo>
                  <a:lnTo>
                    <a:pt x="56134" y="1445641"/>
                  </a:lnTo>
                  <a:lnTo>
                    <a:pt x="71374" y="1447673"/>
                  </a:lnTo>
                  <a:lnTo>
                    <a:pt x="86360" y="1447673"/>
                  </a:lnTo>
                  <a:lnTo>
                    <a:pt x="103759" y="1447673"/>
                  </a:lnTo>
                  <a:lnTo>
                    <a:pt x="123189" y="1443355"/>
                  </a:lnTo>
                  <a:lnTo>
                    <a:pt x="144780" y="1439164"/>
                  </a:lnTo>
                  <a:lnTo>
                    <a:pt x="190119" y="1426210"/>
                  </a:lnTo>
                  <a:lnTo>
                    <a:pt x="239775" y="1404493"/>
                  </a:lnTo>
                  <a:lnTo>
                    <a:pt x="293877" y="1378585"/>
                  </a:lnTo>
                  <a:lnTo>
                    <a:pt x="350138" y="1344041"/>
                  </a:lnTo>
                  <a:lnTo>
                    <a:pt x="412750" y="1305179"/>
                  </a:lnTo>
                  <a:lnTo>
                    <a:pt x="475361" y="1261872"/>
                  </a:lnTo>
                  <a:lnTo>
                    <a:pt x="542417" y="1212214"/>
                  </a:lnTo>
                  <a:lnTo>
                    <a:pt x="611505" y="1158239"/>
                  </a:lnTo>
                  <a:lnTo>
                    <a:pt x="682878" y="1099820"/>
                  </a:lnTo>
                  <a:lnTo>
                    <a:pt x="754126" y="1037209"/>
                  </a:lnTo>
                  <a:lnTo>
                    <a:pt x="825500" y="970279"/>
                  </a:lnTo>
                  <a:lnTo>
                    <a:pt x="898906" y="898905"/>
                  </a:lnTo>
                  <a:lnTo>
                    <a:pt x="970152" y="825500"/>
                  </a:lnTo>
                  <a:lnTo>
                    <a:pt x="1037209" y="754126"/>
                  </a:lnTo>
                  <a:lnTo>
                    <a:pt x="1099947" y="682751"/>
                  </a:lnTo>
                  <a:lnTo>
                    <a:pt x="1158239" y="611504"/>
                  </a:lnTo>
                  <a:lnTo>
                    <a:pt x="1212214" y="542289"/>
                  </a:lnTo>
                  <a:lnTo>
                    <a:pt x="1261872" y="475361"/>
                  </a:lnTo>
                  <a:lnTo>
                    <a:pt x="1305178" y="412750"/>
                  </a:lnTo>
                  <a:lnTo>
                    <a:pt x="1344040" y="350138"/>
                  </a:lnTo>
                  <a:lnTo>
                    <a:pt x="1378585" y="293877"/>
                  </a:lnTo>
                  <a:lnTo>
                    <a:pt x="1404620" y="239902"/>
                  </a:lnTo>
                  <a:lnTo>
                    <a:pt x="1426210" y="190246"/>
                  </a:lnTo>
                  <a:lnTo>
                    <a:pt x="1439164" y="144779"/>
                  </a:lnTo>
                  <a:lnTo>
                    <a:pt x="1443482" y="123189"/>
                  </a:lnTo>
                  <a:lnTo>
                    <a:pt x="1447800" y="103759"/>
                  </a:lnTo>
                  <a:lnTo>
                    <a:pt x="1447800" y="86487"/>
                  </a:lnTo>
                  <a:lnTo>
                    <a:pt x="1447800" y="71374"/>
                  </a:lnTo>
                  <a:lnTo>
                    <a:pt x="1445640" y="56261"/>
                  </a:lnTo>
                  <a:lnTo>
                    <a:pt x="1441323" y="43179"/>
                  </a:lnTo>
                  <a:lnTo>
                    <a:pt x="1434846" y="30225"/>
                  </a:lnTo>
                  <a:lnTo>
                    <a:pt x="1426210" y="21589"/>
                  </a:lnTo>
                  <a:close/>
                </a:path>
                <a:path w="1447800" h="1447800">
                  <a:moveTo>
                    <a:pt x="162051" y="1225169"/>
                  </a:moveTo>
                  <a:lnTo>
                    <a:pt x="155575" y="1218691"/>
                  </a:lnTo>
                  <a:lnTo>
                    <a:pt x="153415" y="1210055"/>
                  </a:lnTo>
                  <a:lnTo>
                    <a:pt x="149098" y="1201420"/>
                  </a:lnTo>
                  <a:lnTo>
                    <a:pt x="149098" y="1192784"/>
                  </a:lnTo>
                  <a:lnTo>
                    <a:pt x="149098" y="1168908"/>
                  </a:lnTo>
                  <a:lnTo>
                    <a:pt x="166370" y="1110614"/>
                  </a:lnTo>
                  <a:lnTo>
                    <a:pt x="200913" y="1039367"/>
                  </a:lnTo>
                  <a:lnTo>
                    <a:pt x="224789" y="1000505"/>
                  </a:lnTo>
                  <a:lnTo>
                    <a:pt x="244221" y="1032890"/>
                  </a:lnTo>
                  <a:lnTo>
                    <a:pt x="267970" y="1065276"/>
                  </a:lnTo>
                  <a:lnTo>
                    <a:pt x="291719" y="1097661"/>
                  </a:lnTo>
                  <a:lnTo>
                    <a:pt x="319913" y="1128014"/>
                  </a:lnTo>
                  <a:lnTo>
                    <a:pt x="345821" y="1149477"/>
                  </a:lnTo>
                  <a:lnTo>
                    <a:pt x="369570" y="1171194"/>
                  </a:lnTo>
                  <a:lnTo>
                    <a:pt x="332867" y="1192784"/>
                  </a:lnTo>
                  <a:lnTo>
                    <a:pt x="298196" y="1210055"/>
                  </a:lnTo>
                  <a:lnTo>
                    <a:pt x="267970" y="1223010"/>
                  </a:lnTo>
                  <a:lnTo>
                    <a:pt x="237744" y="1231646"/>
                  </a:lnTo>
                  <a:lnTo>
                    <a:pt x="213868" y="1238123"/>
                  </a:lnTo>
                  <a:lnTo>
                    <a:pt x="192405" y="1238123"/>
                  </a:lnTo>
                  <a:lnTo>
                    <a:pt x="183642" y="1235964"/>
                  </a:lnTo>
                  <a:lnTo>
                    <a:pt x="175006" y="1233804"/>
                  </a:lnTo>
                  <a:lnTo>
                    <a:pt x="168528" y="1229487"/>
                  </a:lnTo>
                  <a:lnTo>
                    <a:pt x="162051" y="1225169"/>
                  </a:lnTo>
                  <a:close/>
                </a:path>
              </a:pathLst>
            </a:custGeom>
            <a:ln w="19812">
              <a:solidFill>
                <a:srgbClr val="FF96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352" y="912622"/>
              <a:ext cx="123570" cy="12357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6111" y="1076833"/>
              <a:ext cx="89026" cy="8902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1804" y="940689"/>
              <a:ext cx="88899" cy="89026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940807" y="777748"/>
              <a:ext cx="238125" cy="220979"/>
            </a:xfrm>
            <a:custGeom>
              <a:avLst/>
              <a:gdLst/>
              <a:ahLst/>
              <a:cxnLst/>
              <a:rect l="l" t="t" r="r" b="b"/>
              <a:pathLst>
                <a:path w="238125" h="220980">
                  <a:moveTo>
                    <a:pt x="170687" y="220472"/>
                  </a:moveTo>
                  <a:lnTo>
                    <a:pt x="149097" y="196596"/>
                  </a:lnTo>
                  <a:lnTo>
                    <a:pt x="127380" y="170687"/>
                  </a:lnTo>
                  <a:lnTo>
                    <a:pt x="97154" y="142621"/>
                  </a:lnTo>
                  <a:lnTo>
                    <a:pt x="64769" y="118872"/>
                  </a:lnTo>
                  <a:lnTo>
                    <a:pt x="32384" y="94996"/>
                  </a:lnTo>
                  <a:lnTo>
                    <a:pt x="0" y="75564"/>
                  </a:lnTo>
                  <a:lnTo>
                    <a:pt x="38862" y="51815"/>
                  </a:lnTo>
                  <a:lnTo>
                    <a:pt x="77724" y="32385"/>
                  </a:lnTo>
                  <a:lnTo>
                    <a:pt x="142620" y="6476"/>
                  </a:lnTo>
                  <a:lnTo>
                    <a:pt x="168528" y="0"/>
                  </a:lnTo>
                  <a:lnTo>
                    <a:pt x="192277" y="0"/>
                  </a:lnTo>
                  <a:lnTo>
                    <a:pt x="200913" y="0"/>
                  </a:lnTo>
                  <a:lnTo>
                    <a:pt x="209550" y="4444"/>
                  </a:lnTo>
                  <a:lnTo>
                    <a:pt x="218186" y="6476"/>
                  </a:lnTo>
                  <a:lnTo>
                    <a:pt x="224662" y="12953"/>
                  </a:lnTo>
                  <a:lnTo>
                    <a:pt x="228980" y="19430"/>
                  </a:lnTo>
                  <a:lnTo>
                    <a:pt x="233425" y="25907"/>
                  </a:lnTo>
                  <a:lnTo>
                    <a:pt x="235457" y="34543"/>
                  </a:lnTo>
                  <a:lnTo>
                    <a:pt x="237616" y="43306"/>
                  </a:lnTo>
                  <a:lnTo>
                    <a:pt x="237616" y="64769"/>
                  </a:lnTo>
                  <a:lnTo>
                    <a:pt x="222503" y="118872"/>
                  </a:lnTo>
                  <a:lnTo>
                    <a:pt x="192277" y="183641"/>
                  </a:lnTo>
                  <a:lnTo>
                    <a:pt x="170687" y="220472"/>
                  </a:lnTo>
                  <a:close/>
                </a:path>
              </a:pathLst>
            </a:custGeom>
            <a:ln w="19812">
              <a:solidFill>
                <a:srgbClr val="FF96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91179" y="2239010"/>
              <a:ext cx="572135" cy="614680"/>
            </a:xfrm>
            <a:custGeom>
              <a:avLst/>
              <a:gdLst/>
              <a:ahLst/>
              <a:cxnLst/>
              <a:rect l="l" t="t" r="r" b="b"/>
              <a:pathLst>
                <a:path w="572135" h="614680">
                  <a:moveTo>
                    <a:pt x="442975" y="598042"/>
                  </a:moveTo>
                  <a:lnTo>
                    <a:pt x="413512" y="427481"/>
                  </a:lnTo>
                  <a:lnTo>
                    <a:pt x="549275" y="235203"/>
                  </a:lnTo>
                  <a:lnTo>
                    <a:pt x="553212" y="229615"/>
                  </a:lnTo>
                  <a:lnTo>
                    <a:pt x="556133" y="222376"/>
                  </a:lnTo>
                  <a:lnTo>
                    <a:pt x="559943" y="215137"/>
                  </a:lnTo>
                  <a:lnTo>
                    <a:pt x="561975" y="208152"/>
                  </a:lnTo>
                  <a:lnTo>
                    <a:pt x="566801" y="192277"/>
                  </a:lnTo>
                  <a:lnTo>
                    <a:pt x="569595" y="175132"/>
                  </a:lnTo>
                  <a:lnTo>
                    <a:pt x="570738" y="157479"/>
                  </a:lnTo>
                  <a:lnTo>
                    <a:pt x="571754" y="139064"/>
                  </a:lnTo>
                  <a:lnTo>
                    <a:pt x="570992" y="120903"/>
                  </a:lnTo>
                  <a:lnTo>
                    <a:pt x="563753" y="68833"/>
                  </a:lnTo>
                  <a:lnTo>
                    <a:pt x="551688" y="27685"/>
                  </a:lnTo>
                  <a:lnTo>
                    <a:pt x="537972" y="5968"/>
                  </a:lnTo>
                  <a:lnTo>
                    <a:pt x="500253" y="0"/>
                  </a:lnTo>
                  <a:lnTo>
                    <a:pt x="485521" y="888"/>
                  </a:lnTo>
                  <a:lnTo>
                    <a:pt x="470026" y="2666"/>
                  </a:lnTo>
                  <a:lnTo>
                    <a:pt x="453898" y="5460"/>
                  </a:lnTo>
                  <a:lnTo>
                    <a:pt x="436245" y="9397"/>
                  </a:lnTo>
                  <a:lnTo>
                    <a:pt x="418592" y="13207"/>
                  </a:lnTo>
                  <a:lnTo>
                    <a:pt x="367919" y="32892"/>
                  </a:lnTo>
                  <a:lnTo>
                    <a:pt x="339471" y="51053"/>
                  </a:lnTo>
                  <a:lnTo>
                    <a:pt x="332740" y="55498"/>
                  </a:lnTo>
                  <a:lnTo>
                    <a:pt x="327913" y="61340"/>
                  </a:lnTo>
                  <a:lnTo>
                    <a:pt x="322072" y="66547"/>
                  </a:lnTo>
                  <a:lnTo>
                    <a:pt x="318135" y="72135"/>
                  </a:lnTo>
                  <a:lnTo>
                    <a:pt x="182372" y="264413"/>
                  </a:lnTo>
                  <a:lnTo>
                    <a:pt x="11937" y="293877"/>
                  </a:lnTo>
                  <a:lnTo>
                    <a:pt x="7238" y="295528"/>
                  </a:lnTo>
                  <a:lnTo>
                    <a:pt x="4191" y="296798"/>
                  </a:lnTo>
                  <a:lnTo>
                    <a:pt x="1270" y="299084"/>
                  </a:lnTo>
                  <a:lnTo>
                    <a:pt x="0" y="301751"/>
                  </a:lnTo>
                  <a:lnTo>
                    <a:pt x="381" y="304164"/>
                  </a:lnTo>
                  <a:lnTo>
                    <a:pt x="1778" y="307213"/>
                  </a:lnTo>
                  <a:lnTo>
                    <a:pt x="3937" y="310260"/>
                  </a:lnTo>
                  <a:lnTo>
                    <a:pt x="7874" y="313689"/>
                  </a:lnTo>
                  <a:lnTo>
                    <a:pt x="101473" y="379094"/>
                  </a:lnTo>
                  <a:lnTo>
                    <a:pt x="92837" y="391413"/>
                  </a:lnTo>
                  <a:lnTo>
                    <a:pt x="50546" y="407034"/>
                  </a:lnTo>
                  <a:lnTo>
                    <a:pt x="46100" y="409447"/>
                  </a:lnTo>
                  <a:lnTo>
                    <a:pt x="42291" y="411733"/>
                  </a:lnTo>
                  <a:lnTo>
                    <a:pt x="40386" y="415416"/>
                  </a:lnTo>
                  <a:lnTo>
                    <a:pt x="39243" y="418083"/>
                  </a:lnTo>
                  <a:lnTo>
                    <a:pt x="39750" y="421258"/>
                  </a:lnTo>
                  <a:lnTo>
                    <a:pt x="41275" y="425195"/>
                  </a:lnTo>
                  <a:lnTo>
                    <a:pt x="43434" y="428116"/>
                  </a:lnTo>
                  <a:lnTo>
                    <a:pt x="47371" y="431672"/>
                  </a:lnTo>
                  <a:lnTo>
                    <a:pt x="301244" y="610742"/>
                  </a:lnTo>
                  <a:lnTo>
                    <a:pt x="305816" y="613282"/>
                  </a:lnTo>
                  <a:lnTo>
                    <a:pt x="309372" y="614426"/>
                  </a:lnTo>
                  <a:lnTo>
                    <a:pt x="313563" y="614552"/>
                  </a:lnTo>
                  <a:lnTo>
                    <a:pt x="316738" y="613917"/>
                  </a:lnTo>
                  <a:lnTo>
                    <a:pt x="323976" y="554482"/>
                  </a:lnTo>
                  <a:lnTo>
                    <a:pt x="332613" y="542163"/>
                  </a:lnTo>
                  <a:lnTo>
                    <a:pt x="425576" y="608457"/>
                  </a:lnTo>
                  <a:lnTo>
                    <a:pt x="430149" y="610996"/>
                  </a:lnTo>
                  <a:lnTo>
                    <a:pt x="433705" y="612013"/>
                  </a:lnTo>
                  <a:lnTo>
                    <a:pt x="442975" y="602995"/>
                  </a:lnTo>
                  <a:lnTo>
                    <a:pt x="442975" y="598042"/>
                  </a:lnTo>
                  <a:close/>
                </a:path>
              </a:pathLst>
            </a:custGeom>
            <a:ln w="19050">
              <a:solidFill>
                <a:srgbClr val="FB406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9426" y="2565019"/>
              <a:ext cx="121412" cy="15036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8805" y="2334260"/>
              <a:ext cx="181356" cy="18135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32580" y="2735072"/>
              <a:ext cx="189865" cy="16852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84448" y="952500"/>
              <a:ext cx="246887" cy="23621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328031" y="2163191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60">
                  <a:moveTo>
                    <a:pt x="296418" y="33146"/>
                  </a:moveTo>
                  <a:lnTo>
                    <a:pt x="299593" y="32384"/>
                  </a:lnTo>
                  <a:lnTo>
                    <a:pt x="302260" y="32003"/>
                  </a:lnTo>
                  <a:lnTo>
                    <a:pt x="304673" y="32765"/>
                  </a:lnTo>
                  <a:lnTo>
                    <a:pt x="306197" y="33527"/>
                  </a:lnTo>
                  <a:lnTo>
                    <a:pt x="306959" y="35051"/>
                  </a:lnTo>
                  <a:lnTo>
                    <a:pt x="307721" y="37464"/>
                  </a:lnTo>
                  <a:lnTo>
                    <a:pt x="307340" y="40258"/>
                  </a:lnTo>
                  <a:lnTo>
                    <a:pt x="306578" y="43306"/>
                  </a:lnTo>
                  <a:lnTo>
                    <a:pt x="272161" y="131063"/>
                  </a:lnTo>
                  <a:lnTo>
                    <a:pt x="271399" y="134238"/>
                  </a:lnTo>
                  <a:lnTo>
                    <a:pt x="271018" y="138556"/>
                  </a:lnTo>
                  <a:lnTo>
                    <a:pt x="271018" y="142494"/>
                  </a:lnTo>
                  <a:lnTo>
                    <a:pt x="271399" y="146811"/>
                  </a:lnTo>
                  <a:lnTo>
                    <a:pt x="272161" y="150621"/>
                  </a:lnTo>
                  <a:lnTo>
                    <a:pt x="273812" y="154558"/>
                  </a:lnTo>
                  <a:lnTo>
                    <a:pt x="274955" y="158114"/>
                  </a:lnTo>
                  <a:lnTo>
                    <a:pt x="277241" y="161289"/>
                  </a:lnTo>
                  <a:lnTo>
                    <a:pt x="336550" y="233679"/>
                  </a:lnTo>
                  <a:lnTo>
                    <a:pt x="338455" y="236473"/>
                  </a:lnTo>
                  <a:lnTo>
                    <a:pt x="339598" y="239140"/>
                  </a:lnTo>
                  <a:lnTo>
                    <a:pt x="340106" y="241045"/>
                  </a:lnTo>
                  <a:lnTo>
                    <a:pt x="339217" y="243458"/>
                  </a:lnTo>
                  <a:lnTo>
                    <a:pt x="338074" y="244601"/>
                  </a:lnTo>
                  <a:lnTo>
                    <a:pt x="336169" y="245744"/>
                  </a:lnTo>
                  <a:lnTo>
                    <a:pt x="333756" y="246633"/>
                  </a:lnTo>
                  <a:lnTo>
                    <a:pt x="329819" y="246633"/>
                  </a:lnTo>
                  <a:lnTo>
                    <a:pt x="236601" y="241172"/>
                  </a:lnTo>
                  <a:lnTo>
                    <a:pt x="232664" y="241172"/>
                  </a:lnTo>
                  <a:lnTo>
                    <a:pt x="228854" y="241934"/>
                  </a:lnTo>
                  <a:lnTo>
                    <a:pt x="224917" y="243585"/>
                  </a:lnTo>
                  <a:lnTo>
                    <a:pt x="220980" y="245109"/>
                  </a:lnTo>
                  <a:lnTo>
                    <a:pt x="158369" y="334517"/>
                  </a:lnTo>
                  <a:lnTo>
                    <a:pt x="156464" y="337184"/>
                  </a:lnTo>
                  <a:lnTo>
                    <a:pt x="154432" y="338454"/>
                  </a:lnTo>
                  <a:lnTo>
                    <a:pt x="152527" y="339597"/>
                  </a:lnTo>
                  <a:lnTo>
                    <a:pt x="150495" y="339978"/>
                  </a:lnTo>
                  <a:lnTo>
                    <a:pt x="148590" y="338835"/>
                  </a:lnTo>
                  <a:lnTo>
                    <a:pt x="146558" y="337565"/>
                  </a:lnTo>
                  <a:lnTo>
                    <a:pt x="145415" y="334898"/>
                  </a:lnTo>
                  <a:lnTo>
                    <a:pt x="144272" y="332104"/>
                  </a:lnTo>
                  <a:lnTo>
                    <a:pt x="120650" y="241300"/>
                  </a:lnTo>
                  <a:lnTo>
                    <a:pt x="7874" y="195960"/>
                  </a:lnTo>
                  <a:lnTo>
                    <a:pt x="5080" y="194817"/>
                  </a:lnTo>
                  <a:lnTo>
                    <a:pt x="2413" y="193547"/>
                  </a:lnTo>
                  <a:lnTo>
                    <a:pt x="1143" y="191642"/>
                  </a:lnTo>
                  <a:lnTo>
                    <a:pt x="0" y="189610"/>
                  </a:lnTo>
                  <a:lnTo>
                    <a:pt x="381" y="187706"/>
                  </a:lnTo>
                  <a:lnTo>
                    <a:pt x="1524" y="185800"/>
                  </a:lnTo>
                  <a:lnTo>
                    <a:pt x="2794" y="183769"/>
                  </a:lnTo>
                  <a:lnTo>
                    <a:pt x="5461" y="181863"/>
                  </a:lnTo>
                  <a:lnTo>
                    <a:pt x="84582" y="130809"/>
                  </a:lnTo>
                  <a:lnTo>
                    <a:pt x="96266" y="115188"/>
                  </a:lnTo>
                  <a:lnTo>
                    <a:pt x="97917" y="111251"/>
                  </a:lnTo>
                  <a:lnTo>
                    <a:pt x="98679" y="107314"/>
                  </a:lnTo>
                  <a:lnTo>
                    <a:pt x="98679" y="103377"/>
                  </a:lnTo>
                  <a:lnTo>
                    <a:pt x="93091" y="10159"/>
                  </a:lnTo>
                  <a:lnTo>
                    <a:pt x="93091" y="6350"/>
                  </a:lnTo>
                  <a:lnTo>
                    <a:pt x="93853" y="3936"/>
                  </a:lnTo>
                  <a:lnTo>
                    <a:pt x="94996" y="2031"/>
                  </a:lnTo>
                  <a:lnTo>
                    <a:pt x="96266" y="761"/>
                  </a:lnTo>
                  <a:lnTo>
                    <a:pt x="98552" y="0"/>
                  </a:lnTo>
                  <a:lnTo>
                    <a:pt x="100584" y="381"/>
                  </a:lnTo>
                  <a:lnTo>
                    <a:pt x="103251" y="1523"/>
                  </a:lnTo>
                  <a:lnTo>
                    <a:pt x="106045" y="3556"/>
                  </a:lnTo>
                  <a:lnTo>
                    <a:pt x="178562" y="62610"/>
                  </a:lnTo>
                  <a:lnTo>
                    <a:pt x="181610" y="65023"/>
                  </a:lnTo>
                  <a:lnTo>
                    <a:pt x="185166" y="66166"/>
                  </a:lnTo>
                  <a:lnTo>
                    <a:pt x="189103" y="67690"/>
                  </a:lnTo>
                  <a:lnTo>
                    <a:pt x="193040" y="68452"/>
                  </a:lnTo>
                  <a:lnTo>
                    <a:pt x="197358" y="68833"/>
                  </a:lnTo>
                  <a:lnTo>
                    <a:pt x="201295" y="68833"/>
                  </a:lnTo>
                  <a:lnTo>
                    <a:pt x="205613" y="68452"/>
                  </a:lnTo>
                  <a:lnTo>
                    <a:pt x="208661" y="67690"/>
                  </a:lnTo>
                  <a:lnTo>
                    <a:pt x="296418" y="33146"/>
                  </a:lnTo>
                  <a:close/>
                </a:path>
              </a:pathLst>
            </a:custGeom>
            <a:ln w="19050">
              <a:solidFill>
                <a:srgbClr val="FFB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7716" y="1871472"/>
              <a:ext cx="156971" cy="152400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85210" y="1608963"/>
              <a:ext cx="152400" cy="156463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19072" y="723900"/>
              <a:ext cx="6137148" cy="2112264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8475344" y="509396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6908" y="406908"/>
            <a:ext cx="8330565" cy="4330065"/>
          </a:xfrm>
          <a:custGeom>
            <a:avLst/>
            <a:gdLst/>
            <a:ahLst/>
            <a:cxnLst/>
            <a:rect l="l" t="t" r="r" b="b"/>
            <a:pathLst>
              <a:path w="8330565" h="4330065">
                <a:moveTo>
                  <a:pt x="8330183" y="0"/>
                </a:moveTo>
                <a:lnTo>
                  <a:pt x="0" y="0"/>
                </a:lnTo>
                <a:lnTo>
                  <a:pt x="0" y="4329684"/>
                </a:lnTo>
                <a:lnTo>
                  <a:pt x="8330183" y="4329684"/>
                </a:lnTo>
                <a:lnTo>
                  <a:pt x="8330183" y="0"/>
                </a:lnTo>
                <a:close/>
              </a:path>
            </a:pathLst>
          </a:custGeom>
          <a:solidFill>
            <a:srgbClr val="DEE9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71272"/>
            <a:ext cx="2867025" cy="2918460"/>
            <a:chOff x="0" y="271272"/>
            <a:chExt cx="2867025" cy="2918460"/>
          </a:xfrm>
        </p:grpSpPr>
        <p:sp>
          <p:nvSpPr>
            <p:cNvPr id="4" name="object 4" descr=""/>
            <p:cNvSpPr/>
            <p:nvPr/>
          </p:nvSpPr>
          <p:spPr>
            <a:xfrm>
              <a:off x="0" y="559308"/>
              <a:ext cx="2463165" cy="2630805"/>
            </a:xfrm>
            <a:custGeom>
              <a:avLst/>
              <a:gdLst/>
              <a:ahLst/>
              <a:cxnLst/>
              <a:rect l="l" t="t" r="r" b="b"/>
              <a:pathLst>
                <a:path w="2463165" h="2630805">
                  <a:moveTo>
                    <a:pt x="1147572" y="0"/>
                  </a:moveTo>
                  <a:lnTo>
                    <a:pt x="1099355" y="867"/>
                  </a:lnTo>
                  <a:lnTo>
                    <a:pt x="1051576" y="3450"/>
                  </a:lnTo>
                  <a:lnTo>
                    <a:pt x="1004264" y="7718"/>
                  </a:lnTo>
                  <a:lnTo>
                    <a:pt x="957448" y="13641"/>
                  </a:lnTo>
                  <a:lnTo>
                    <a:pt x="911159" y="21191"/>
                  </a:lnTo>
                  <a:lnTo>
                    <a:pt x="865426" y="30337"/>
                  </a:lnTo>
                  <a:lnTo>
                    <a:pt x="820279" y="41050"/>
                  </a:lnTo>
                  <a:lnTo>
                    <a:pt x="775747" y="53299"/>
                  </a:lnTo>
                  <a:lnTo>
                    <a:pt x="731861" y="67056"/>
                  </a:lnTo>
                  <a:lnTo>
                    <a:pt x="688649" y="82289"/>
                  </a:lnTo>
                  <a:lnTo>
                    <a:pt x="646143" y="98971"/>
                  </a:lnTo>
                  <a:lnTo>
                    <a:pt x="604370" y="117070"/>
                  </a:lnTo>
                  <a:lnTo>
                    <a:pt x="563362" y="136557"/>
                  </a:lnTo>
                  <a:lnTo>
                    <a:pt x="523148" y="157403"/>
                  </a:lnTo>
                  <a:lnTo>
                    <a:pt x="483757" y="179578"/>
                  </a:lnTo>
                  <a:lnTo>
                    <a:pt x="445219" y="203051"/>
                  </a:lnTo>
                  <a:lnTo>
                    <a:pt x="407564" y="227794"/>
                  </a:lnTo>
                  <a:lnTo>
                    <a:pt x="370822" y="253776"/>
                  </a:lnTo>
                  <a:lnTo>
                    <a:pt x="335023" y="280968"/>
                  </a:lnTo>
                  <a:lnTo>
                    <a:pt x="300195" y="309340"/>
                  </a:lnTo>
                  <a:lnTo>
                    <a:pt x="266369" y="338863"/>
                  </a:lnTo>
                  <a:lnTo>
                    <a:pt x="233575" y="369506"/>
                  </a:lnTo>
                  <a:lnTo>
                    <a:pt x="201842" y="401240"/>
                  </a:lnTo>
                  <a:lnTo>
                    <a:pt x="171200" y="434035"/>
                  </a:lnTo>
                  <a:lnTo>
                    <a:pt x="141679" y="467861"/>
                  </a:lnTo>
                  <a:lnTo>
                    <a:pt x="113308" y="502689"/>
                  </a:lnTo>
                  <a:lnTo>
                    <a:pt x="86118" y="538490"/>
                  </a:lnTo>
                  <a:lnTo>
                    <a:pt x="60137" y="575232"/>
                  </a:lnTo>
                  <a:lnTo>
                    <a:pt x="35395" y="612887"/>
                  </a:lnTo>
                  <a:lnTo>
                    <a:pt x="11923" y="651425"/>
                  </a:lnTo>
                  <a:lnTo>
                    <a:pt x="0" y="672608"/>
                  </a:lnTo>
                  <a:lnTo>
                    <a:pt x="0" y="1957815"/>
                  </a:lnTo>
                  <a:lnTo>
                    <a:pt x="35395" y="2017536"/>
                  </a:lnTo>
                  <a:lnTo>
                    <a:pt x="60137" y="2055191"/>
                  </a:lnTo>
                  <a:lnTo>
                    <a:pt x="86118" y="2091933"/>
                  </a:lnTo>
                  <a:lnTo>
                    <a:pt x="113308" y="2127734"/>
                  </a:lnTo>
                  <a:lnTo>
                    <a:pt x="141679" y="2162562"/>
                  </a:lnTo>
                  <a:lnTo>
                    <a:pt x="171200" y="2196388"/>
                  </a:lnTo>
                  <a:lnTo>
                    <a:pt x="201842" y="2229183"/>
                  </a:lnTo>
                  <a:lnTo>
                    <a:pt x="233575" y="2260917"/>
                  </a:lnTo>
                  <a:lnTo>
                    <a:pt x="266369" y="2291560"/>
                  </a:lnTo>
                  <a:lnTo>
                    <a:pt x="300195" y="2321083"/>
                  </a:lnTo>
                  <a:lnTo>
                    <a:pt x="335023" y="2349455"/>
                  </a:lnTo>
                  <a:lnTo>
                    <a:pt x="370822" y="2376647"/>
                  </a:lnTo>
                  <a:lnTo>
                    <a:pt x="407564" y="2402629"/>
                  </a:lnTo>
                  <a:lnTo>
                    <a:pt x="445219" y="2427372"/>
                  </a:lnTo>
                  <a:lnTo>
                    <a:pt x="483757" y="2450846"/>
                  </a:lnTo>
                  <a:lnTo>
                    <a:pt x="523148" y="2473020"/>
                  </a:lnTo>
                  <a:lnTo>
                    <a:pt x="563362" y="2493866"/>
                  </a:lnTo>
                  <a:lnTo>
                    <a:pt x="604370" y="2513353"/>
                  </a:lnTo>
                  <a:lnTo>
                    <a:pt x="646143" y="2531452"/>
                  </a:lnTo>
                  <a:lnTo>
                    <a:pt x="688649" y="2548134"/>
                  </a:lnTo>
                  <a:lnTo>
                    <a:pt x="731861" y="2563368"/>
                  </a:lnTo>
                  <a:lnTo>
                    <a:pt x="775747" y="2577124"/>
                  </a:lnTo>
                  <a:lnTo>
                    <a:pt x="820279" y="2589373"/>
                  </a:lnTo>
                  <a:lnTo>
                    <a:pt x="865426" y="2600086"/>
                  </a:lnTo>
                  <a:lnTo>
                    <a:pt x="911159" y="2609232"/>
                  </a:lnTo>
                  <a:lnTo>
                    <a:pt x="957448" y="2616782"/>
                  </a:lnTo>
                  <a:lnTo>
                    <a:pt x="1004264" y="2622705"/>
                  </a:lnTo>
                  <a:lnTo>
                    <a:pt x="1051576" y="2626973"/>
                  </a:lnTo>
                  <a:lnTo>
                    <a:pt x="1099355" y="2629556"/>
                  </a:lnTo>
                  <a:lnTo>
                    <a:pt x="1147572" y="2630423"/>
                  </a:lnTo>
                  <a:lnTo>
                    <a:pt x="1195784" y="2629556"/>
                  </a:lnTo>
                  <a:lnTo>
                    <a:pt x="1243559" y="2626973"/>
                  </a:lnTo>
                  <a:lnTo>
                    <a:pt x="1290868" y="2622705"/>
                  </a:lnTo>
                  <a:lnTo>
                    <a:pt x="1337681" y="2616782"/>
                  </a:lnTo>
                  <a:lnTo>
                    <a:pt x="1383967" y="2609232"/>
                  </a:lnTo>
                  <a:lnTo>
                    <a:pt x="1429698" y="2600086"/>
                  </a:lnTo>
                  <a:lnTo>
                    <a:pt x="1474843" y="2589373"/>
                  </a:lnTo>
                  <a:lnTo>
                    <a:pt x="1519373" y="2577124"/>
                  </a:lnTo>
                  <a:lnTo>
                    <a:pt x="1563258" y="2563367"/>
                  </a:lnTo>
                  <a:lnTo>
                    <a:pt x="1606468" y="2548134"/>
                  </a:lnTo>
                  <a:lnTo>
                    <a:pt x="1648974" y="2531452"/>
                  </a:lnTo>
                  <a:lnTo>
                    <a:pt x="1690745" y="2513353"/>
                  </a:lnTo>
                  <a:lnTo>
                    <a:pt x="1731753" y="2493866"/>
                  </a:lnTo>
                  <a:lnTo>
                    <a:pt x="1771967" y="2473020"/>
                  </a:lnTo>
                  <a:lnTo>
                    <a:pt x="1811358" y="2450845"/>
                  </a:lnTo>
                  <a:lnTo>
                    <a:pt x="1849896" y="2427372"/>
                  </a:lnTo>
                  <a:lnTo>
                    <a:pt x="1887551" y="2402629"/>
                  </a:lnTo>
                  <a:lnTo>
                    <a:pt x="1924293" y="2376647"/>
                  </a:lnTo>
                  <a:lnTo>
                    <a:pt x="1960094" y="2349455"/>
                  </a:lnTo>
                  <a:lnTo>
                    <a:pt x="1994922" y="2321083"/>
                  </a:lnTo>
                  <a:lnTo>
                    <a:pt x="2028748" y="2291560"/>
                  </a:lnTo>
                  <a:lnTo>
                    <a:pt x="2061543" y="2260917"/>
                  </a:lnTo>
                  <a:lnTo>
                    <a:pt x="2093277" y="2229183"/>
                  </a:lnTo>
                  <a:lnTo>
                    <a:pt x="2123920" y="2196388"/>
                  </a:lnTo>
                  <a:lnTo>
                    <a:pt x="2153443" y="2162562"/>
                  </a:lnTo>
                  <a:lnTo>
                    <a:pt x="2181815" y="2127734"/>
                  </a:lnTo>
                  <a:lnTo>
                    <a:pt x="2209007" y="2091933"/>
                  </a:lnTo>
                  <a:lnTo>
                    <a:pt x="2234989" y="2055191"/>
                  </a:lnTo>
                  <a:lnTo>
                    <a:pt x="2259732" y="2017536"/>
                  </a:lnTo>
                  <a:lnTo>
                    <a:pt x="2283206" y="1978998"/>
                  </a:lnTo>
                  <a:lnTo>
                    <a:pt x="2305380" y="1939607"/>
                  </a:lnTo>
                  <a:lnTo>
                    <a:pt x="2326226" y="1899393"/>
                  </a:lnTo>
                  <a:lnTo>
                    <a:pt x="2345713" y="1858385"/>
                  </a:lnTo>
                  <a:lnTo>
                    <a:pt x="2363812" y="1816614"/>
                  </a:lnTo>
                  <a:lnTo>
                    <a:pt x="2380494" y="1774108"/>
                  </a:lnTo>
                  <a:lnTo>
                    <a:pt x="2395728" y="1730898"/>
                  </a:lnTo>
                  <a:lnTo>
                    <a:pt x="2409484" y="1687013"/>
                  </a:lnTo>
                  <a:lnTo>
                    <a:pt x="2421733" y="1642483"/>
                  </a:lnTo>
                  <a:lnTo>
                    <a:pt x="2432446" y="1597338"/>
                  </a:lnTo>
                  <a:lnTo>
                    <a:pt x="2441592" y="1551607"/>
                  </a:lnTo>
                  <a:lnTo>
                    <a:pt x="2449142" y="1505321"/>
                  </a:lnTo>
                  <a:lnTo>
                    <a:pt x="2455065" y="1458508"/>
                  </a:lnTo>
                  <a:lnTo>
                    <a:pt x="2459333" y="1411199"/>
                  </a:lnTo>
                  <a:lnTo>
                    <a:pt x="2461916" y="1363424"/>
                  </a:lnTo>
                  <a:lnTo>
                    <a:pt x="2462784" y="1315212"/>
                  </a:lnTo>
                  <a:lnTo>
                    <a:pt x="2461916" y="1266999"/>
                  </a:lnTo>
                  <a:lnTo>
                    <a:pt x="2459333" y="1219224"/>
                  </a:lnTo>
                  <a:lnTo>
                    <a:pt x="2455065" y="1171915"/>
                  </a:lnTo>
                  <a:lnTo>
                    <a:pt x="2449142" y="1125102"/>
                  </a:lnTo>
                  <a:lnTo>
                    <a:pt x="2441592" y="1078816"/>
                  </a:lnTo>
                  <a:lnTo>
                    <a:pt x="2432446" y="1033085"/>
                  </a:lnTo>
                  <a:lnTo>
                    <a:pt x="2421733" y="987940"/>
                  </a:lnTo>
                  <a:lnTo>
                    <a:pt x="2409484" y="943410"/>
                  </a:lnTo>
                  <a:lnTo>
                    <a:pt x="2395728" y="899525"/>
                  </a:lnTo>
                  <a:lnTo>
                    <a:pt x="2380494" y="856315"/>
                  </a:lnTo>
                  <a:lnTo>
                    <a:pt x="2363812" y="813809"/>
                  </a:lnTo>
                  <a:lnTo>
                    <a:pt x="2345713" y="772038"/>
                  </a:lnTo>
                  <a:lnTo>
                    <a:pt x="2326226" y="731030"/>
                  </a:lnTo>
                  <a:lnTo>
                    <a:pt x="2305380" y="690816"/>
                  </a:lnTo>
                  <a:lnTo>
                    <a:pt x="2283206" y="651425"/>
                  </a:lnTo>
                  <a:lnTo>
                    <a:pt x="2259732" y="612887"/>
                  </a:lnTo>
                  <a:lnTo>
                    <a:pt x="2234989" y="575232"/>
                  </a:lnTo>
                  <a:lnTo>
                    <a:pt x="2209007" y="538490"/>
                  </a:lnTo>
                  <a:lnTo>
                    <a:pt x="2181815" y="502689"/>
                  </a:lnTo>
                  <a:lnTo>
                    <a:pt x="2153443" y="467861"/>
                  </a:lnTo>
                  <a:lnTo>
                    <a:pt x="2123920" y="434035"/>
                  </a:lnTo>
                  <a:lnTo>
                    <a:pt x="2093277" y="401240"/>
                  </a:lnTo>
                  <a:lnTo>
                    <a:pt x="2061543" y="369506"/>
                  </a:lnTo>
                  <a:lnTo>
                    <a:pt x="2028748" y="338863"/>
                  </a:lnTo>
                  <a:lnTo>
                    <a:pt x="1994922" y="309340"/>
                  </a:lnTo>
                  <a:lnTo>
                    <a:pt x="1960094" y="280968"/>
                  </a:lnTo>
                  <a:lnTo>
                    <a:pt x="1924293" y="253776"/>
                  </a:lnTo>
                  <a:lnTo>
                    <a:pt x="1887551" y="227794"/>
                  </a:lnTo>
                  <a:lnTo>
                    <a:pt x="1849896" y="203051"/>
                  </a:lnTo>
                  <a:lnTo>
                    <a:pt x="1811358" y="179577"/>
                  </a:lnTo>
                  <a:lnTo>
                    <a:pt x="1771967" y="157403"/>
                  </a:lnTo>
                  <a:lnTo>
                    <a:pt x="1731753" y="136557"/>
                  </a:lnTo>
                  <a:lnTo>
                    <a:pt x="1690745" y="117070"/>
                  </a:lnTo>
                  <a:lnTo>
                    <a:pt x="1648974" y="98971"/>
                  </a:lnTo>
                  <a:lnTo>
                    <a:pt x="1606468" y="82289"/>
                  </a:lnTo>
                  <a:lnTo>
                    <a:pt x="1563258" y="67055"/>
                  </a:lnTo>
                  <a:lnTo>
                    <a:pt x="1519373" y="53299"/>
                  </a:lnTo>
                  <a:lnTo>
                    <a:pt x="1474843" y="41050"/>
                  </a:lnTo>
                  <a:lnTo>
                    <a:pt x="1429698" y="30337"/>
                  </a:lnTo>
                  <a:lnTo>
                    <a:pt x="1383967" y="21191"/>
                  </a:lnTo>
                  <a:lnTo>
                    <a:pt x="1337681" y="13641"/>
                  </a:lnTo>
                  <a:lnTo>
                    <a:pt x="1290868" y="7718"/>
                  </a:lnTo>
                  <a:lnTo>
                    <a:pt x="1243559" y="3450"/>
                  </a:lnTo>
                  <a:lnTo>
                    <a:pt x="1195784" y="867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1BC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12035" y="271272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5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7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8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FFB600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05355" y="0"/>
            <a:ext cx="300355" cy="170815"/>
          </a:xfrm>
          <a:custGeom>
            <a:avLst/>
            <a:gdLst/>
            <a:ahLst/>
            <a:cxnLst/>
            <a:rect l="l" t="t" r="r" b="b"/>
            <a:pathLst>
              <a:path w="300355" h="170815">
                <a:moveTo>
                  <a:pt x="296911" y="0"/>
                </a:moveTo>
                <a:lnTo>
                  <a:pt x="3316" y="0"/>
                </a:lnTo>
                <a:lnTo>
                  <a:pt x="0" y="20574"/>
                </a:lnTo>
                <a:lnTo>
                  <a:pt x="7650" y="68031"/>
                </a:lnTo>
                <a:lnTo>
                  <a:pt x="28956" y="109240"/>
                </a:lnTo>
                <a:lnTo>
                  <a:pt x="61447" y="141732"/>
                </a:lnTo>
                <a:lnTo>
                  <a:pt x="102656" y="163037"/>
                </a:lnTo>
                <a:lnTo>
                  <a:pt x="150113" y="170687"/>
                </a:lnTo>
                <a:lnTo>
                  <a:pt x="197571" y="163037"/>
                </a:lnTo>
                <a:lnTo>
                  <a:pt x="238780" y="141732"/>
                </a:lnTo>
                <a:lnTo>
                  <a:pt x="271271" y="109240"/>
                </a:lnTo>
                <a:lnTo>
                  <a:pt x="292577" y="68031"/>
                </a:lnTo>
                <a:lnTo>
                  <a:pt x="300227" y="20574"/>
                </a:lnTo>
                <a:lnTo>
                  <a:pt x="296911" y="0"/>
                </a:lnTo>
                <a:close/>
              </a:path>
            </a:pathLst>
          </a:custGeom>
          <a:solidFill>
            <a:srgbClr val="FF9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8600" y="2887979"/>
            <a:ext cx="605155" cy="605155"/>
          </a:xfrm>
          <a:custGeom>
            <a:avLst/>
            <a:gdLst/>
            <a:ahLst/>
            <a:cxnLst/>
            <a:rect l="l" t="t" r="r" b="b"/>
            <a:pathLst>
              <a:path w="605155" h="605154">
                <a:moveTo>
                  <a:pt x="302514" y="0"/>
                </a:moveTo>
                <a:lnTo>
                  <a:pt x="253445" y="3957"/>
                </a:lnTo>
                <a:lnTo>
                  <a:pt x="206898" y="15416"/>
                </a:lnTo>
                <a:lnTo>
                  <a:pt x="163493" y="33755"/>
                </a:lnTo>
                <a:lnTo>
                  <a:pt x="123855" y="58350"/>
                </a:lnTo>
                <a:lnTo>
                  <a:pt x="88606" y="88582"/>
                </a:lnTo>
                <a:lnTo>
                  <a:pt x="58369" y="123828"/>
                </a:lnTo>
                <a:lnTo>
                  <a:pt x="33767" y="163465"/>
                </a:lnTo>
                <a:lnTo>
                  <a:pt x="15422" y="206873"/>
                </a:lnTo>
                <a:lnTo>
                  <a:pt x="3959" y="253430"/>
                </a:lnTo>
                <a:lnTo>
                  <a:pt x="0" y="302513"/>
                </a:lnTo>
                <a:lnTo>
                  <a:pt x="3959" y="351597"/>
                </a:lnTo>
                <a:lnTo>
                  <a:pt x="15422" y="398154"/>
                </a:lnTo>
                <a:lnTo>
                  <a:pt x="33767" y="441562"/>
                </a:lnTo>
                <a:lnTo>
                  <a:pt x="58369" y="481199"/>
                </a:lnTo>
                <a:lnTo>
                  <a:pt x="88606" y="516445"/>
                </a:lnTo>
                <a:lnTo>
                  <a:pt x="123855" y="546677"/>
                </a:lnTo>
                <a:lnTo>
                  <a:pt x="163493" y="571272"/>
                </a:lnTo>
                <a:lnTo>
                  <a:pt x="206898" y="589611"/>
                </a:lnTo>
                <a:lnTo>
                  <a:pt x="253445" y="601070"/>
                </a:lnTo>
                <a:lnTo>
                  <a:pt x="302514" y="605027"/>
                </a:lnTo>
                <a:lnTo>
                  <a:pt x="351582" y="601070"/>
                </a:lnTo>
                <a:lnTo>
                  <a:pt x="398129" y="589611"/>
                </a:lnTo>
                <a:lnTo>
                  <a:pt x="441534" y="571272"/>
                </a:lnTo>
                <a:lnTo>
                  <a:pt x="481172" y="546677"/>
                </a:lnTo>
                <a:lnTo>
                  <a:pt x="516421" y="516445"/>
                </a:lnTo>
                <a:lnTo>
                  <a:pt x="546658" y="481199"/>
                </a:lnTo>
                <a:lnTo>
                  <a:pt x="571260" y="441562"/>
                </a:lnTo>
                <a:lnTo>
                  <a:pt x="589605" y="398154"/>
                </a:lnTo>
                <a:lnTo>
                  <a:pt x="601068" y="351597"/>
                </a:lnTo>
                <a:lnTo>
                  <a:pt x="605028" y="302513"/>
                </a:lnTo>
                <a:lnTo>
                  <a:pt x="601068" y="253430"/>
                </a:lnTo>
                <a:lnTo>
                  <a:pt x="589605" y="206873"/>
                </a:lnTo>
                <a:lnTo>
                  <a:pt x="571260" y="163465"/>
                </a:lnTo>
                <a:lnTo>
                  <a:pt x="546658" y="123828"/>
                </a:lnTo>
                <a:lnTo>
                  <a:pt x="516421" y="88582"/>
                </a:lnTo>
                <a:lnTo>
                  <a:pt x="481172" y="58350"/>
                </a:lnTo>
                <a:lnTo>
                  <a:pt x="441534" y="33755"/>
                </a:lnTo>
                <a:lnTo>
                  <a:pt x="398129" y="15416"/>
                </a:lnTo>
                <a:lnTo>
                  <a:pt x="351582" y="3957"/>
                </a:lnTo>
                <a:lnTo>
                  <a:pt x="302514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16991"/>
            <a:ext cx="213360" cy="21183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848600" y="4168140"/>
            <a:ext cx="1097280" cy="975360"/>
          </a:xfrm>
          <a:custGeom>
            <a:avLst/>
            <a:gdLst/>
            <a:ahLst/>
            <a:cxnLst/>
            <a:rect l="l" t="t" r="r" b="b"/>
            <a:pathLst>
              <a:path w="1097279" h="975360">
                <a:moveTo>
                  <a:pt x="548640" y="0"/>
                </a:moveTo>
                <a:lnTo>
                  <a:pt x="501298" y="2013"/>
                </a:lnTo>
                <a:lnTo>
                  <a:pt x="455076" y="7945"/>
                </a:lnTo>
                <a:lnTo>
                  <a:pt x="410137" y="17630"/>
                </a:lnTo>
                <a:lnTo>
                  <a:pt x="366646" y="30903"/>
                </a:lnTo>
                <a:lnTo>
                  <a:pt x="324768" y="47600"/>
                </a:lnTo>
                <a:lnTo>
                  <a:pt x="284667" y="67556"/>
                </a:lnTo>
                <a:lnTo>
                  <a:pt x="246508" y="90607"/>
                </a:lnTo>
                <a:lnTo>
                  <a:pt x="210455" y="116587"/>
                </a:lnTo>
                <a:lnTo>
                  <a:pt x="176674" y="145333"/>
                </a:lnTo>
                <a:lnTo>
                  <a:pt x="145328" y="176679"/>
                </a:lnTo>
                <a:lnTo>
                  <a:pt x="116583" y="210460"/>
                </a:lnTo>
                <a:lnTo>
                  <a:pt x="90604" y="246513"/>
                </a:lnTo>
                <a:lnTo>
                  <a:pt x="67554" y="284672"/>
                </a:lnTo>
                <a:lnTo>
                  <a:pt x="47598" y="324773"/>
                </a:lnTo>
                <a:lnTo>
                  <a:pt x="30902" y="366651"/>
                </a:lnTo>
                <a:lnTo>
                  <a:pt x="17629" y="410141"/>
                </a:lnTo>
                <a:lnTo>
                  <a:pt x="7945" y="455079"/>
                </a:lnTo>
                <a:lnTo>
                  <a:pt x="2013" y="501300"/>
                </a:lnTo>
                <a:lnTo>
                  <a:pt x="0" y="548640"/>
                </a:lnTo>
                <a:lnTo>
                  <a:pt x="2013" y="595978"/>
                </a:lnTo>
                <a:lnTo>
                  <a:pt x="7945" y="642199"/>
                </a:lnTo>
                <a:lnTo>
                  <a:pt x="17629" y="687136"/>
                </a:lnTo>
                <a:lnTo>
                  <a:pt x="30902" y="730626"/>
                </a:lnTo>
                <a:lnTo>
                  <a:pt x="47598" y="772504"/>
                </a:lnTo>
                <a:lnTo>
                  <a:pt x="67554" y="812605"/>
                </a:lnTo>
                <a:lnTo>
                  <a:pt x="90604" y="850764"/>
                </a:lnTo>
                <a:lnTo>
                  <a:pt x="116583" y="886817"/>
                </a:lnTo>
                <a:lnTo>
                  <a:pt x="145328" y="920599"/>
                </a:lnTo>
                <a:lnTo>
                  <a:pt x="176674" y="951945"/>
                </a:lnTo>
                <a:lnTo>
                  <a:pt x="204190" y="975360"/>
                </a:lnTo>
                <a:lnTo>
                  <a:pt x="893089" y="975360"/>
                </a:lnTo>
                <a:lnTo>
                  <a:pt x="951951" y="920599"/>
                </a:lnTo>
                <a:lnTo>
                  <a:pt x="980696" y="886817"/>
                </a:lnTo>
                <a:lnTo>
                  <a:pt x="1006675" y="850764"/>
                </a:lnTo>
                <a:lnTo>
                  <a:pt x="1029725" y="812605"/>
                </a:lnTo>
                <a:lnTo>
                  <a:pt x="1049681" y="772504"/>
                </a:lnTo>
                <a:lnTo>
                  <a:pt x="1066377" y="730626"/>
                </a:lnTo>
                <a:lnTo>
                  <a:pt x="1079650" y="687136"/>
                </a:lnTo>
                <a:lnTo>
                  <a:pt x="1089334" y="642199"/>
                </a:lnTo>
                <a:lnTo>
                  <a:pt x="1095266" y="595978"/>
                </a:lnTo>
                <a:lnTo>
                  <a:pt x="1097279" y="548640"/>
                </a:lnTo>
                <a:lnTo>
                  <a:pt x="1095266" y="501300"/>
                </a:lnTo>
                <a:lnTo>
                  <a:pt x="1089334" y="455079"/>
                </a:lnTo>
                <a:lnTo>
                  <a:pt x="1079650" y="410141"/>
                </a:lnTo>
                <a:lnTo>
                  <a:pt x="1066377" y="366651"/>
                </a:lnTo>
                <a:lnTo>
                  <a:pt x="1049681" y="324773"/>
                </a:lnTo>
                <a:lnTo>
                  <a:pt x="1029725" y="284672"/>
                </a:lnTo>
                <a:lnTo>
                  <a:pt x="1006675" y="246513"/>
                </a:lnTo>
                <a:lnTo>
                  <a:pt x="980696" y="210460"/>
                </a:lnTo>
                <a:lnTo>
                  <a:pt x="951951" y="176679"/>
                </a:lnTo>
                <a:lnTo>
                  <a:pt x="920605" y="145333"/>
                </a:lnTo>
                <a:lnTo>
                  <a:pt x="886824" y="116587"/>
                </a:lnTo>
                <a:lnTo>
                  <a:pt x="850771" y="90607"/>
                </a:lnTo>
                <a:lnTo>
                  <a:pt x="812612" y="67556"/>
                </a:lnTo>
                <a:lnTo>
                  <a:pt x="772511" y="47600"/>
                </a:lnTo>
                <a:lnTo>
                  <a:pt x="730633" y="30903"/>
                </a:lnTo>
                <a:lnTo>
                  <a:pt x="687142" y="17630"/>
                </a:lnTo>
                <a:lnTo>
                  <a:pt x="642203" y="7945"/>
                </a:lnTo>
                <a:lnTo>
                  <a:pt x="595981" y="2013"/>
                </a:lnTo>
                <a:lnTo>
                  <a:pt x="548640" y="0"/>
                </a:lnTo>
                <a:close/>
              </a:path>
            </a:pathLst>
          </a:custGeom>
          <a:solidFill>
            <a:srgbClr val="01BC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06968" y="2980944"/>
            <a:ext cx="637540" cy="774700"/>
          </a:xfrm>
          <a:custGeom>
            <a:avLst/>
            <a:gdLst/>
            <a:ahLst/>
            <a:cxnLst/>
            <a:rect l="l" t="t" r="r" b="b"/>
            <a:pathLst>
              <a:path w="637540" h="774700">
                <a:moveTo>
                  <a:pt x="387857" y="0"/>
                </a:moveTo>
                <a:lnTo>
                  <a:pt x="339197" y="3016"/>
                </a:lnTo>
                <a:lnTo>
                  <a:pt x="292343" y="11825"/>
                </a:lnTo>
                <a:lnTo>
                  <a:pt x="247658" y="26061"/>
                </a:lnTo>
                <a:lnTo>
                  <a:pt x="205505" y="45363"/>
                </a:lnTo>
                <a:lnTo>
                  <a:pt x="166248" y="69367"/>
                </a:lnTo>
                <a:lnTo>
                  <a:pt x="130249" y="97710"/>
                </a:lnTo>
                <a:lnTo>
                  <a:pt x="97872" y="130028"/>
                </a:lnTo>
                <a:lnTo>
                  <a:pt x="69480" y="165959"/>
                </a:lnTo>
                <a:lnTo>
                  <a:pt x="45435" y="205140"/>
                </a:lnTo>
                <a:lnTo>
                  <a:pt x="26102" y="247207"/>
                </a:lnTo>
                <a:lnTo>
                  <a:pt x="11843" y="291798"/>
                </a:lnTo>
                <a:lnTo>
                  <a:pt x="3021" y="338548"/>
                </a:lnTo>
                <a:lnTo>
                  <a:pt x="0" y="387095"/>
                </a:lnTo>
                <a:lnTo>
                  <a:pt x="3021" y="435643"/>
                </a:lnTo>
                <a:lnTo>
                  <a:pt x="11843" y="482393"/>
                </a:lnTo>
                <a:lnTo>
                  <a:pt x="26102" y="526984"/>
                </a:lnTo>
                <a:lnTo>
                  <a:pt x="45435" y="569051"/>
                </a:lnTo>
                <a:lnTo>
                  <a:pt x="69480" y="608232"/>
                </a:lnTo>
                <a:lnTo>
                  <a:pt x="97872" y="644163"/>
                </a:lnTo>
                <a:lnTo>
                  <a:pt x="130249" y="676481"/>
                </a:lnTo>
                <a:lnTo>
                  <a:pt x="166248" y="704824"/>
                </a:lnTo>
                <a:lnTo>
                  <a:pt x="205505" y="728828"/>
                </a:lnTo>
                <a:lnTo>
                  <a:pt x="247658" y="748130"/>
                </a:lnTo>
                <a:lnTo>
                  <a:pt x="292343" y="762366"/>
                </a:lnTo>
                <a:lnTo>
                  <a:pt x="339197" y="771175"/>
                </a:lnTo>
                <a:lnTo>
                  <a:pt x="387857" y="774192"/>
                </a:lnTo>
                <a:lnTo>
                  <a:pt x="436518" y="771175"/>
                </a:lnTo>
                <a:lnTo>
                  <a:pt x="483372" y="762366"/>
                </a:lnTo>
                <a:lnTo>
                  <a:pt x="528057" y="748130"/>
                </a:lnTo>
                <a:lnTo>
                  <a:pt x="570210" y="728828"/>
                </a:lnTo>
                <a:lnTo>
                  <a:pt x="609467" y="704824"/>
                </a:lnTo>
                <a:lnTo>
                  <a:pt x="637031" y="683122"/>
                </a:lnTo>
                <a:lnTo>
                  <a:pt x="637031" y="91069"/>
                </a:lnTo>
                <a:lnTo>
                  <a:pt x="570210" y="45363"/>
                </a:lnTo>
                <a:lnTo>
                  <a:pt x="528057" y="26061"/>
                </a:lnTo>
                <a:lnTo>
                  <a:pt x="483372" y="11825"/>
                </a:lnTo>
                <a:lnTo>
                  <a:pt x="436518" y="3016"/>
                </a:lnTo>
                <a:lnTo>
                  <a:pt x="387857" y="0"/>
                </a:lnTo>
                <a:close/>
              </a:path>
            </a:pathLst>
          </a:custGeom>
          <a:solidFill>
            <a:srgbClr val="FFB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93964" y="3974591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206501" y="0"/>
                </a:moveTo>
                <a:lnTo>
                  <a:pt x="159153" y="5453"/>
                </a:lnTo>
                <a:lnTo>
                  <a:pt x="115688" y="20989"/>
                </a:lnTo>
                <a:lnTo>
                  <a:pt x="77346" y="45366"/>
                </a:lnTo>
                <a:lnTo>
                  <a:pt x="45366" y="77346"/>
                </a:lnTo>
                <a:lnTo>
                  <a:pt x="20989" y="115688"/>
                </a:lnTo>
                <a:lnTo>
                  <a:pt x="5453" y="159153"/>
                </a:lnTo>
                <a:lnTo>
                  <a:pt x="0" y="206502"/>
                </a:lnTo>
                <a:lnTo>
                  <a:pt x="5453" y="253850"/>
                </a:lnTo>
                <a:lnTo>
                  <a:pt x="20989" y="297315"/>
                </a:lnTo>
                <a:lnTo>
                  <a:pt x="45366" y="335657"/>
                </a:lnTo>
                <a:lnTo>
                  <a:pt x="77346" y="367637"/>
                </a:lnTo>
                <a:lnTo>
                  <a:pt x="115688" y="392014"/>
                </a:lnTo>
                <a:lnTo>
                  <a:pt x="159153" y="407550"/>
                </a:lnTo>
                <a:lnTo>
                  <a:pt x="206501" y="413004"/>
                </a:lnTo>
                <a:lnTo>
                  <a:pt x="253850" y="407550"/>
                </a:lnTo>
                <a:lnTo>
                  <a:pt x="297315" y="392014"/>
                </a:lnTo>
                <a:lnTo>
                  <a:pt x="335657" y="367637"/>
                </a:lnTo>
                <a:lnTo>
                  <a:pt x="367637" y="335657"/>
                </a:lnTo>
                <a:lnTo>
                  <a:pt x="392014" y="297315"/>
                </a:lnTo>
                <a:lnTo>
                  <a:pt x="407550" y="253850"/>
                </a:lnTo>
                <a:lnTo>
                  <a:pt x="413003" y="206502"/>
                </a:lnTo>
                <a:lnTo>
                  <a:pt x="407550" y="159153"/>
                </a:lnTo>
                <a:lnTo>
                  <a:pt x="392014" y="115688"/>
                </a:lnTo>
                <a:lnTo>
                  <a:pt x="367637" y="77346"/>
                </a:lnTo>
                <a:lnTo>
                  <a:pt x="335657" y="45366"/>
                </a:lnTo>
                <a:lnTo>
                  <a:pt x="297315" y="20989"/>
                </a:lnTo>
                <a:lnTo>
                  <a:pt x="253850" y="5453"/>
                </a:lnTo>
                <a:lnTo>
                  <a:pt x="206501" y="0"/>
                </a:lnTo>
                <a:close/>
              </a:path>
            </a:pathLst>
          </a:custGeom>
          <a:solidFill>
            <a:srgbClr val="FB4540">
              <a:alpha val="7882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2792" y="3872484"/>
            <a:ext cx="211835" cy="21335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9895" y="4802123"/>
            <a:ext cx="213359" cy="2118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5868" y="4674108"/>
            <a:ext cx="92963" cy="944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" y="2887979"/>
            <a:ext cx="94488" cy="9296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726423" y="3200400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294767" y="84455"/>
                </a:moveTo>
                <a:lnTo>
                  <a:pt x="298450" y="80899"/>
                </a:lnTo>
                <a:lnTo>
                  <a:pt x="302514" y="78867"/>
                </a:lnTo>
                <a:lnTo>
                  <a:pt x="307085" y="77343"/>
                </a:lnTo>
                <a:lnTo>
                  <a:pt x="311150" y="76326"/>
                </a:lnTo>
                <a:lnTo>
                  <a:pt x="315849" y="75311"/>
                </a:lnTo>
                <a:lnTo>
                  <a:pt x="320421" y="73151"/>
                </a:lnTo>
                <a:lnTo>
                  <a:pt x="324484" y="70612"/>
                </a:lnTo>
                <a:lnTo>
                  <a:pt x="329056" y="67056"/>
                </a:lnTo>
                <a:lnTo>
                  <a:pt x="332740" y="62992"/>
                </a:lnTo>
                <a:lnTo>
                  <a:pt x="334772" y="58419"/>
                </a:lnTo>
                <a:lnTo>
                  <a:pt x="336296" y="53212"/>
                </a:lnTo>
                <a:lnTo>
                  <a:pt x="336803" y="47625"/>
                </a:lnTo>
                <a:lnTo>
                  <a:pt x="336296" y="43052"/>
                </a:lnTo>
                <a:lnTo>
                  <a:pt x="335787" y="38354"/>
                </a:lnTo>
                <a:lnTo>
                  <a:pt x="334264" y="34289"/>
                </a:lnTo>
                <a:lnTo>
                  <a:pt x="321945" y="14858"/>
                </a:lnTo>
                <a:lnTo>
                  <a:pt x="289178" y="0"/>
                </a:lnTo>
                <a:lnTo>
                  <a:pt x="283591" y="507"/>
                </a:lnTo>
                <a:lnTo>
                  <a:pt x="278383" y="2031"/>
                </a:lnTo>
                <a:lnTo>
                  <a:pt x="273811" y="4063"/>
                </a:lnTo>
                <a:lnTo>
                  <a:pt x="269748" y="7747"/>
                </a:lnTo>
                <a:lnTo>
                  <a:pt x="266192" y="11811"/>
                </a:lnTo>
                <a:lnTo>
                  <a:pt x="263651" y="16382"/>
                </a:lnTo>
                <a:lnTo>
                  <a:pt x="262127" y="20447"/>
                </a:lnTo>
                <a:lnTo>
                  <a:pt x="260984" y="25145"/>
                </a:lnTo>
                <a:lnTo>
                  <a:pt x="259460" y="29718"/>
                </a:lnTo>
                <a:lnTo>
                  <a:pt x="257936" y="33781"/>
                </a:lnTo>
                <a:lnTo>
                  <a:pt x="255904" y="38354"/>
                </a:lnTo>
                <a:lnTo>
                  <a:pt x="252349" y="42037"/>
                </a:lnTo>
                <a:lnTo>
                  <a:pt x="246760" y="47625"/>
                </a:lnTo>
                <a:lnTo>
                  <a:pt x="241553" y="51181"/>
                </a:lnTo>
                <a:lnTo>
                  <a:pt x="236981" y="53212"/>
                </a:lnTo>
                <a:lnTo>
                  <a:pt x="232918" y="54229"/>
                </a:lnTo>
                <a:lnTo>
                  <a:pt x="228853" y="54229"/>
                </a:lnTo>
                <a:lnTo>
                  <a:pt x="225171" y="53212"/>
                </a:lnTo>
                <a:lnTo>
                  <a:pt x="221615" y="50673"/>
                </a:lnTo>
                <a:lnTo>
                  <a:pt x="218058" y="48132"/>
                </a:lnTo>
                <a:lnTo>
                  <a:pt x="214502" y="44068"/>
                </a:lnTo>
                <a:lnTo>
                  <a:pt x="210820" y="40005"/>
                </a:lnTo>
                <a:lnTo>
                  <a:pt x="203200" y="29718"/>
                </a:lnTo>
                <a:lnTo>
                  <a:pt x="193928" y="18414"/>
                </a:lnTo>
                <a:lnTo>
                  <a:pt x="188849" y="12318"/>
                </a:lnTo>
                <a:lnTo>
                  <a:pt x="183260" y="6095"/>
                </a:lnTo>
                <a:lnTo>
                  <a:pt x="180212" y="3556"/>
                </a:lnTo>
                <a:lnTo>
                  <a:pt x="176022" y="1524"/>
                </a:lnTo>
                <a:lnTo>
                  <a:pt x="172466" y="507"/>
                </a:lnTo>
                <a:lnTo>
                  <a:pt x="168401" y="0"/>
                </a:lnTo>
                <a:lnTo>
                  <a:pt x="141731" y="15875"/>
                </a:lnTo>
                <a:lnTo>
                  <a:pt x="135127" y="20447"/>
                </a:lnTo>
                <a:lnTo>
                  <a:pt x="111632" y="50673"/>
                </a:lnTo>
                <a:lnTo>
                  <a:pt x="110617" y="53720"/>
                </a:lnTo>
                <a:lnTo>
                  <a:pt x="110108" y="56768"/>
                </a:lnTo>
                <a:lnTo>
                  <a:pt x="110108" y="59943"/>
                </a:lnTo>
                <a:lnTo>
                  <a:pt x="117728" y="75818"/>
                </a:lnTo>
                <a:lnTo>
                  <a:pt x="139192" y="84962"/>
                </a:lnTo>
                <a:lnTo>
                  <a:pt x="143891" y="86994"/>
                </a:lnTo>
                <a:lnTo>
                  <a:pt x="147954" y="89026"/>
                </a:lnTo>
                <a:lnTo>
                  <a:pt x="152019" y="92710"/>
                </a:lnTo>
                <a:lnTo>
                  <a:pt x="155575" y="96774"/>
                </a:lnTo>
                <a:lnTo>
                  <a:pt x="157606" y="101345"/>
                </a:lnTo>
                <a:lnTo>
                  <a:pt x="159130" y="106425"/>
                </a:lnTo>
                <a:lnTo>
                  <a:pt x="159766" y="112649"/>
                </a:lnTo>
                <a:lnTo>
                  <a:pt x="159130" y="116712"/>
                </a:lnTo>
                <a:lnTo>
                  <a:pt x="158623" y="121285"/>
                </a:lnTo>
                <a:lnTo>
                  <a:pt x="157099" y="125475"/>
                </a:lnTo>
                <a:lnTo>
                  <a:pt x="155575" y="129539"/>
                </a:lnTo>
                <a:lnTo>
                  <a:pt x="153543" y="133604"/>
                </a:lnTo>
                <a:lnTo>
                  <a:pt x="151002" y="137668"/>
                </a:lnTo>
                <a:lnTo>
                  <a:pt x="147954" y="141224"/>
                </a:lnTo>
                <a:lnTo>
                  <a:pt x="144906" y="144906"/>
                </a:lnTo>
                <a:lnTo>
                  <a:pt x="141224" y="147955"/>
                </a:lnTo>
                <a:lnTo>
                  <a:pt x="137668" y="151002"/>
                </a:lnTo>
                <a:lnTo>
                  <a:pt x="134111" y="153035"/>
                </a:lnTo>
                <a:lnTo>
                  <a:pt x="130048" y="155575"/>
                </a:lnTo>
                <a:lnTo>
                  <a:pt x="125856" y="157099"/>
                </a:lnTo>
                <a:lnTo>
                  <a:pt x="121284" y="158623"/>
                </a:lnTo>
                <a:lnTo>
                  <a:pt x="116712" y="159131"/>
                </a:lnTo>
                <a:lnTo>
                  <a:pt x="112649" y="159766"/>
                </a:lnTo>
                <a:lnTo>
                  <a:pt x="106933" y="159131"/>
                </a:lnTo>
                <a:lnTo>
                  <a:pt x="101853" y="157606"/>
                </a:lnTo>
                <a:lnTo>
                  <a:pt x="96774" y="155575"/>
                </a:lnTo>
                <a:lnTo>
                  <a:pt x="92709" y="152019"/>
                </a:lnTo>
                <a:lnTo>
                  <a:pt x="89026" y="147955"/>
                </a:lnTo>
                <a:lnTo>
                  <a:pt x="86486" y="143382"/>
                </a:lnTo>
                <a:lnTo>
                  <a:pt x="84962" y="138683"/>
                </a:lnTo>
                <a:lnTo>
                  <a:pt x="83439" y="134112"/>
                </a:lnTo>
                <a:lnTo>
                  <a:pt x="82423" y="130048"/>
                </a:lnTo>
                <a:lnTo>
                  <a:pt x="80899" y="125856"/>
                </a:lnTo>
                <a:lnTo>
                  <a:pt x="78867" y="121793"/>
                </a:lnTo>
                <a:lnTo>
                  <a:pt x="75819" y="117729"/>
                </a:lnTo>
                <a:lnTo>
                  <a:pt x="59944" y="110108"/>
                </a:lnTo>
                <a:lnTo>
                  <a:pt x="56769" y="110108"/>
                </a:lnTo>
                <a:lnTo>
                  <a:pt x="53721" y="110617"/>
                </a:lnTo>
                <a:lnTo>
                  <a:pt x="50673" y="111632"/>
                </a:lnTo>
                <a:lnTo>
                  <a:pt x="47117" y="112649"/>
                </a:lnTo>
                <a:lnTo>
                  <a:pt x="15875" y="141731"/>
                </a:lnTo>
                <a:lnTo>
                  <a:pt x="11302" y="147955"/>
                </a:lnTo>
                <a:lnTo>
                  <a:pt x="7747" y="153543"/>
                </a:lnTo>
                <a:lnTo>
                  <a:pt x="2031" y="163322"/>
                </a:lnTo>
                <a:lnTo>
                  <a:pt x="507" y="166369"/>
                </a:lnTo>
                <a:lnTo>
                  <a:pt x="0" y="168401"/>
                </a:lnTo>
                <a:lnTo>
                  <a:pt x="507" y="172466"/>
                </a:lnTo>
                <a:lnTo>
                  <a:pt x="1524" y="176022"/>
                </a:lnTo>
                <a:lnTo>
                  <a:pt x="3555" y="180212"/>
                </a:lnTo>
                <a:lnTo>
                  <a:pt x="6096" y="183261"/>
                </a:lnTo>
                <a:lnTo>
                  <a:pt x="12319" y="188849"/>
                </a:lnTo>
                <a:lnTo>
                  <a:pt x="18415" y="193929"/>
                </a:lnTo>
                <a:lnTo>
                  <a:pt x="29718" y="203200"/>
                </a:lnTo>
                <a:lnTo>
                  <a:pt x="40004" y="210819"/>
                </a:lnTo>
                <a:lnTo>
                  <a:pt x="44069" y="214502"/>
                </a:lnTo>
                <a:lnTo>
                  <a:pt x="48132" y="218058"/>
                </a:lnTo>
                <a:lnTo>
                  <a:pt x="50673" y="221614"/>
                </a:lnTo>
                <a:lnTo>
                  <a:pt x="53212" y="225170"/>
                </a:lnTo>
                <a:lnTo>
                  <a:pt x="54228" y="228854"/>
                </a:lnTo>
                <a:lnTo>
                  <a:pt x="54228" y="232918"/>
                </a:lnTo>
                <a:lnTo>
                  <a:pt x="53212" y="236981"/>
                </a:lnTo>
                <a:lnTo>
                  <a:pt x="51180" y="241554"/>
                </a:lnTo>
                <a:lnTo>
                  <a:pt x="47625" y="246761"/>
                </a:lnTo>
                <a:lnTo>
                  <a:pt x="42036" y="252349"/>
                </a:lnTo>
                <a:lnTo>
                  <a:pt x="20954" y="261493"/>
                </a:lnTo>
                <a:lnTo>
                  <a:pt x="16382" y="263651"/>
                </a:lnTo>
                <a:lnTo>
                  <a:pt x="12319" y="266192"/>
                </a:lnTo>
                <a:lnTo>
                  <a:pt x="7747" y="269748"/>
                </a:lnTo>
                <a:lnTo>
                  <a:pt x="4064" y="273812"/>
                </a:lnTo>
                <a:lnTo>
                  <a:pt x="2031" y="278383"/>
                </a:lnTo>
                <a:lnTo>
                  <a:pt x="507" y="283591"/>
                </a:lnTo>
                <a:lnTo>
                  <a:pt x="0" y="289179"/>
                </a:lnTo>
                <a:lnTo>
                  <a:pt x="507" y="293750"/>
                </a:lnTo>
                <a:lnTo>
                  <a:pt x="1016" y="298450"/>
                </a:lnTo>
                <a:lnTo>
                  <a:pt x="2540" y="302513"/>
                </a:lnTo>
                <a:lnTo>
                  <a:pt x="4572" y="307086"/>
                </a:lnTo>
                <a:lnTo>
                  <a:pt x="6730" y="310642"/>
                </a:lnTo>
                <a:lnTo>
                  <a:pt x="9271" y="314832"/>
                </a:lnTo>
                <a:lnTo>
                  <a:pt x="11810" y="318388"/>
                </a:lnTo>
                <a:lnTo>
                  <a:pt x="14858" y="321944"/>
                </a:lnTo>
                <a:lnTo>
                  <a:pt x="47625" y="336803"/>
                </a:lnTo>
                <a:lnTo>
                  <a:pt x="53212" y="336296"/>
                </a:lnTo>
                <a:lnTo>
                  <a:pt x="58420" y="334772"/>
                </a:lnTo>
                <a:lnTo>
                  <a:pt x="62992" y="332740"/>
                </a:lnTo>
                <a:lnTo>
                  <a:pt x="67055" y="329056"/>
                </a:lnTo>
                <a:lnTo>
                  <a:pt x="70611" y="324993"/>
                </a:lnTo>
                <a:lnTo>
                  <a:pt x="73151" y="320421"/>
                </a:lnTo>
                <a:lnTo>
                  <a:pt x="74802" y="316356"/>
                </a:lnTo>
                <a:lnTo>
                  <a:pt x="75819" y="311657"/>
                </a:lnTo>
                <a:lnTo>
                  <a:pt x="77343" y="307086"/>
                </a:lnTo>
                <a:lnTo>
                  <a:pt x="78867" y="303022"/>
                </a:lnTo>
                <a:lnTo>
                  <a:pt x="80899" y="298450"/>
                </a:lnTo>
                <a:lnTo>
                  <a:pt x="84454" y="294767"/>
                </a:lnTo>
                <a:lnTo>
                  <a:pt x="90043" y="289687"/>
                </a:lnTo>
                <a:lnTo>
                  <a:pt x="95250" y="285623"/>
                </a:lnTo>
                <a:lnTo>
                  <a:pt x="99822" y="283591"/>
                </a:lnTo>
                <a:lnTo>
                  <a:pt x="103885" y="282575"/>
                </a:lnTo>
                <a:lnTo>
                  <a:pt x="108076" y="282575"/>
                </a:lnTo>
                <a:lnTo>
                  <a:pt x="133603" y="307086"/>
                </a:lnTo>
                <a:lnTo>
                  <a:pt x="142875" y="318388"/>
                </a:lnTo>
                <a:lnTo>
                  <a:pt x="147954" y="324484"/>
                </a:lnTo>
                <a:lnTo>
                  <a:pt x="153543" y="330708"/>
                </a:lnTo>
                <a:lnTo>
                  <a:pt x="156591" y="333247"/>
                </a:lnTo>
                <a:lnTo>
                  <a:pt x="160781" y="335280"/>
                </a:lnTo>
                <a:lnTo>
                  <a:pt x="164337" y="336296"/>
                </a:lnTo>
                <a:lnTo>
                  <a:pt x="168401" y="336803"/>
                </a:lnTo>
                <a:lnTo>
                  <a:pt x="195072" y="320928"/>
                </a:lnTo>
                <a:lnTo>
                  <a:pt x="201675" y="316356"/>
                </a:lnTo>
                <a:lnTo>
                  <a:pt x="225171" y="286131"/>
                </a:lnTo>
                <a:lnTo>
                  <a:pt x="226186" y="283082"/>
                </a:lnTo>
                <a:lnTo>
                  <a:pt x="226695" y="280035"/>
                </a:lnTo>
                <a:lnTo>
                  <a:pt x="226695" y="276860"/>
                </a:lnTo>
                <a:lnTo>
                  <a:pt x="219075" y="260985"/>
                </a:lnTo>
                <a:lnTo>
                  <a:pt x="197611" y="251841"/>
                </a:lnTo>
                <a:lnTo>
                  <a:pt x="193040" y="249808"/>
                </a:lnTo>
                <a:lnTo>
                  <a:pt x="188849" y="247776"/>
                </a:lnTo>
                <a:lnTo>
                  <a:pt x="184784" y="244094"/>
                </a:lnTo>
                <a:lnTo>
                  <a:pt x="181228" y="240030"/>
                </a:lnTo>
                <a:lnTo>
                  <a:pt x="179197" y="235457"/>
                </a:lnTo>
                <a:lnTo>
                  <a:pt x="177673" y="230377"/>
                </a:lnTo>
                <a:lnTo>
                  <a:pt x="177165" y="224155"/>
                </a:lnTo>
                <a:lnTo>
                  <a:pt x="177673" y="220091"/>
                </a:lnTo>
                <a:lnTo>
                  <a:pt x="178180" y="215519"/>
                </a:lnTo>
                <a:lnTo>
                  <a:pt x="179704" y="211327"/>
                </a:lnTo>
                <a:lnTo>
                  <a:pt x="181228" y="207263"/>
                </a:lnTo>
                <a:lnTo>
                  <a:pt x="183260" y="203200"/>
                </a:lnTo>
                <a:lnTo>
                  <a:pt x="185800" y="199136"/>
                </a:lnTo>
                <a:lnTo>
                  <a:pt x="188849" y="195580"/>
                </a:lnTo>
                <a:lnTo>
                  <a:pt x="191897" y="191897"/>
                </a:lnTo>
                <a:lnTo>
                  <a:pt x="195579" y="188849"/>
                </a:lnTo>
                <a:lnTo>
                  <a:pt x="199135" y="186308"/>
                </a:lnTo>
                <a:lnTo>
                  <a:pt x="220091" y="177673"/>
                </a:lnTo>
                <a:lnTo>
                  <a:pt x="224154" y="177164"/>
                </a:lnTo>
                <a:lnTo>
                  <a:pt x="229870" y="177673"/>
                </a:lnTo>
                <a:lnTo>
                  <a:pt x="234950" y="179197"/>
                </a:lnTo>
                <a:lnTo>
                  <a:pt x="240029" y="181229"/>
                </a:lnTo>
                <a:lnTo>
                  <a:pt x="244094" y="184785"/>
                </a:lnTo>
                <a:lnTo>
                  <a:pt x="247776" y="188849"/>
                </a:lnTo>
                <a:lnTo>
                  <a:pt x="250317" y="193420"/>
                </a:lnTo>
                <a:lnTo>
                  <a:pt x="251841" y="198119"/>
                </a:lnTo>
                <a:lnTo>
                  <a:pt x="253365" y="202692"/>
                </a:lnTo>
                <a:lnTo>
                  <a:pt x="254380" y="206756"/>
                </a:lnTo>
                <a:lnTo>
                  <a:pt x="255904" y="210819"/>
                </a:lnTo>
                <a:lnTo>
                  <a:pt x="257936" y="215011"/>
                </a:lnTo>
                <a:lnTo>
                  <a:pt x="260984" y="219075"/>
                </a:lnTo>
                <a:lnTo>
                  <a:pt x="276859" y="226694"/>
                </a:lnTo>
                <a:lnTo>
                  <a:pt x="280034" y="226694"/>
                </a:lnTo>
                <a:lnTo>
                  <a:pt x="283082" y="226187"/>
                </a:lnTo>
                <a:lnTo>
                  <a:pt x="286130" y="225170"/>
                </a:lnTo>
                <a:lnTo>
                  <a:pt x="289686" y="224155"/>
                </a:lnTo>
                <a:lnTo>
                  <a:pt x="320928" y="195072"/>
                </a:lnTo>
                <a:lnTo>
                  <a:pt x="325500" y="188849"/>
                </a:lnTo>
                <a:lnTo>
                  <a:pt x="329056" y="183261"/>
                </a:lnTo>
                <a:lnTo>
                  <a:pt x="334772" y="173481"/>
                </a:lnTo>
                <a:lnTo>
                  <a:pt x="336296" y="170433"/>
                </a:lnTo>
                <a:lnTo>
                  <a:pt x="336803" y="168401"/>
                </a:lnTo>
                <a:lnTo>
                  <a:pt x="336296" y="164337"/>
                </a:lnTo>
                <a:lnTo>
                  <a:pt x="335279" y="160781"/>
                </a:lnTo>
                <a:lnTo>
                  <a:pt x="333248" y="156591"/>
                </a:lnTo>
                <a:lnTo>
                  <a:pt x="330707" y="153543"/>
                </a:lnTo>
                <a:lnTo>
                  <a:pt x="324484" y="147955"/>
                </a:lnTo>
                <a:lnTo>
                  <a:pt x="318389" y="142875"/>
                </a:lnTo>
                <a:lnTo>
                  <a:pt x="307085" y="133604"/>
                </a:lnTo>
                <a:lnTo>
                  <a:pt x="296925" y="125856"/>
                </a:lnTo>
                <a:lnTo>
                  <a:pt x="292734" y="122300"/>
                </a:lnTo>
                <a:lnTo>
                  <a:pt x="288671" y="118744"/>
                </a:lnTo>
                <a:lnTo>
                  <a:pt x="286130" y="115188"/>
                </a:lnTo>
                <a:lnTo>
                  <a:pt x="283591" y="111632"/>
                </a:lnTo>
                <a:lnTo>
                  <a:pt x="282575" y="108076"/>
                </a:lnTo>
                <a:lnTo>
                  <a:pt x="282575" y="103886"/>
                </a:lnTo>
                <a:lnTo>
                  <a:pt x="283591" y="99822"/>
                </a:lnTo>
                <a:lnTo>
                  <a:pt x="285623" y="95250"/>
                </a:lnTo>
                <a:lnTo>
                  <a:pt x="289178" y="90043"/>
                </a:lnTo>
                <a:lnTo>
                  <a:pt x="294767" y="84455"/>
                </a:lnTo>
                <a:close/>
              </a:path>
            </a:pathLst>
          </a:custGeom>
          <a:ln w="12192">
            <a:solidFill>
              <a:srgbClr val="01BC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142731" y="4477537"/>
            <a:ext cx="509270" cy="478790"/>
          </a:xfrm>
          <a:custGeom>
            <a:avLst/>
            <a:gdLst/>
            <a:ahLst/>
            <a:cxnLst/>
            <a:rect l="l" t="t" r="r" b="b"/>
            <a:pathLst>
              <a:path w="509270" h="478789">
                <a:moveTo>
                  <a:pt x="0" y="181330"/>
                </a:moveTo>
                <a:lnTo>
                  <a:pt x="0" y="452577"/>
                </a:lnTo>
                <a:lnTo>
                  <a:pt x="120396" y="452577"/>
                </a:lnTo>
                <a:lnTo>
                  <a:pt x="120396" y="181330"/>
                </a:lnTo>
                <a:lnTo>
                  <a:pt x="0" y="181330"/>
                </a:lnTo>
                <a:close/>
              </a:path>
              <a:path w="509270" h="478789">
                <a:moveTo>
                  <a:pt x="74041" y="255714"/>
                </a:moveTo>
                <a:lnTo>
                  <a:pt x="69469" y="254965"/>
                </a:lnTo>
                <a:lnTo>
                  <a:pt x="65786" y="254228"/>
                </a:lnTo>
                <a:lnTo>
                  <a:pt x="52324" y="233933"/>
                </a:lnTo>
                <a:lnTo>
                  <a:pt x="65786" y="214401"/>
                </a:lnTo>
                <a:lnTo>
                  <a:pt x="69469" y="212890"/>
                </a:lnTo>
                <a:lnTo>
                  <a:pt x="74041" y="212153"/>
                </a:lnTo>
                <a:lnTo>
                  <a:pt x="78486" y="212890"/>
                </a:lnTo>
                <a:lnTo>
                  <a:pt x="82296" y="214401"/>
                </a:lnTo>
                <a:lnTo>
                  <a:pt x="85978" y="215887"/>
                </a:lnTo>
                <a:lnTo>
                  <a:pt x="88900" y="218909"/>
                </a:lnTo>
                <a:lnTo>
                  <a:pt x="91948" y="221894"/>
                </a:lnTo>
                <a:lnTo>
                  <a:pt x="94234" y="225666"/>
                </a:lnTo>
                <a:lnTo>
                  <a:pt x="94996" y="229425"/>
                </a:lnTo>
                <a:lnTo>
                  <a:pt x="95758" y="233933"/>
                </a:lnTo>
                <a:lnTo>
                  <a:pt x="74041" y="255714"/>
                </a:lnTo>
                <a:close/>
              </a:path>
              <a:path w="509270" h="478789">
                <a:moveTo>
                  <a:pt x="129540" y="413791"/>
                </a:moveTo>
                <a:lnTo>
                  <a:pt x="176275" y="413791"/>
                </a:lnTo>
                <a:lnTo>
                  <a:pt x="191389" y="421297"/>
                </a:lnTo>
                <a:lnTo>
                  <a:pt x="212598" y="430352"/>
                </a:lnTo>
                <a:lnTo>
                  <a:pt x="269875" y="452158"/>
                </a:lnTo>
                <a:lnTo>
                  <a:pt x="318897" y="466458"/>
                </a:lnTo>
                <a:lnTo>
                  <a:pt x="335534" y="470204"/>
                </a:lnTo>
                <a:lnTo>
                  <a:pt x="351282" y="473963"/>
                </a:lnTo>
                <a:lnTo>
                  <a:pt x="367157" y="476224"/>
                </a:lnTo>
                <a:lnTo>
                  <a:pt x="381508" y="477735"/>
                </a:lnTo>
                <a:lnTo>
                  <a:pt x="395859" y="478485"/>
                </a:lnTo>
                <a:lnTo>
                  <a:pt x="419989" y="478485"/>
                </a:lnTo>
                <a:lnTo>
                  <a:pt x="432816" y="477735"/>
                </a:lnTo>
                <a:lnTo>
                  <a:pt x="444881" y="476224"/>
                </a:lnTo>
                <a:lnTo>
                  <a:pt x="455422" y="473227"/>
                </a:lnTo>
                <a:lnTo>
                  <a:pt x="460756" y="471716"/>
                </a:lnTo>
                <a:lnTo>
                  <a:pt x="476503" y="436346"/>
                </a:lnTo>
                <a:lnTo>
                  <a:pt x="475869" y="431088"/>
                </a:lnTo>
                <a:lnTo>
                  <a:pt x="474345" y="426580"/>
                </a:lnTo>
                <a:lnTo>
                  <a:pt x="471297" y="422071"/>
                </a:lnTo>
                <a:lnTo>
                  <a:pt x="466725" y="418299"/>
                </a:lnTo>
                <a:lnTo>
                  <a:pt x="490093" y="369404"/>
                </a:lnTo>
                <a:lnTo>
                  <a:pt x="490093" y="365632"/>
                </a:lnTo>
                <a:lnTo>
                  <a:pt x="490093" y="362635"/>
                </a:lnTo>
                <a:lnTo>
                  <a:pt x="489331" y="358863"/>
                </a:lnTo>
                <a:lnTo>
                  <a:pt x="487807" y="355866"/>
                </a:lnTo>
                <a:lnTo>
                  <a:pt x="484124" y="350583"/>
                </a:lnTo>
                <a:lnTo>
                  <a:pt x="481838" y="348335"/>
                </a:lnTo>
                <a:lnTo>
                  <a:pt x="479551" y="346074"/>
                </a:lnTo>
                <a:lnTo>
                  <a:pt x="483362" y="345338"/>
                </a:lnTo>
                <a:lnTo>
                  <a:pt x="486410" y="343827"/>
                </a:lnTo>
                <a:lnTo>
                  <a:pt x="500634" y="297916"/>
                </a:lnTo>
                <a:lnTo>
                  <a:pt x="500634" y="294157"/>
                </a:lnTo>
                <a:lnTo>
                  <a:pt x="500634" y="290410"/>
                </a:lnTo>
                <a:lnTo>
                  <a:pt x="499999" y="286638"/>
                </a:lnTo>
                <a:lnTo>
                  <a:pt x="498475" y="283616"/>
                </a:lnTo>
                <a:lnTo>
                  <a:pt x="496950" y="280619"/>
                </a:lnTo>
                <a:lnTo>
                  <a:pt x="494665" y="278371"/>
                </a:lnTo>
                <a:lnTo>
                  <a:pt x="492378" y="276110"/>
                </a:lnTo>
                <a:lnTo>
                  <a:pt x="489331" y="273850"/>
                </a:lnTo>
                <a:lnTo>
                  <a:pt x="492378" y="273088"/>
                </a:lnTo>
                <a:lnTo>
                  <a:pt x="495426" y="270827"/>
                </a:lnTo>
                <a:lnTo>
                  <a:pt x="509016" y="225691"/>
                </a:lnTo>
                <a:lnTo>
                  <a:pt x="475869" y="195605"/>
                </a:lnTo>
                <a:lnTo>
                  <a:pt x="456184" y="191833"/>
                </a:lnTo>
                <a:lnTo>
                  <a:pt x="435101" y="188848"/>
                </a:lnTo>
                <a:lnTo>
                  <a:pt x="402590" y="185813"/>
                </a:lnTo>
                <a:lnTo>
                  <a:pt x="364109" y="183565"/>
                </a:lnTo>
                <a:lnTo>
                  <a:pt x="324993" y="181305"/>
                </a:lnTo>
                <a:lnTo>
                  <a:pt x="342265" y="138429"/>
                </a:lnTo>
                <a:lnTo>
                  <a:pt x="351282" y="88785"/>
                </a:lnTo>
                <a:lnTo>
                  <a:pt x="355092" y="47396"/>
                </a:lnTo>
                <a:lnTo>
                  <a:pt x="355092" y="30098"/>
                </a:lnTo>
                <a:lnTo>
                  <a:pt x="355092" y="24815"/>
                </a:lnTo>
                <a:lnTo>
                  <a:pt x="352806" y="18783"/>
                </a:lnTo>
                <a:lnTo>
                  <a:pt x="324993" y="0"/>
                </a:lnTo>
                <a:lnTo>
                  <a:pt x="313563" y="749"/>
                </a:lnTo>
                <a:lnTo>
                  <a:pt x="306070" y="2260"/>
                </a:lnTo>
                <a:lnTo>
                  <a:pt x="300100" y="4521"/>
                </a:lnTo>
                <a:lnTo>
                  <a:pt x="295528" y="6769"/>
                </a:lnTo>
                <a:lnTo>
                  <a:pt x="283464" y="45135"/>
                </a:lnTo>
                <a:lnTo>
                  <a:pt x="265302" y="92519"/>
                </a:lnTo>
                <a:lnTo>
                  <a:pt x="254000" y="113588"/>
                </a:lnTo>
                <a:lnTo>
                  <a:pt x="249554" y="121132"/>
                </a:lnTo>
                <a:lnTo>
                  <a:pt x="242697" y="127888"/>
                </a:lnTo>
                <a:lnTo>
                  <a:pt x="232156" y="138429"/>
                </a:lnTo>
                <a:lnTo>
                  <a:pt x="207264" y="161747"/>
                </a:lnTo>
                <a:lnTo>
                  <a:pt x="174117" y="191833"/>
                </a:lnTo>
                <a:lnTo>
                  <a:pt x="129540" y="191833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133600" y="477012"/>
            <a:ext cx="411480" cy="643255"/>
            <a:chOff x="2133600" y="477012"/>
            <a:chExt cx="411480" cy="643255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3995" y="990639"/>
              <a:ext cx="170687" cy="1295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39695" y="483108"/>
              <a:ext cx="399415" cy="480059"/>
            </a:xfrm>
            <a:custGeom>
              <a:avLst/>
              <a:gdLst/>
              <a:ahLst/>
              <a:cxnLst/>
              <a:rect l="l" t="t" r="r" b="b"/>
              <a:pathLst>
                <a:path w="399414" h="480059">
                  <a:moveTo>
                    <a:pt x="158496" y="477012"/>
                  </a:moveTo>
                  <a:lnTo>
                    <a:pt x="126365" y="328549"/>
                  </a:lnTo>
                  <a:lnTo>
                    <a:pt x="103631" y="217931"/>
                  </a:lnTo>
                </a:path>
                <a:path w="399414" h="480059">
                  <a:moveTo>
                    <a:pt x="279146" y="477012"/>
                  </a:moveTo>
                  <a:lnTo>
                    <a:pt x="283845" y="456183"/>
                  </a:lnTo>
                  <a:lnTo>
                    <a:pt x="290449" y="436371"/>
                  </a:lnTo>
                  <a:lnTo>
                    <a:pt x="306578" y="400430"/>
                  </a:lnTo>
                  <a:lnTo>
                    <a:pt x="346329" y="338200"/>
                  </a:lnTo>
                  <a:lnTo>
                    <a:pt x="356743" y="322961"/>
                  </a:lnTo>
                  <a:lnTo>
                    <a:pt x="383159" y="275843"/>
                  </a:lnTo>
                  <a:lnTo>
                    <a:pt x="397383" y="220090"/>
                  </a:lnTo>
                  <a:lnTo>
                    <a:pt x="398272" y="209676"/>
                  </a:lnTo>
                  <a:lnTo>
                    <a:pt x="399288" y="199262"/>
                  </a:lnTo>
                  <a:lnTo>
                    <a:pt x="397383" y="178562"/>
                  </a:lnTo>
                  <a:lnTo>
                    <a:pt x="394589" y="158750"/>
                  </a:lnTo>
                  <a:lnTo>
                    <a:pt x="383159" y="121919"/>
                  </a:lnTo>
                  <a:lnTo>
                    <a:pt x="365252" y="87883"/>
                  </a:lnTo>
                  <a:lnTo>
                    <a:pt x="340614" y="58546"/>
                  </a:lnTo>
                  <a:lnTo>
                    <a:pt x="311277" y="34036"/>
                  </a:lnTo>
                  <a:lnTo>
                    <a:pt x="277241" y="16128"/>
                  </a:lnTo>
                  <a:lnTo>
                    <a:pt x="239395" y="3809"/>
                  </a:lnTo>
                  <a:lnTo>
                    <a:pt x="199644" y="0"/>
                  </a:lnTo>
                  <a:lnTo>
                    <a:pt x="159893" y="3809"/>
                  </a:lnTo>
                  <a:lnTo>
                    <a:pt x="122047" y="16128"/>
                  </a:lnTo>
                  <a:lnTo>
                    <a:pt x="88011" y="34036"/>
                  </a:lnTo>
                  <a:lnTo>
                    <a:pt x="58674" y="58546"/>
                  </a:lnTo>
                  <a:lnTo>
                    <a:pt x="34036" y="87883"/>
                  </a:lnTo>
                  <a:lnTo>
                    <a:pt x="16129" y="121919"/>
                  </a:lnTo>
                  <a:lnTo>
                    <a:pt x="4699" y="158750"/>
                  </a:lnTo>
                  <a:lnTo>
                    <a:pt x="0" y="199262"/>
                  </a:lnTo>
                  <a:lnTo>
                    <a:pt x="4699" y="239902"/>
                  </a:lnTo>
                  <a:lnTo>
                    <a:pt x="24637" y="292862"/>
                  </a:lnTo>
                  <a:lnTo>
                    <a:pt x="52959" y="338200"/>
                  </a:lnTo>
                  <a:lnTo>
                    <a:pt x="73787" y="368300"/>
                  </a:lnTo>
                  <a:lnTo>
                    <a:pt x="83312" y="384428"/>
                  </a:lnTo>
                  <a:lnTo>
                    <a:pt x="92710" y="400430"/>
                  </a:lnTo>
                  <a:lnTo>
                    <a:pt x="101218" y="417449"/>
                  </a:lnTo>
                  <a:lnTo>
                    <a:pt x="108839" y="436371"/>
                  </a:lnTo>
                  <a:lnTo>
                    <a:pt x="115443" y="456183"/>
                  </a:lnTo>
                  <a:lnTo>
                    <a:pt x="120142" y="477012"/>
                  </a:lnTo>
                </a:path>
                <a:path w="399414" h="480059">
                  <a:moveTo>
                    <a:pt x="295656" y="217931"/>
                  </a:moveTo>
                  <a:lnTo>
                    <a:pt x="272923" y="328549"/>
                  </a:lnTo>
                  <a:lnTo>
                    <a:pt x="240792" y="477012"/>
                  </a:lnTo>
                </a:path>
                <a:path w="399414" h="480059">
                  <a:moveTo>
                    <a:pt x="129540" y="211454"/>
                  </a:moveTo>
                  <a:lnTo>
                    <a:pt x="161798" y="237743"/>
                  </a:lnTo>
                  <a:lnTo>
                    <a:pt x="193929" y="211454"/>
                  </a:lnTo>
                  <a:lnTo>
                    <a:pt x="196850" y="209676"/>
                  </a:lnTo>
                  <a:lnTo>
                    <a:pt x="199644" y="208787"/>
                  </a:lnTo>
                  <a:lnTo>
                    <a:pt x="202437" y="209676"/>
                  </a:lnTo>
                  <a:lnTo>
                    <a:pt x="205359" y="211454"/>
                  </a:lnTo>
                  <a:lnTo>
                    <a:pt x="237490" y="237743"/>
                  </a:lnTo>
                  <a:lnTo>
                    <a:pt x="269748" y="211454"/>
                  </a:lnTo>
                </a:path>
                <a:path w="399414" h="480059">
                  <a:moveTo>
                    <a:pt x="120396" y="480059"/>
                  </a:moveTo>
                  <a:lnTo>
                    <a:pt x="278892" y="480059"/>
                  </a:lnTo>
                </a:path>
              </a:pathLst>
            </a:custGeom>
            <a:ln w="12192">
              <a:solidFill>
                <a:srgbClr val="01BCC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14578" y="1699082"/>
            <a:ext cx="11995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C000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83179" y="1181226"/>
            <a:ext cx="487934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5"/>
              </a:spcBef>
              <a:buClr>
                <a:srgbClr val="A6BBC8"/>
              </a:buClr>
              <a:buChar char="•"/>
              <a:tabLst>
                <a:tab pos="367665" algn="l"/>
              </a:tabLst>
            </a:pP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Encapsulation</a:t>
            </a:r>
            <a:r>
              <a:rPr dirty="0" sz="2000" spc="-4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is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process</a:t>
            </a:r>
            <a:r>
              <a:rPr dirty="0" sz="2000" spc="-6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binding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or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wrapping</a:t>
            </a:r>
            <a:r>
              <a:rPr dirty="0" sz="2000" spc="-5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data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and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codes</a:t>
            </a:r>
            <a:r>
              <a:rPr dirty="0" sz="2000" spc="-4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6565F"/>
                </a:solidFill>
                <a:latin typeface="Arial MT"/>
                <a:cs typeface="Arial MT"/>
              </a:rPr>
              <a:t>that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operates</a:t>
            </a:r>
            <a:r>
              <a:rPr dirty="0" sz="2000" spc="-5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on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the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data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into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single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entity.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This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keeps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data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safe</a:t>
            </a:r>
            <a:r>
              <a:rPr dirty="0" sz="2000" spc="-4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from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outside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interface</a:t>
            </a:r>
            <a:r>
              <a:rPr dirty="0" sz="2000" spc="-5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and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misuse.</a:t>
            </a:r>
            <a:r>
              <a:rPr dirty="0" sz="2000" spc="-5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One</a:t>
            </a:r>
            <a:r>
              <a:rPr dirty="0" sz="2000" spc="-3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way</a:t>
            </a:r>
            <a:r>
              <a:rPr dirty="0" sz="2000" spc="-4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to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think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about</a:t>
            </a:r>
            <a:r>
              <a:rPr dirty="0" sz="2000" spc="-4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encapsulation</a:t>
            </a:r>
            <a:r>
              <a:rPr dirty="0" sz="2000" spc="-4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is</a:t>
            </a:r>
            <a:r>
              <a:rPr dirty="0" sz="2000" spc="-2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as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protective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wrapper</a:t>
            </a:r>
            <a:r>
              <a:rPr dirty="0" sz="2000" spc="-4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that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prevents</a:t>
            </a:r>
            <a:r>
              <a:rPr dirty="0" sz="2000" spc="-4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code</a:t>
            </a:r>
            <a:r>
              <a:rPr dirty="0" sz="2000" spc="-2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and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46565F"/>
                </a:solidFill>
                <a:latin typeface="Arial MT"/>
                <a:cs typeface="Arial MT"/>
              </a:rPr>
              <a:t>data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from</a:t>
            </a:r>
            <a:r>
              <a:rPr dirty="0" sz="2000" spc="-4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being</a:t>
            </a:r>
            <a:r>
              <a:rPr dirty="0" sz="2000" spc="-2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arbitrarily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accessed</a:t>
            </a:r>
            <a:r>
              <a:rPr dirty="0" sz="2000" spc="-50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by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other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code</a:t>
            </a:r>
            <a:r>
              <a:rPr dirty="0" sz="2000" spc="-4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defined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outside</a:t>
            </a:r>
            <a:r>
              <a:rPr dirty="0" sz="2000" spc="-4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6565F"/>
                </a:solidFill>
                <a:latin typeface="Arial MT"/>
                <a:cs typeface="Arial MT"/>
              </a:rPr>
              <a:t>the</a:t>
            </a:r>
            <a:r>
              <a:rPr dirty="0" sz="2000" spc="-35">
                <a:solidFill>
                  <a:srgbClr val="4656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6565F"/>
                </a:solidFill>
                <a:latin typeface="Arial MT"/>
                <a:cs typeface="Arial MT"/>
              </a:rPr>
              <a:t>wrapper.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475344" y="509396"/>
            <a:ext cx="114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A6BBC8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2025-02-10T08:05:24Z</dcterms:created>
  <dcterms:modified xsi:type="dcterms:W3CDTF">2025-02-10T08:05:24Z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2025-02-10T00:00:00Z</vt:filetime>
  </property>
  <property fmtid="{D5CDD505-2E9C-101B-9397-08002B2CF9AE}" pid="5" name="Producer">
    <vt:lpwstr>Microsoft® PowerPoint® 2013</vt:lpwstr>
  </property>
</Properties>
</file>